
<file path=[Content_Types].xml><?xml version="1.0" encoding="utf-8"?>
<Types xmlns="http://schemas.openxmlformats.org/package/2006/content-types">
  <Default Extension="avi" ContentType="video/x-msvideo"/>
  <Default Extension="bin" ContentType="application/vnd.openxmlformats-officedocument.oleObject"/>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3.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4.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6.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8" r:id="rId5"/>
    <p:sldMasterId id="2147483746" r:id="rId6"/>
    <p:sldMasterId id="2147483763" r:id="rId7"/>
    <p:sldMasterId id="2147483781" r:id="rId8"/>
    <p:sldMasterId id="2147483807" r:id="rId9"/>
    <p:sldMasterId id="2147483829" r:id="rId10"/>
  </p:sldMasterIdLst>
  <p:notesMasterIdLst>
    <p:notesMasterId r:id="rId29"/>
  </p:notesMasterIdLst>
  <p:sldIdLst>
    <p:sldId id="256" r:id="rId11"/>
    <p:sldId id="2480" r:id="rId12"/>
    <p:sldId id="440" r:id="rId13"/>
    <p:sldId id="2522" r:id="rId14"/>
    <p:sldId id="2499" r:id="rId15"/>
    <p:sldId id="2509" r:id="rId16"/>
    <p:sldId id="2503" r:id="rId17"/>
    <p:sldId id="417" r:id="rId18"/>
    <p:sldId id="1077" r:id="rId19"/>
    <p:sldId id="2528" r:id="rId20"/>
    <p:sldId id="2529" r:id="rId21"/>
    <p:sldId id="2547" r:id="rId22"/>
    <p:sldId id="2551" r:id="rId23"/>
    <p:sldId id="2549" r:id="rId24"/>
    <p:sldId id="2543" r:id="rId25"/>
    <p:sldId id="258" r:id="rId26"/>
    <p:sldId id="2525" r:id="rId27"/>
    <p:sldId id="2524" r:id="rId28"/>
  </p:sldIdLst>
  <p:sldSz cx="12192000" cy="6858000"/>
  <p:notesSz cx="68580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ve Hood" initials="SH" lastIdx="3" clrIdx="0">
    <p:extLst>
      <p:ext uri="{19B8F6BF-5375-455C-9EA6-DF929625EA0E}">
        <p15:presenceInfo xmlns:p15="http://schemas.microsoft.com/office/powerpoint/2012/main" userId="Steve Hoo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E7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81" autoAdjust="0"/>
    <p:restoredTop sz="94660"/>
  </p:normalViewPr>
  <p:slideViewPr>
    <p:cSldViewPr snapToGrid="0">
      <p:cViewPr varScale="1">
        <p:scale>
          <a:sx n="104" d="100"/>
          <a:sy n="104" d="100"/>
        </p:scale>
        <p:origin x="144" y="246"/>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8056"/>
          </a:xfrm>
          <a:prstGeom prst="rect">
            <a:avLst/>
          </a:prstGeom>
        </p:spPr>
        <p:txBody>
          <a:bodyPr vert="horz" lIns="91440" tIns="45720" rIns="91440" bIns="45720" rtlCol="0"/>
          <a:lstStyle>
            <a:lvl1pPr algn="r">
              <a:defRPr sz="1200"/>
            </a:lvl1pPr>
          </a:lstStyle>
          <a:p>
            <a:fld id="{7B29A886-6A70-4DC6-A7A7-9482FB0E8305}" type="datetimeFigureOut">
              <a:rPr lang="en-GB" smtClean="0"/>
              <a:t>22/05/2022</a:t>
            </a:fld>
            <a:endParaRPr lang="en-GB"/>
          </a:p>
        </p:txBody>
      </p:sp>
      <p:sp>
        <p:nvSpPr>
          <p:cNvPr id="4" name="Slide Image Placeholder 3"/>
          <p:cNvSpPr>
            <a:spLocks noGrp="1" noRot="1" noChangeAspect="1"/>
          </p:cNvSpPr>
          <p:nvPr>
            <p:ph type="sldImg" idx="2"/>
          </p:nvPr>
        </p:nvSpPr>
        <p:spPr>
          <a:xfrm>
            <a:off x="452438"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77194"/>
            <a:ext cx="548640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71800"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428584"/>
            <a:ext cx="2971800" cy="498055"/>
          </a:xfrm>
          <a:prstGeom prst="rect">
            <a:avLst/>
          </a:prstGeom>
        </p:spPr>
        <p:txBody>
          <a:bodyPr vert="horz" lIns="91440" tIns="45720" rIns="91440" bIns="45720" rtlCol="0" anchor="b"/>
          <a:lstStyle>
            <a:lvl1pPr algn="r">
              <a:defRPr sz="1200"/>
            </a:lvl1pPr>
          </a:lstStyle>
          <a:p>
            <a:fld id="{2FDEE7F2-B557-4AF8-9A69-6302BA80DE8C}" type="slidenum">
              <a:rPr lang="en-GB" smtClean="0"/>
              <a:t>‹#›</a:t>
            </a:fld>
            <a:endParaRPr lang="en-GB"/>
          </a:p>
        </p:txBody>
      </p:sp>
    </p:spTree>
    <p:extLst>
      <p:ext uri="{BB962C8B-B14F-4D97-AF65-F5344CB8AC3E}">
        <p14:creationId xmlns:p14="http://schemas.microsoft.com/office/powerpoint/2010/main" val="4195030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0174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2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3.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4.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5.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6.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7.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8.jpeg"/><Relationship Id="rId1" Type="http://schemas.openxmlformats.org/officeDocument/2006/relationships/slideMaster" Target="../slideMasters/slideMaster2.xml"/><Relationship Id="rId4" Type="http://schemas.openxmlformats.org/officeDocument/2006/relationships/image" Target="../media/image2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9.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0.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1.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2.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6.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9.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0.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1.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2.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3.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png"/><Relationship Id="rId1" Type="http://schemas.openxmlformats.org/officeDocument/2006/relationships/slideMaster" Target="../slideMasters/slideMaster3.xml"/><Relationship Id="rId4" Type="http://schemas.openxmlformats.org/officeDocument/2006/relationships/image" Target="../media/image48.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7.emf"/><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51.png"/><Relationship Id="rId1" Type="http://schemas.openxmlformats.org/officeDocument/2006/relationships/slideMaster" Target="../slideMasters/slideMaster4.xml"/><Relationship Id="rId4" Type="http://schemas.openxmlformats.org/officeDocument/2006/relationships/image" Target="../media/image52.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7.emf"/><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3.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7.emf"/><Relationship Id="rId1" Type="http://schemas.openxmlformats.org/officeDocument/2006/relationships/slideMaster" Target="../slideMasters/slideMaster5.xml"/><Relationship Id="rId4" Type="http://schemas.openxmlformats.org/officeDocument/2006/relationships/image" Target="../media/image56.pn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Image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BCED4F-2446-47D3-B743-DD84C8AD4F3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8" name="Group 7">
            <a:extLst>
              <a:ext uri="{FF2B5EF4-FFF2-40B4-BE49-F238E27FC236}">
                <a16:creationId xmlns:a16="http://schemas.microsoft.com/office/drawing/2014/main" id="{B4A65FA0-BFE8-44A0-9650-7989B86D0822}"/>
              </a:ext>
            </a:extLst>
          </p:cNvPr>
          <p:cNvGrpSpPr/>
          <p:nvPr userDrawn="1"/>
        </p:nvGrpSpPr>
        <p:grpSpPr>
          <a:xfrm>
            <a:off x="86815" y="1892299"/>
            <a:ext cx="5119753" cy="4982043"/>
            <a:chOff x="86815" y="2501075"/>
            <a:chExt cx="4494150" cy="4373267"/>
          </a:xfrm>
        </p:grpSpPr>
        <p:pic>
          <p:nvPicPr>
            <p:cNvPr id="9" name="Picture 8">
              <a:extLst>
                <a:ext uri="{FF2B5EF4-FFF2-40B4-BE49-F238E27FC236}">
                  <a16:creationId xmlns:a16="http://schemas.microsoft.com/office/drawing/2014/main" id="{3A8F671B-15A5-4125-93AE-C4ABCF3D3FC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892" y="3196758"/>
              <a:ext cx="4102835" cy="3524970"/>
            </a:xfrm>
            <a:prstGeom prst="rect">
              <a:avLst/>
            </a:prstGeom>
          </p:spPr>
        </p:pic>
        <p:sp>
          <p:nvSpPr>
            <p:cNvPr id="10" name="Graphic 46">
              <a:extLst>
                <a:ext uri="{FF2B5EF4-FFF2-40B4-BE49-F238E27FC236}">
                  <a16:creationId xmlns:a16="http://schemas.microsoft.com/office/drawing/2014/main" id="{97ABBDC3-2E81-4110-B1DD-14C476452EAB}"/>
                </a:ext>
              </a:extLst>
            </p:cNvPr>
            <p:cNvSpPr/>
            <p:nvPr userDrawn="1"/>
          </p:nvSpPr>
          <p:spPr>
            <a:xfrm>
              <a:off x="86815" y="3180623"/>
              <a:ext cx="4119248" cy="3541105"/>
            </a:xfrm>
            <a:custGeom>
              <a:avLst/>
              <a:gdLst>
                <a:gd name="connsiteX0" fmla="*/ 1697831 w 2714625"/>
                <a:gd name="connsiteY0" fmla="*/ 7144 h 2333625"/>
                <a:gd name="connsiteX1" fmla="*/ 7144 w 2714625"/>
                <a:gd name="connsiteY1" fmla="*/ 981551 h 2333625"/>
                <a:gd name="connsiteX2" fmla="*/ 1241584 w 2714625"/>
                <a:gd name="connsiteY2" fmla="*/ 2329339 h 2333625"/>
                <a:gd name="connsiteX3" fmla="*/ 1798796 w 2714625"/>
                <a:gd name="connsiteY3" fmla="*/ 2131219 h 2333625"/>
                <a:gd name="connsiteX4" fmla="*/ 2707481 w 2714625"/>
                <a:gd name="connsiteY4" fmla="*/ 646271 h 2333625"/>
                <a:gd name="connsiteX5" fmla="*/ 1697831 w 2714625"/>
                <a:gd name="connsiteY5" fmla="*/ 7144 h 233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4625" h="2333625">
                  <a:moveTo>
                    <a:pt x="1697831" y="7144"/>
                  </a:moveTo>
                  <a:cubicBezTo>
                    <a:pt x="1162526" y="7144"/>
                    <a:pt x="7144" y="120491"/>
                    <a:pt x="7144" y="981551"/>
                  </a:cubicBezTo>
                  <a:cubicBezTo>
                    <a:pt x="7144" y="1567339"/>
                    <a:pt x="592931" y="2329339"/>
                    <a:pt x="1241584" y="2329339"/>
                  </a:cubicBezTo>
                  <a:cubicBezTo>
                    <a:pt x="1451134" y="2329339"/>
                    <a:pt x="1631156" y="2255044"/>
                    <a:pt x="1798796" y="2131219"/>
                  </a:cubicBezTo>
                  <a:cubicBezTo>
                    <a:pt x="2199799" y="1833086"/>
                    <a:pt x="2707481" y="1165384"/>
                    <a:pt x="2707481" y="646271"/>
                  </a:cubicBezTo>
                  <a:cubicBezTo>
                    <a:pt x="2707481" y="258604"/>
                    <a:pt x="2433161" y="7144"/>
                    <a:pt x="1697831" y="7144"/>
                  </a:cubicBezTo>
                  <a:close/>
                </a:path>
              </a:pathLst>
            </a:custGeom>
            <a:gradFill>
              <a:gsLst>
                <a:gs pos="0">
                  <a:schemeClr val="accent1">
                    <a:alpha val="49000"/>
                  </a:schemeClr>
                </a:gs>
                <a:gs pos="100000">
                  <a:schemeClr val="accent3">
                    <a:alpha val="54000"/>
                  </a:schemeClr>
                </a:gs>
              </a:gsLst>
              <a:lin ang="0" scaled="0"/>
            </a:gradFill>
            <a:ln w="9525" cap="flat">
              <a:noFill/>
              <a:prstDash val="solid"/>
              <a:miter/>
            </a:ln>
          </p:spPr>
          <p:txBody>
            <a:bodyPr rtlCol="0" anchor="ctr"/>
            <a:lstStyle/>
            <a:p>
              <a:endParaRPr lang="en-US" dirty="0"/>
            </a:p>
          </p:txBody>
        </p:sp>
        <p:pic>
          <p:nvPicPr>
            <p:cNvPr id="11" name="Picture 10">
              <a:extLst>
                <a:ext uri="{FF2B5EF4-FFF2-40B4-BE49-F238E27FC236}">
                  <a16:creationId xmlns:a16="http://schemas.microsoft.com/office/drawing/2014/main" id="{B432E745-55B4-4D87-95FF-60A38CC9F521}"/>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113304" y="3196758"/>
              <a:ext cx="4102837" cy="3524970"/>
            </a:xfrm>
            <a:custGeom>
              <a:avLst/>
              <a:gdLst>
                <a:gd name="connsiteX0" fmla="*/ 4835989 w 4972491"/>
                <a:gd name="connsiteY0" fmla="*/ 0 h 4272137"/>
                <a:gd name="connsiteX1" fmla="*/ 4972491 w 4972491"/>
                <a:gd name="connsiteY1" fmla="*/ 0 h 4272137"/>
                <a:gd name="connsiteX2" fmla="*/ 4972491 w 4972491"/>
                <a:gd name="connsiteY2" fmla="*/ 104672 h 4272137"/>
                <a:gd name="connsiteX3" fmla="*/ 4961828 w 4972491"/>
                <a:gd name="connsiteY3" fmla="*/ 89885 h 4272137"/>
                <a:gd name="connsiteX4" fmla="*/ 4911028 w 4972491"/>
                <a:gd name="connsiteY4" fmla="*/ 64485 h 4272137"/>
                <a:gd name="connsiteX5" fmla="*/ 4872928 w 4972491"/>
                <a:gd name="connsiteY5" fmla="*/ 26385 h 4272137"/>
                <a:gd name="connsiteX6" fmla="*/ 0 w 4972491"/>
                <a:gd name="connsiteY6" fmla="*/ 0 h 4272137"/>
                <a:gd name="connsiteX7" fmla="*/ 1115026 w 4972491"/>
                <a:gd name="connsiteY7" fmla="*/ 0 h 4272137"/>
                <a:gd name="connsiteX8" fmla="*/ 1113728 w 4972491"/>
                <a:gd name="connsiteY8" fmla="*/ 985 h 4272137"/>
                <a:gd name="connsiteX9" fmla="*/ 1075628 w 4972491"/>
                <a:gd name="connsiteY9" fmla="*/ 39085 h 4272137"/>
                <a:gd name="connsiteX10" fmla="*/ 1037528 w 4972491"/>
                <a:gd name="connsiteY10" fmla="*/ 64485 h 4272137"/>
                <a:gd name="connsiteX11" fmla="*/ 999428 w 4972491"/>
                <a:gd name="connsiteY11" fmla="*/ 115285 h 4272137"/>
                <a:gd name="connsiteX12" fmla="*/ 885128 w 4972491"/>
                <a:gd name="connsiteY12" fmla="*/ 229585 h 4272137"/>
                <a:gd name="connsiteX13" fmla="*/ 847028 w 4972491"/>
                <a:gd name="connsiteY13" fmla="*/ 267685 h 4272137"/>
                <a:gd name="connsiteX14" fmla="*/ 821628 w 4972491"/>
                <a:gd name="connsiteY14" fmla="*/ 305785 h 4272137"/>
                <a:gd name="connsiteX15" fmla="*/ 783528 w 4972491"/>
                <a:gd name="connsiteY15" fmla="*/ 331185 h 4272137"/>
                <a:gd name="connsiteX16" fmla="*/ 770828 w 4972491"/>
                <a:gd name="connsiteY16" fmla="*/ 369285 h 4272137"/>
                <a:gd name="connsiteX17" fmla="*/ 656528 w 4972491"/>
                <a:gd name="connsiteY17" fmla="*/ 470885 h 4272137"/>
                <a:gd name="connsiteX18" fmla="*/ 649369 w 4972491"/>
                <a:gd name="connsiteY18" fmla="*/ 474819 h 4272137"/>
                <a:gd name="connsiteX19" fmla="*/ 608730 w 4972491"/>
                <a:gd name="connsiteY19" fmla="*/ 471981 h 4272137"/>
                <a:gd name="connsiteX20" fmla="*/ 631128 w 4972491"/>
                <a:gd name="connsiteY20" fmla="*/ 432785 h 4272137"/>
                <a:gd name="connsiteX21" fmla="*/ 593028 w 4972491"/>
                <a:gd name="connsiteY21" fmla="*/ 470885 h 4272137"/>
                <a:gd name="connsiteX22" fmla="*/ 608730 w 4972491"/>
                <a:gd name="connsiteY22" fmla="*/ 471981 h 4272137"/>
                <a:gd name="connsiteX23" fmla="*/ 580328 w 4972491"/>
                <a:gd name="connsiteY23" fmla="*/ 521685 h 4272137"/>
                <a:gd name="connsiteX24" fmla="*/ 634507 w 4972491"/>
                <a:gd name="connsiteY24" fmla="*/ 482984 h 4272137"/>
                <a:gd name="connsiteX25" fmla="*/ 649369 w 4972491"/>
                <a:gd name="connsiteY25" fmla="*/ 474819 h 4272137"/>
                <a:gd name="connsiteX26" fmla="*/ 663073 w 4972491"/>
                <a:gd name="connsiteY26" fmla="*/ 475775 h 4272137"/>
                <a:gd name="connsiteX27" fmla="*/ 732728 w 4972491"/>
                <a:gd name="connsiteY27" fmla="*/ 483585 h 4272137"/>
                <a:gd name="connsiteX28" fmla="*/ 808928 w 4972491"/>
                <a:gd name="connsiteY28" fmla="*/ 508985 h 4272137"/>
                <a:gd name="connsiteX29" fmla="*/ 935928 w 4972491"/>
                <a:gd name="connsiteY29" fmla="*/ 521685 h 4272137"/>
                <a:gd name="connsiteX30" fmla="*/ 1012128 w 4972491"/>
                <a:gd name="connsiteY30" fmla="*/ 534385 h 4272137"/>
                <a:gd name="connsiteX31" fmla="*/ 1113728 w 4972491"/>
                <a:gd name="connsiteY31" fmla="*/ 547085 h 4272137"/>
                <a:gd name="connsiteX32" fmla="*/ 1151828 w 4972491"/>
                <a:gd name="connsiteY32" fmla="*/ 559785 h 4272137"/>
                <a:gd name="connsiteX33" fmla="*/ 1266128 w 4972491"/>
                <a:gd name="connsiteY33" fmla="*/ 521685 h 4272137"/>
                <a:gd name="connsiteX34" fmla="*/ 1304228 w 4972491"/>
                <a:gd name="connsiteY34" fmla="*/ 508985 h 4272137"/>
                <a:gd name="connsiteX35" fmla="*/ 1342328 w 4972491"/>
                <a:gd name="connsiteY35" fmla="*/ 483585 h 4272137"/>
                <a:gd name="connsiteX36" fmla="*/ 1418528 w 4972491"/>
                <a:gd name="connsiteY36" fmla="*/ 458185 h 4272137"/>
                <a:gd name="connsiteX37" fmla="*/ 1456628 w 4972491"/>
                <a:gd name="connsiteY37" fmla="*/ 445485 h 4272137"/>
                <a:gd name="connsiteX38" fmla="*/ 1494728 w 4972491"/>
                <a:gd name="connsiteY38" fmla="*/ 420085 h 4272137"/>
                <a:gd name="connsiteX39" fmla="*/ 1621728 w 4972491"/>
                <a:gd name="connsiteY39" fmla="*/ 381985 h 4272137"/>
                <a:gd name="connsiteX40" fmla="*/ 1761428 w 4972491"/>
                <a:gd name="connsiteY40" fmla="*/ 356585 h 4272137"/>
                <a:gd name="connsiteX41" fmla="*/ 1901128 w 4972491"/>
                <a:gd name="connsiteY41" fmla="*/ 343885 h 4272137"/>
                <a:gd name="connsiteX42" fmla="*/ 2104328 w 4972491"/>
                <a:gd name="connsiteY42" fmla="*/ 305785 h 4272137"/>
                <a:gd name="connsiteX43" fmla="*/ 2167828 w 4972491"/>
                <a:gd name="connsiteY43" fmla="*/ 293085 h 4272137"/>
                <a:gd name="connsiteX44" fmla="*/ 2282128 w 4972491"/>
                <a:gd name="connsiteY44" fmla="*/ 280385 h 4272137"/>
                <a:gd name="connsiteX45" fmla="*/ 2510728 w 4972491"/>
                <a:gd name="connsiteY45" fmla="*/ 254985 h 4272137"/>
                <a:gd name="connsiteX46" fmla="*/ 2625028 w 4972491"/>
                <a:gd name="connsiteY46" fmla="*/ 242285 h 4272137"/>
                <a:gd name="connsiteX47" fmla="*/ 2675828 w 4972491"/>
                <a:gd name="connsiteY47" fmla="*/ 229585 h 4272137"/>
                <a:gd name="connsiteX48" fmla="*/ 2764728 w 4972491"/>
                <a:gd name="connsiteY48" fmla="*/ 204185 h 4272137"/>
                <a:gd name="connsiteX49" fmla="*/ 2853628 w 4972491"/>
                <a:gd name="connsiteY49" fmla="*/ 191485 h 4272137"/>
                <a:gd name="connsiteX50" fmla="*/ 3158428 w 4972491"/>
                <a:gd name="connsiteY50" fmla="*/ 166085 h 4272137"/>
                <a:gd name="connsiteX51" fmla="*/ 3348928 w 4972491"/>
                <a:gd name="connsiteY51" fmla="*/ 153385 h 4272137"/>
                <a:gd name="connsiteX52" fmla="*/ 3666428 w 4972491"/>
                <a:gd name="connsiteY52" fmla="*/ 166085 h 4272137"/>
                <a:gd name="connsiteX53" fmla="*/ 3742628 w 4972491"/>
                <a:gd name="connsiteY53" fmla="*/ 204185 h 4272137"/>
                <a:gd name="connsiteX54" fmla="*/ 3793428 w 4972491"/>
                <a:gd name="connsiteY54" fmla="*/ 229585 h 4272137"/>
                <a:gd name="connsiteX55" fmla="*/ 3869628 w 4972491"/>
                <a:gd name="connsiteY55" fmla="*/ 254985 h 4272137"/>
                <a:gd name="connsiteX56" fmla="*/ 3907728 w 4972491"/>
                <a:gd name="connsiteY56" fmla="*/ 267685 h 4272137"/>
                <a:gd name="connsiteX57" fmla="*/ 3958528 w 4972491"/>
                <a:gd name="connsiteY57" fmla="*/ 280385 h 4272137"/>
                <a:gd name="connsiteX58" fmla="*/ 3996628 w 4972491"/>
                <a:gd name="connsiteY58" fmla="*/ 293085 h 4272137"/>
                <a:gd name="connsiteX59" fmla="*/ 4276028 w 4972491"/>
                <a:gd name="connsiteY59" fmla="*/ 318485 h 4272137"/>
                <a:gd name="connsiteX60" fmla="*/ 4352228 w 4972491"/>
                <a:gd name="connsiteY60" fmla="*/ 381985 h 4272137"/>
                <a:gd name="connsiteX61" fmla="*/ 4403028 w 4972491"/>
                <a:gd name="connsiteY61" fmla="*/ 420085 h 4272137"/>
                <a:gd name="connsiteX62" fmla="*/ 4428428 w 4972491"/>
                <a:gd name="connsiteY62" fmla="*/ 458185 h 4272137"/>
                <a:gd name="connsiteX63" fmla="*/ 4479228 w 4972491"/>
                <a:gd name="connsiteY63" fmla="*/ 496285 h 4272137"/>
                <a:gd name="connsiteX64" fmla="*/ 4542728 w 4972491"/>
                <a:gd name="connsiteY64" fmla="*/ 559785 h 4272137"/>
                <a:gd name="connsiteX65" fmla="*/ 4606228 w 4972491"/>
                <a:gd name="connsiteY65" fmla="*/ 623285 h 4272137"/>
                <a:gd name="connsiteX66" fmla="*/ 4682428 w 4972491"/>
                <a:gd name="connsiteY66" fmla="*/ 686785 h 4272137"/>
                <a:gd name="connsiteX67" fmla="*/ 4720528 w 4972491"/>
                <a:gd name="connsiteY67" fmla="*/ 762985 h 4272137"/>
                <a:gd name="connsiteX68" fmla="*/ 4707828 w 4972491"/>
                <a:gd name="connsiteY68" fmla="*/ 1893285 h 4272137"/>
                <a:gd name="connsiteX69" fmla="*/ 4682428 w 4972491"/>
                <a:gd name="connsiteY69" fmla="*/ 1931385 h 4272137"/>
                <a:gd name="connsiteX70" fmla="*/ 4669728 w 4972491"/>
                <a:gd name="connsiteY70" fmla="*/ 1969485 h 4272137"/>
                <a:gd name="connsiteX71" fmla="*/ 4644328 w 4972491"/>
                <a:gd name="connsiteY71" fmla="*/ 2007585 h 4272137"/>
                <a:gd name="connsiteX72" fmla="*/ 4631628 w 4972491"/>
                <a:gd name="connsiteY72" fmla="*/ 2045685 h 4272137"/>
                <a:gd name="connsiteX73" fmla="*/ 4606228 w 4972491"/>
                <a:gd name="connsiteY73" fmla="*/ 2083785 h 4272137"/>
                <a:gd name="connsiteX74" fmla="*/ 4580828 w 4972491"/>
                <a:gd name="connsiteY74" fmla="*/ 2159985 h 4272137"/>
                <a:gd name="connsiteX75" fmla="*/ 4479228 w 4972491"/>
                <a:gd name="connsiteY75" fmla="*/ 2312385 h 4272137"/>
                <a:gd name="connsiteX76" fmla="*/ 4453828 w 4972491"/>
                <a:gd name="connsiteY76" fmla="*/ 2350485 h 4272137"/>
                <a:gd name="connsiteX77" fmla="*/ 4428428 w 4972491"/>
                <a:gd name="connsiteY77" fmla="*/ 2388585 h 4272137"/>
                <a:gd name="connsiteX78" fmla="*/ 4390328 w 4972491"/>
                <a:gd name="connsiteY78" fmla="*/ 2477485 h 4272137"/>
                <a:gd name="connsiteX79" fmla="*/ 4377628 w 4972491"/>
                <a:gd name="connsiteY79" fmla="*/ 2515585 h 4272137"/>
                <a:gd name="connsiteX80" fmla="*/ 4339528 w 4972491"/>
                <a:gd name="connsiteY80" fmla="*/ 2591785 h 4272137"/>
                <a:gd name="connsiteX81" fmla="*/ 4352228 w 4972491"/>
                <a:gd name="connsiteY81" fmla="*/ 2655285 h 4272137"/>
                <a:gd name="connsiteX82" fmla="*/ 4504628 w 4972491"/>
                <a:gd name="connsiteY82" fmla="*/ 2693385 h 4272137"/>
                <a:gd name="connsiteX83" fmla="*/ 4669728 w 4972491"/>
                <a:gd name="connsiteY83" fmla="*/ 2731485 h 4272137"/>
                <a:gd name="connsiteX84" fmla="*/ 4822128 w 4972491"/>
                <a:gd name="connsiteY84" fmla="*/ 2718785 h 4272137"/>
                <a:gd name="connsiteX85" fmla="*/ 4872928 w 4972491"/>
                <a:gd name="connsiteY85" fmla="*/ 2629885 h 4272137"/>
                <a:gd name="connsiteX86" fmla="*/ 4898328 w 4972491"/>
                <a:gd name="connsiteY86" fmla="*/ 2591785 h 4272137"/>
                <a:gd name="connsiteX87" fmla="*/ 4911028 w 4972491"/>
                <a:gd name="connsiteY87" fmla="*/ 2540985 h 4272137"/>
                <a:gd name="connsiteX88" fmla="*/ 4964603 w 4972491"/>
                <a:gd name="connsiteY88" fmla="*/ 2435139 h 4272137"/>
                <a:gd name="connsiteX89" fmla="*/ 4972491 w 4972491"/>
                <a:gd name="connsiteY89" fmla="*/ 2423336 h 4272137"/>
                <a:gd name="connsiteX90" fmla="*/ 4972491 w 4972491"/>
                <a:gd name="connsiteY90" fmla="*/ 4272137 h 4272137"/>
                <a:gd name="connsiteX91" fmla="*/ 0 w 4972491"/>
                <a:gd name="connsiteY91" fmla="*/ 4272137 h 4272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972491" h="4272137">
                  <a:moveTo>
                    <a:pt x="4835989" y="0"/>
                  </a:moveTo>
                  <a:lnTo>
                    <a:pt x="4972491" y="0"/>
                  </a:lnTo>
                  <a:lnTo>
                    <a:pt x="4972491" y="104672"/>
                  </a:lnTo>
                  <a:lnTo>
                    <a:pt x="4961828" y="89885"/>
                  </a:lnTo>
                  <a:cubicBezTo>
                    <a:pt x="4947284" y="77765"/>
                    <a:pt x="4926434" y="75489"/>
                    <a:pt x="4911028" y="64485"/>
                  </a:cubicBezTo>
                  <a:cubicBezTo>
                    <a:pt x="4896413" y="54046"/>
                    <a:pt x="4886953" y="37605"/>
                    <a:pt x="4872928" y="26385"/>
                  </a:cubicBezTo>
                  <a:close/>
                  <a:moveTo>
                    <a:pt x="0" y="0"/>
                  </a:moveTo>
                  <a:lnTo>
                    <a:pt x="1115026" y="0"/>
                  </a:lnTo>
                  <a:lnTo>
                    <a:pt x="1113728" y="985"/>
                  </a:lnTo>
                  <a:cubicBezTo>
                    <a:pt x="1101028" y="13685"/>
                    <a:pt x="1089426" y="27587"/>
                    <a:pt x="1075628" y="39085"/>
                  </a:cubicBezTo>
                  <a:cubicBezTo>
                    <a:pt x="1063902" y="48856"/>
                    <a:pt x="1048321" y="53692"/>
                    <a:pt x="1037528" y="64485"/>
                  </a:cubicBezTo>
                  <a:cubicBezTo>
                    <a:pt x="1022561" y="79452"/>
                    <a:pt x="1013785" y="99732"/>
                    <a:pt x="999428" y="115285"/>
                  </a:cubicBezTo>
                  <a:cubicBezTo>
                    <a:pt x="962881" y="154877"/>
                    <a:pt x="923228" y="191485"/>
                    <a:pt x="885128" y="229585"/>
                  </a:cubicBezTo>
                  <a:cubicBezTo>
                    <a:pt x="872428" y="242285"/>
                    <a:pt x="856991" y="252741"/>
                    <a:pt x="847028" y="267685"/>
                  </a:cubicBezTo>
                  <a:cubicBezTo>
                    <a:pt x="838561" y="280385"/>
                    <a:pt x="832421" y="294992"/>
                    <a:pt x="821628" y="305785"/>
                  </a:cubicBezTo>
                  <a:cubicBezTo>
                    <a:pt x="810835" y="316578"/>
                    <a:pt x="796228" y="322718"/>
                    <a:pt x="783528" y="331185"/>
                  </a:cubicBezTo>
                  <a:cubicBezTo>
                    <a:pt x="779295" y="343885"/>
                    <a:pt x="779047" y="358718"/>
                    <a:pt x="770828" y="369285"/>
                  </a:cubicBezTo>
                  <a:cubicBezTo>
                    <a:pt x="739966" y="408965"/>
                    <a:pt x="700665" y="445664"/>
                    <a:pt x="656528" y="470885"/>
                  </a:cubicBezTo>
                  <a:lnTo>
                    <a:pt x="649369" y="474819"/>
                  </a:lnTo>
                  <a:lnTo>
                    <a:pt x="608730" y="471981"/>
                  </a:lnTo>
                  <a:lnTo>
                    <a:pt x="631128" y="432785"/>
                  </a:lnTo>
                  <a:lnTo>
                    <a:pt x="593028" y="470885"/>
                  </a:lnTo>
                  <a:lnTo>
                    <a:pt x="608730" y="471981"/>
                  </a:lnTo>
                  <a:lnTo>
                    <a:pt x="580328" y="521685"/>
                  </a:lnTo>
                  <a:cubicBezTo>
                    <a:pt x="619940" y="482073"/>
                    <a:pt x="593630" y="504284"/>
                    <a:pt x="634507" y="482984"/>
                  </a:cubicBezTo>
                  <a:lnTo>
                    <a:pt x="649369" y="474819"/>
                  </a:lnTo>
                  <a:lnTo>
                    <a:pt x="663073" y="475775"/>
                  </a:lnTo>
                  <a:cubicBezTo>
                    <a:pt x="686421" y="477405"/>
                    <a:pt x="709705" y="479522"/>
                    <a:pt x="732728" y="483585"/>
                  </a:cubicBezTo>
                  <a:cubicBezTo>
                    <a:pt x="759095" y="488238"/>
                    <a:pt x="782287" y="506321"/>
                    <a:pt x="808928" y="508985"/>
                  </a:cubicBezTo>
                  <a:cubicBezTo>
                    <a:pt x="851261" y="513218"/>
                    <a:pt x="893712" y="516408"/>
                    <a:pt x="935928" y="521685"/>
                  </a:cubicBezTo>
                  <a:cubicBezTo>
                    <a:pt x="961480" y="524879"/>
                    <a:pt x="986636" y="530743"/>
                    <a:pt x="1012128" y="534385"/>
                  </a:cubicBezTo>
                  <a:cubicBezTo>
                    <a:pt x="1045915" y="539212"/>
                    <a:pt x="1079861" y="542852"/>
                    <a:pt x="1113728" y="547085"/>
                  </a:cubicBezTo>
                  <a:cubicBezTo>
                    <a:pt x="1126428" y="551318"/>
                    <a:pt x="1138523" y="561263"/>
                    <a:pt x="1151828" y="559785"/>
                  </a:cubicBezTo>
                  <a:lnTo>
                    <a:pt x="1266128" y="521685"/>
                  </a:lnTo>
                  <a:cubicBezTo>
                    <a:pt x="1278828" y="517452"/>
                    <a:pt x="1293089" y="516411"/>
                    <a:pt x="1304228" y="508985"/>
                  </a:cubicBezTo>
                  <a:cubicBezTo>
                    <a:pt x="1316928" y="500518"/>
                    <a:pt x="1328380" y="489784"/>
                    <a:pt x="1342328" y="483585"/>
                  </a:cubicBezTo>
                  <a:cubicBezTo>
                    <a:pt x="1366794" y="472711"/>
                    <a:pt x="1393128" y="466652"/>
                    <a:pt x="1418528" y="458185"/>
                  </a:cubicBezTo>
                  <a:cubicBezTo>
                    <a:pt x="1431228" y="453952"/>
                    <a:pt x="1445489" y="452911"/>
                    <a:pt x="1456628" y="445485"/>
                  </a:cubicBezTo>
                  <a:cubicBezTo>
                    <a:pt x="1469328" y="437018"/>
                    <a:pt x="1480780" y="426284"/>
                    <a:pt x="1494728" y="420085"/>
                  </a:cubicBezTo>
                  <a:cubicBezTo>
                    <a:pt x="1526387" y="406015"/>
                    <a:pt x="1584786" y="390194"/>
                    <a:pt x="1621728" y="381985"/>
                  </a:cubicBezTo>
                  <a:cubicBezTo>
                    <a:pt x="1653310" y="374967"/>
                    <a:pt x="1732133" y="360031"/>
                    <a:pt x="1761428" y="356585"/>
                  </a:cubicBezTo>
                  <a:cubicBezTo>
                    <a:pt x="1807866" y="351122"/>
                    <a:pt x="1854561" y="348118"/>
                    <a:pt x="1901128" y="343885"/>
                  </a:cubicBezTo>
                  <a:cubicBezTo>
                    <a:pt x="2033804" y="299660"/>
                    <a:pt x="1925080" y="329685"/>
                    <a:pt x="2104328" y="305785"/>
                  </a:cubicBezTo>
                  <a:cubicBezTo>
                    <a:pt x="2125724" y="302932"/>
                    <a:pt x="2146459" y="296138"/>
                    <a:pt x="2167828" y="293085"/>
                  </a:cubicBezTo>
                  <a:cubicBezTo>
                    <a:pt x="2205777" y="287664"/>
                    <a:pt x="2244028" y="284618"/>
                    <a:pt x="2282128" y="280385"/>
                  </a:cubicBezTo>
                  <a:cubicBezTo>
                    <a:pt x="2396033" y="251909"/>
                    <a:pt x="2296926" y="273576"/>
                    <a:pt x="2510728" y="254985"/>
                  </a:cubicBezTo>
                  <a:cubicBezTo>
                    <a:pt x="2548918" y="251664"/>
                    <a:pt x="2586928" y="246518"/>
                    <a:pt x="2625028" y="242285"/>
                  </a:cubicBezTo>
                  <a:cubicBezTo>
                    <a:pt x="2641961" y="238052"/>
                    <a:pt x="2659045" y="234380"/>
                    <a:pt x="2675828" y="229585"/>
                  </a:cubicBezTo>
                  <a:cubicBezTo>
                    <a:pt x="2723433" y="215983"/>
                    <a:pt x="2710137" y="214111"/>
                    <a:pt x="2764728" y="204185"/>
                  </a:cubicBezTo>
                  <a:cubicBezTo>
                    <a:pt x="2794179" y="198830"/>
                    <a:pt x="2823995" y="195718"/>
                    <a:pt x="2853628" y="191485"/>
                  </a:cubicBezTo>
                  <a:cubicBezTo>
                    <a:pt x="2977365" y="150239"/>
                    <a:pt x="2870354" y="182089"/>
                    <a:pt x="3158428" y="166085"/>
                  </a:cubicBezTo>
                  <a:cubicBezTo>
                    <a:pt x="3221971" y="162555"/>
                    <a:pt x="3285428" y="157618"/>
                    <a:pt x="3348928" y="153385"/>
                  </a:cubicBezTo>
                  <a:cubicBezTo>
                    <a:pt x="3454761" y="157618"/>
                    <a:pt x="3560779" y="158539"/>
                    <a:pt x="3666428" y="166085"/>
                  </a:cubicBezTo>
                  <a:cubicBezTo>
                    <a:pt x="3699692" y="168461"/>
                    <a:pt x="3715413" y="188634"/>
                    <a:pt x="3742628" y="204185"/>
                  </a:cubicBezTo>
                  <a:cubicBezTo>
                    <a:pt x="3759066" y="213578"/>
                    <a:pt x="3775850" y="222554"/>
                    <a:pt x="3793428" y="229585"/>
                  </a:cubicBezTo>
                  <a:cubicBezTo>
                    <a:pt x="3818287" y="239529"/>
                    <a:pt x="3844228" y="246518"/>
                    <a:pt x="3869628" y="254985"/>
                  </a:cubicBezTo>
                  <a:cubicBezTo>
                    <a:pt x="3882328" y="259218"/>
                    <a:pt x="3894741" y="264438"/>
                    <a:pt x="3907728" y="267685"/>
                  </a:cubicBezTo>
                  <a:cubicBezTo>
                    <a:pt x="3924661" y="271918"/>
                    <a:pt x="3941745" y="275590"/>
                    <a:pt x="3958528" y="280385"/>
                  </a:cubicBezTo>
                  <a:cubicBezTo>
                    <a:pt x="3971400" y="284063"/>
                    <a:pt x="3983336" y="291490"/>
                    <a:pt x="3996628" y="293085"/>
                  </a:cubicBezTo>
                  <a:cubicBezTo>
                    <a:pt x="4089479" y="304227"/>
                    <a:pt x="4276028" y="318485"/>
                    <a:pt x="4276028" y="318485"/>
                  </a:cubicBezTo>
                  <a:cubicBezTo>
                    <a:pt x="4360235" y="374623"/>
                    <a:pt x="4266665" y="308646"/>
                    <a:pt x="4352228" y="381985"/>
                  </a:cubicBezTo>
                  <a:cubicBezTo>
                    <a:pt x="4368299" y="395760"/>
                    <a:pt x="4388061" y="405118"/>
                    <a:pt x="4403028" y="420085"/>
                  </a:cubicBezTo>
                  <a:cubicBezTo>
                    <a:pt x="4413821" y="430878"/>
                    <a:pt x="4417635" y="447392"/>
                    <a:pt x="4428428" y="458185"/>
                  </a:cubicBezTo>
                  <a:cubicBezTo>
                    <a:pt x="4443395" y="473152"/>
                    <a:pt x="4464261" y="481318"/>
                    <a:pt x="4479228" y="496285"/>
                  </a:cubicBezTo>
                  <a:cubicBezTo>
                    <a:pt x="4563895" y="580952"/>
                    <a:pt x="4441128" y="492052"/>
                    <a:pt x="4542728" y="559785"/>
                  </a:cubicBezTo>
                  <a:cubicBezTo>
                    <a:pt x="4589295" y="629635"/>
                    <a:pt x="4542728" y="570368"/>
                    <a:pt x="4606228" y="623285"/>
                  </a:cubicBezTo>
                  <a:cubicBezTo>
                    <a:pt x="4704014" y="704773"/>
                    <a:pt x="4587833" y="623722"/>
                    <a:pt x="4682428" y="686785"/>
                  </a:cubicBezTo>
                  <a:cubicBezTo>
                    <a:pt x="4695270" y="706048"/>
                    <a:pt x="4720528" y="736695"/>
                    <a:pt x="4720528" y="762985"/>
                  </a:cubicBezTo>
                  <a:cubicBezTo>
                    <a:pt x="4720528" y="1139775"/>
                    <a:pt x="4720108" y="1516695"/>
                    <a:pt x="4707828" y="1893285"/>
                  </a:cubicBezTo>
                  <a:cubicBezTo>
                    <a:pt x="4707331" y="1908540"/>
                    <a:pt x="4689254" y="1917733"/>
                    <a:pt x="4682428" y="1931385"/>
                  </a:cubicBezTo>
                  <a:cubicBezTo>
                    <a:pt x="4676441" y="1943359"/>
                    <a:pt x="4675715" y="1957511"/>
                    <a:pt x="4669728" y="1969485"/>
                  </a:cubicBezTo>
                  <a:cubicBezTo>
                    <a:pt x="4662902" y="1983137"/>
                    <a:pt x="4651154" y="1993933"/>
                    <a:pt x="4644328" y="2007585"/>
                  </a:cubicBezTo>
                  <a:cubicBezTo>
                    <a:pt x="4638341" y="2019559"/>
                    <a:pt x="4637615" y="2033711"/>
                    <a:pt x="4631628" y="2045685"/>
                  </a:cubicBezTo>
                  <a:cubicBezTo>
                    <a:pt x="4624802" y="2059337"/>
                    <a:pt x="4612427" y="2069837"/>
                    <a:pt x="4606228" y="2083785"/>
                  </a:cubicBezTo>
                  <a:cubicBezTo>
                    <a:pt x="4595354" y="2108251"/>
                    <a:pt x="4595680" y="2137708"/>
                    <a:pt x="4580828" y="2159985"/>
                  </a:cubicBezTo>
                  <a:lnTo>
                    <a:pt x="4479228" y="2312385"/>
                  </a:lnTo>
                  <a:lnTo>
                    <a:pt x="4453828" y="2350485"/>
                  </a:lnTo>
                  <a:cubicBezTo>
                    <a:pt x="4445361" y="2363185"/>
                    <a:pt x="4433255" y="2374105"/>
                    <a:pt x="4428428" y="2388585"/>
                  </a:cubicBezTo>
                  <a:cubicBezTo>
                    <a:pt x="4398644" y="2477936"/>
                    <a:pt x="4437408" y="2367631"/>
                    <a:pt x="4390328" y="2477485"/>
                  </a:cubicBezTo>
                  <a:cubicBezTo>
                    <a:pt x="4385055" y="2489790"/>
                    <a:pt x="4383615" y="2503611"/>
                    <a:pt x="4377628" y="2515585"/>
                  </a:cubicBezTo>
                  <a:cubicBezTo>
                    <a:pt x="4328389" y="2614062"/>
                    <a:pt x="4371450" y="2496020"/>
                    <a:pt x="4339528" y="2591785"/>
                  </a:cubicBezTo>
                  <a:cubicBezTo>
                    <a:pt x="4343761" y="2612952"/>
                    <a:pt x="4339681" y="2637720"/>
                    <a:pt x="4352228" y="2655285"/>
                  </a:cubicBezTo>
                  <a:cubicBezTo>
                    <a:pt x="4376148" y="2688773"/>
                    <a:pt x="4487735" y="2691273"/>
                    <a:pt x="4504628" y="2693385"/>
                  </a:cubicBezTo>
                  <a:cubicBezTo>
                    <a:pt x="4609226" y="2728251"/>
                    <a:pt x="4554323" y="2714999"/>
                    <a:pt x="4669728" y="2731485"/>
                  </a:cubicBezTo>
                  <a:cubicBezTo>
                    <a:pt x="4720528" y="2727252"/>
                    <a:pt x="4773768" y="2734905"/>
                    <a:pt x="4822128" y="2718785"/>
                  </a:cubicBezTo>
                  <a:cubicBezTo>
                    <a:pt x="4858979" y="2706501"/>
                    <a:pt x="4859404" y="2656932"/>
                    <a:pt x="4872928" y="2629885"/>
                  </a:cubicBezTo>
                  <a:cubicBezTo>
                    <a:pt x="4879754" y="2616233"/>
                    <a:pt x="4889861" y="2604485"/>
                    <a:pt x="4898328" y="2591785"/>
                  </a:cubicBezTo>
                  <a:cubicBezTo>
                    <a:pt x="4902561" y="2574852"/>
                    <a:pt x="4904315" y="2557097"/>
                    <a:pt x="4911028" y="2540985"/>
                  </a:cubicBezTo>
                  <a:cubicBezTo>
                    <a:pt x="4935039" y="2483359"/>
                    <a:pt x="4945602" y="2464032"/>
                    <a:pt x="4964603" y="2435139"/>
                  </a:cubicBezTo>
                  <a:lnTo>
                    <a:pt x="4972491" y="2423336"/>
                  </a:lnTo>
                  <a:lnTo>
                    <a:pt x="4972491" y="4272137"/>
                  </a:lnTo>
                  <a:lnTo>
                    <a:pt x="0" y="4272137"/>
                  </a:lnTo>
                  <a:close/>
                </a:path>
              </a:pathLst>
            </a:custGeom>
          </p:spPr>
        </p:pic>
        <p:sp>
          <p:nvSpPr>
            <p:cNvPr id="12" name="Graphic 46">
              <a:extLst>
                <a:ext uri="{FF2B5EF4-FFF2-40B4-BE49-F238E27FC236}">
                  <a16:creationId xmlns:a16="http://schemas.microsoft.com/office/drawing/2014/main" id="{73F28C32-8D46-479A-A883-12073613A7A7}"/>
                </a:ext>
              </a:extLst>
            </p:cNvPr>
            <p:cNvSpPr/>
            <p:nvPr userDrawn="1"/>
          </p:nvSpPr>
          <p:spPr>
            <a:xfrm>
              <a:off x="583205" y="2501075"/>
              <a:ext cx="1626897" cy="1398560"/>
            </a:xfrm>
            <a:custGeom>
              <a:avLst/>
              <a:gdLst>
                <a:gd name="connsiteX0" fmla="*/ 1697831 w 2714625"/>
                <a:gd name="connsiteY0" fmla="*/ 7144 h 2333625"/>
                <a:gd name="connsiteX1" fmla="*/ 7144 w 2714625"/>
                <a:gd name="connsiteY1" fmla="*/ 981551 h 2333625"/>
                <a:gd name="connsiteX2" fmla="*/ 1241584 w 2714625"/>
                <a:gd name="connsiteY2" fmla="*/ 2329339 h 2333625"/>
                <a:gd name="connsiteX3" fmla="*/ 1798796 w 2714625"/>
                <a:gd name="connsiteY3" fmla="*/ 2131219 h 2333625"/>
                <a:gd name="connsiteX4" fmla="*/ 2707481 w 2714625"/>
                <a:gd name="connsiteY4" fmla="*/ 646271 h 2333625"/>
                <a:gd name="connsiteX5" fmla="*/ 1697831 w 2714625"/>
                <a:gd name="connsiteY5" fmla="*/ 7144 h 233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4625" h="2333625">
                  <a:moveTo>
                    <a:pt x="1697831" y="7144"/>
                  </a:moveTo>
                  <a:cubicBezTo>
                    <a:pt x="1162526" y="7144"/>
                    <a:pt x="7144" y="120491"/>
                    <a:pt x="7144" y="981551"/>
                  </a:cubicBezTo>
                  <a:cubicBezTo>
                    <a:pt x="7144" y="1567339"/>
                    <a:pt x="592931" y="2329339"/>
                    <a:pt x="1241584" y="2329339"/>
                  </a:cubicBezTo>
                  <a:cubicBezTo>
                    <a:pt x="1451134" y="2329339"/>
                    <a:pt x="1631156" y="2255044"/>
                    <a:pt x="1798796" y="2131219"/>
                  </a:cubicBezTo>
                  <a:cubicBezTo>
                    <a:pt x="2199799" y="1833086"/>
                    <a:pt x="2707481" y="1165384"/>
                    <a:pt x="2707481" y="646271"/>
                  </a:cubicBezTo>
                  <a:cubicBezTo>
                    <a:pt x="2707481" y="258604"/>
                    <a:pt x="2433161" y="7144"/>
                    <a:pt x="1697831" y="7144"/>
                  </a:cubicBezTo>
                  <a:close/>
                </a:path>
              </a:pathLst>
            </a:custGeom>
            <a:gradFill>
              <a:gsLst>
                <a:gs pos="0">
                  <a:schemeClr val="accent1">
                    <a:alpha val="87000"/>
                  </a:schemeClr>
                </a:gs>
                <a:gs pos="100000">
                  <a:schemeClr val="accent3">
                    <a:alpha val="30000"/>
                  </a:schemeClr>
                </a:gs>
              </a:gsLst>
              <a:lin ang="0" scaled="0"/>
            </a:gradFill>
            <a:ln w="9525" cap="flat">
              <a:noFill/>
              <a:prstDash val="solid"/>
              <a:miter/>
            </a:ln>
          </p:spPr>
          <p:txBody>
            <a:bodyPr rtlCol="0" anchor="ctr"/>
            <a:lstStyle/>
            <a:p>
              <a:endParaRPr lang="en-US" dirty="0"/>
            </a:p>
          </p:txBody>
        </p:sp>
        <p:sp>
          <p:nvSpPr>
            <p:cNvPr id="13" name="Freeform: Shape 12">
              <a:extLst>
                <a:ext uri="{FF2B5EF4-FFF2-40B4-BE49-F238E27FC236}">
                  <a16:creationId xmlns:a16="http://schemas.microsoft.com/office/drawing/2014/main" id="{2F357CFD-F5E6-4C4A-B514-3BE7890B069A}"/>
                </a:ext>
              </a:extLst>
            </p:cNvPr>
            <p:cNvSpPr/>
            <p:nvPr userDrawn="1"/>
          </p:nvSpPr>
          <p:spPr>
            <a:xfrm>
              <a:off x="1800929" y="5320950"/>
              <a:ext cx="2780036" cy="1553392"/>
            </a:xfrm>
            <a:custGeom>
              <a:avLst/>
              <a:gdLst>
                <a:gd name="connsiteX0" fmla="*/ 2109529 w 3369304"/>
                <a:gd name="connsiteY0" fmla="*/ 0 h 1882655"/>
                <a:gd name="connsiteX1" fmla="*/ 3369304 w 3369304"/>
                <a:gd name="connsiteY1" fmla="*/ 797460 h 1882655"/>
                <a:gd name="connsiteX2" fmla="*/ 2990035 w 3369304"/>
                <a:gd name="connsiteY2" fmla="*/ 1827266 h 1882655"/>
                <a:gd name="connsiteX3" fmla="*/ 2950116 w 3369304"/>
                <a:gd name="connsiteY3" fmla="*/ 1882655 h 1882655"/>
                <a:gd name="connsiteX4" fmla="*/ 172019 w 3369304"/>
                <a:gd name="connsiteY4" fmla="*/ 1882655 h 1882655"/>
                <a:gd name="connsiteX5" fmla="*/ 126850 w 3369304"/>
                <a:gd name="connsiteY5" fmla="*/ 1786914 h 1882655"/>
                <a:gd name="connsiteX6" fmla="*/ 0 w 3369304"/>
                <a:gd name="connsiteY6" fmla="*/ 1215800 h 1882655"/>
                <a:gd name="connsiteX7" fmla="*/ 2109529 w 3369304"/>
                <a:gd name="connsiteY7" fmla="*/ 0 h 1882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9304" h="1882655">
                  <a:moveTo>
                    <a:pt x="2109529" y="0"/>
                  </a:moveTo>
                  <a:cubicBezTo>
                    <a:pt x="3027026" y="0"/>
                    <a:pt x="3369304" y="313755"/>
                    <a:pt x="3369304" y="797460"/>
                  </a:cubicBezTo>
                  <a:cubicBezTo>
                    <a:pt x="3369304" y="1121318"/>
                    <a:pt x="3210941" y="1491525"/>
                    <a:pt x="2990035" y="1827266"/>
                  </a:cubicBezTo>
                  <a:lnTo>
                    <a:pt x="2950116" y="1882655"/>
                  </a:lnTo>
                  <a:lnTo>
                    <a:pt x="172019" y="1882655"/>
                  </a:lnTo>
                  <a:lnTo>
                    <a:pt x="126850" y="1786914"/>
                  </a:lnTo>
                  <a:cubicBezTo>
                    <a:pt x="45682" y="1594996"/>
                    <a:pt x="0" y="1398527"/>
                    <a:pt x="0" y="1215800"/>
                  </a:cubicBezTo>
                  <a:cubicBezTo>
                    <a:pt x="0" y="141427"/>
                    <a:pt x="1441610" y="0"/>
                    <a:pt x="2109529" y="0"/>
                  </a:cubicBezTo>
                  <a:close/>
                </a:path>
              </a:pathLst>
            </a:custGeom>
            <a:gradFill>
              <a:gsLst>
                <a:gs pos="0">
                  <a:schemeClr val="accent1">
                    <a:alpha val="76000"/>
                  </a:schemeClr>
                </a:gs>
                <a:gs pos="100000">
                  <a:schemeClr val="accent3">
                    <a:alpha val="13000"/>
                  </a:schemeClr>
                </a:gs>
              </a:gsLst>
              <a:lin ang="0" scaled="0"/>
            </a:gradFill>
            <a:ln w="9525" cap="flat">
              <a:noFill/>
              <a:prstDash val="solid"/>
              <a:miter/>
            </a:ln>
          </p:spPr>
          <p:txBody>
            <a:bodyPr rtlCol="0" anchor="ctr"/>
            <a:lstStyle/>
            <a:p>
              <a:endParaRPr lang="en-US" dirty="0"/>
            </a:p>
          </p:txBody>
        </p:sp>
      </p:grpSp>
      <p:sp>
        <p:nvSpPr>
          <p:cNvPr id="14" name="TextBox 13">
            <a:extLst>
              <a:ext uri="{FF2B5EF4-FFF2-40B4-BE49-F238E27FC236}">
                <a16:creationId xmlns:a16="http://schemas.microsoft.com/office/drawing/2014/main" id="{67D588A6-4630-41C9-B2F2-F9CBD280A2DD}"/>
              </a:ext>
            </a:extLst>
          </p:cNvPr>
          <p:cNvSpPr txBox="1"/>
          <p:nvPr userDrawn="1"/>
        </p:nvSpPr>
        <p:spPr>
          <a:xfrm>
            <a:off x="9034272" y="5791200"/>
            <a:ext cx="3157728" cy="863532"/>
          </a:xfrm>
          <a:prstGeom prst="rect">
            <a:avLst/>
          </a:prstGeom>
          <a:solidFill>
            <a:schemeClr val="bg1"/>
          </a:solidFill>
        </p:spPr>
        <p:txBody>
          <a:bodyPr wrap="square" lIns="228600" tIns="0" rIns="0" bIns="0" rtlCol="0" anchor="ctr" anchorCtr="0">
            <a:noAutofit/>
          </a:bodyPr>
          <a:lstStyle/>
          <a:p>
            <a:pPr marL="0" marR="0" indent="0" algn="l" defTabSz="914400" rtl="0" eaLnBrk="1" fontAlgn="auto" latinLnBrk="0" hangingPunct="1">
              <a:lnSpc>
                <a:spcPts val="1200"/>
              </a:lnSpc>
              <a:spcBef>
                <a:spcPts val="0"/>
              </a:spcBef>
              <a:spcAft>
                <a:spcPts val="0"/>
              </a:spcAft>
              <a:buClr>
                <a:schemeClr val="tx1"/>
              </a:buClr>
              <a:buSzTx/>
              <a:buFontTx/>
              <a:buNone/>
              <a:tabLst/>
              <a:defRPr/>
            </a:pPr>
            <a:r>
              <a:rPr lang="en-US" sz="1400" b="1" kern="1200" dirty="0">
                <a:solidFill>
                  <a:schemeClr val="accent1"/>
                </a:solidFill>
                <a:effectLst/>
                <a:latin typeface="+mn-lt"/>
                <a:ea typeface="+mn-ea"/>
                <a:cs typeface="+mn-cs"/>
              </a:rPr>
              <a:t>Davide</a:t>
            </a:r>
            <a:r>
              <a:rPr lang="en-GB" sz="1400" b="1" kern="0" dirty="0">
                <a:solidFill>
                  <a:schemeClr val="accent1"/>
                </a:solidFill>
              </a:rPr>
              <a:t> </a:t>
            </a:r>
          </a:p>
          <a:p>
            <a:r>
              <a:rPr lang="en-GB" sz="1400" kern="1200" dirty="0">
                <a:solidFill>
                  <a:schemeClr val="tx1"/>
                </a:solidFill>
                <a:effectLst/>
                <a:latin typeface="+mn-lt"/>
                <a:ea typeface="+mn-ea"/>
                <a:cs typeface="+mn-cs"/>
              </a:rPr>
              <a:t>Head of Preclinical R&amp;D (Vaccines)</a:t>
            </a:r>
          </a:p>
          <a:p>
            <a:r>
              <a:rPr lang="en-GB" sz="1400" kern="1200" dirty="0">
                <a:solidFill>
                  <a:schemeClr val="tx1"/>
                </a:solidFill>
                <a:effectLst/>
                <a:latin typeface="+mn-lt"/>
                <a:ea typeface="+mn-ea"/>
                <a:cs typeface="+mn-cs"/>
              </a:rPr>
              <a:t>Siena, Italy</a:t>
            </a:r>
          </a:p>
        </p:txBody>
      </p:sp>
      <p:sp>
        <p:nvSpPr>
          <p:cNvPr id="15" name="Text Placeholder 4">
            <a:extLst>
              <a:ext uri="{FF2B5EF4-FFF2-40B4-BE49-F238E27FC236}">
                <a16:creationId xmlns:a16="http://schemas.microsoft.com/office/drawing/2014/main" id="{ACD411FF-97D3-46E1-BB45-0DAE68B18222}"/>
              </a:ext>
            </a:extLst>
          </p:cNvPr>
          <p:cNvSpPr>
            <a:spLocks noGrp="1"/>
          </p:cNvSpPr>
          <p:nvPr>
            <p:ph type="body" sz="quarter" idx="10"/>
          </p:nvPr>
        </p:nvSpPr>
        <p:spPr>
          <a:xfrm>
            <a:off x="635001" y="3935693"/>
            <a:ext cx="4433047" cy="654050"/>
          </a:xfrm>
          <a:prstGeom prst="rect">
            <a:avLst/>
          </a:prstGeom>
        </p:spPr>
        <p:txBody>
          <a:bodyPr lIns="0" tIns="0" rIns="0" bIns="0" anchor="b"/>
          <a:lstStyle>
            <a:lvl1pPr marL="0" indent="0">
              <a:buNone/>
              <a:defRPr sz="2000" b="1">
                <a:solidFill>
                  <a:schemeClr val="bg1"/>
                </a:solidFill>
              </a:defRPr>
            </a:lvl1pPr>
          </a:lstStyle>
          <a:p>
            <a:pPr lvl="0"/>
            <a:r>
              <a:rPr lang="en-US" dirty="0"/>
              <a:t>Edit Master text styles</a:t>
            </a:r>
          </a:p>
        </p:txBody>
      </p:sp>
      <p:sp>
        <p:nvSpPr>
          <p:cNvPr id="16" name="Text Placeholder 4">
            <a:extLst>
              <a:ext uri="{FF2B5EF4-FFF2-40B4-BE49-F238E27FC236}">
                <a16:creationId xmlns:a16="http://schemas.microsoft.com/office/drawing/2014/main" id="{D3A848A1-0C68-4D52-9172-9CFA119FD749}"/>
              </a:ext>
            </a:extLst>
          </p:cNvPr>
          <p:cNvSpPr>
            <a:spLocks noGrp="1"/>
          </p:cNvSpPr>
          <p:nvPr>
            <p:ph type="body" sz="quarter" idx="11"/>
          </p:nvPr>
        </p:nvSpPr>
        <p:spPr>
          <a:xfrm>
            <a:off x="635001" y="4680916"/>
            <a:ext cx="4433047" cy="654050"/>
          </a:xfrm>
          <a:prstGeom prst="rect">
            <a:avLst/>
          </a:prstGeom>
        </p:spPr>
        <p:txBody>
          <a:bodyPr lIns="0" tIns="0" rIns="0" bIns="0" anchor="t"/>
          <a:lstStyle>
            <a:lvl1pPr marL="0" indent="0">
              <a:buNone/>
              <a:defRPr sz="1600" b="0">
                <a:solidFill>
                  <a:schemeClr val="bg1"/>
                </a:solidFill>
              </a:defRPr>
            </a:lvl1pPr>
          </a:lstStyle>
          <a:p>
            <a:pPr lvl="0"/>
            <a:r>
              <a:rPr lang="en-US" dirty="0"/>
              <a:t>Edit Master text styles</a:t>
            </a:r>
          </a:p>
        </p:txBody>
      </p:sp>
      <p:pic>
        <p:nvPicPr>
          <p:cNvPr id="17" name="Picture 16">
            <a:extLst>
              <a:ext uri="{FF2B5EF4-FFF2-40B4-BE49-F238E27FC236}">
                <a16:creationId xmlns:a16="http://schemas.microsoft.com/office/drawing/2014/main" id="{4E66FD38-8F39-4922-B237-2EB0A90A9FE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238647" y="243666"/>
            <a:ext cx="1441710" cy="711063"/>
          </a:xfrm>
          <a:prstGeom prst="rect">
            <a:avLst/>
          </a:prstGeom>
        </p:spPr>
      </p:pic>
    </p:spTree>
    <p:extLst>
      <p:ext uri="{BB962C8B-B14F-4D97-AF65-F5344CB8AC3E}">
        <p14:creationId xmlns:p14="http://schemas.microsoft.com/office/powerpoint/2010/main" val="2765051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Image 2">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4A65FA0-BFE8-44A0-9650-7989B86D0822}"/>
              </a:ext>
            </a:extLst>
          </p:cNvPr>
          <p:cNvGrpSpPr/>
          <p:nvPr userDrawn="1"/>
        </p:nvGrpSpPr>
        <p:grpSpPr>
          <a:xfrm>
            <a:off x="86815" y="1892299"/>
            <a:ext cx="5119753" cy="4982043"/>
            <a:chOff x="86815" y="2501075"/>
            <a:chExt cx="4494150" cy="4373267"/>
          </a:xfrm>
        </p:grpSpPr>
        <p:pic>
          <p:nvPicPr>
            <p:cNvPr id="9" name="Picture 8">
              <a:extLst>
                <a:ext uri="{FF2B5EF4-FFF2-40B4-BE49-F238E27FC236}">
                  <a16:creationId xmlns:a16="http://schemas.microsoft.com/office/drawing/2014/main" id="{3A8F671B-15A5-4125-93AE-C4ABCF3D3F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6892" y="3196758"/>
              <a:ext cx="4102835" cy="3524970"/>
            </a:xfrm>
            <a:prstGeom prst="rect">
              <a:avLst/>
            </a:prstGeom>
          </p:spPr>
        </p:pic>
        <p:sp>
          <p:nvSpPr>
            <p:cNvPr id="10" name="Graphic 46">
              <a:extLst>
                <a:ext uri="{FF2B5EF4-FFF2-40B4-BE49-F238E27FC236}">
                  <a16:creationId xmlns:a16="http://schemas.microsoft.com/office/drawing/2014/main" id="{97ABBDC3-2E81-4110-B1DD-14C476452EAB}"/>
                </a:ext>
              </a:extLst>
            </p:cNvPr>
            <p:cNvSpPr/>
            <p:nvPr userDrawn="1"/>
          </p:nvSpPr>
          <p:spPr>
            <a:xfrm>
              <a:off x="86815" y="3180623"/>
              <a:ext cx="4119248" cy="3541105"/>
            </a:xfrm>
            <a:custGeom>
              <a:avLst/>
              <a:gdLst>
                <a:gd name="connsiteX0" fmla="*/ 1697831 w 2714625"/>
                <a:gd name="connsiteY0" fmla="*/ 7144 h 2333625"/>
                <a:gd name="connsiteX1" fmla="*/ 7144 w 2714625"/>
                <a:gd name="connsiteY1" fmla="*/ 981551 h 2333625"/>
                <a:gd name="connsiteX2" fmla="*/ 1241584 w 2714625"/>
                <a:gd name="connsiteY2" fmla="*/ 2329339 h 2333625"/>
                <a:gd name="connsiteX3" fmla="*/ 1798796 w 2714625"/>
                <a:gd name="connsiteY3" fmla="*/ 2131219 h 2333625"/>
                <a:gd name="connsiteX4" fmla="*/ 2707481 w 2714625"/>
                <a:gd name="connsiteY4" fmla="*/ 646271 h 2333625"/>
                <a:gd name="connsiteX5" fmla="*/ 1697831 w 2714625"/>
                <a:gd name="connsiteY5" fmla="*/ 7144 h 233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4625" h="2333625">
                  <a:moveTo>
                    <a:pt x="1697831" y="7144"/>
                  </a:moveTo>
                  <a:cubicBezTo>
                    <a:pt x="1162526" y="7144"/>
                    <a:pt x="7144" y="120491"/>
                    <a:pt x="7144" y="981551"/>
                  </a:cubicBezTo>
                  <a:cubicBezTo>
                    <a:pt x="7144" y="1567339"/>
                    <a:pt x="592931" y="2329339"/>
                    <a:pt x="1241584" y="2329339"/>
                  </a:cubicBezTo>
                  <a:cubicBezTo>
                    <a:pt x="1451134" y="2329339"/>
                    <a:pt x="1631156" y="2255044"/>
                    <a:pt x="1798796" y="2131219"/>
                  </a:cubicBezTo>
                  <a:cubicBezTo>
                    <a:pt x="2199799" y="1833086"/>
                    <a:pt x="2707481" y="1165384"/>
                    <a:pt x="2707481" y="646271"/>
                  </a:cubicBezTo>
                  <a:cubicBezTo>
                    <a:pt x="2707481" y="258604"/>
                    <a:pt x="2433161" y="7144"/>
                    <a:pt x="1697831" y="7144"/>
                  </a:cubicBezTo>
                  <a:close/>
                </a:path>
              </a:pathLst>
            </a:custGeom>
            <a:gradFill>
              <a:gsLst>
                <a:gs pos="0">
                  <a:schemeClr val="accent1">
                    <a:alpha val="49000"/>
                  </a:schemeClr>
                </a:gs>
                <a:gs pos="100000">
                  <a:schemeClr val="accent3">
                    <a:alpha val="54000"/>
                  </a:schemeClr>
                </a:gs>
              </a:gsLst>
              <a:lin ang="0" scaled="0"/>
            </a:gradFill>
            <a:ln w="9525" cap="flat">
              <a:noFill/>
              <a:prstDash val="solid"/>
              <a:miter/>
            </a:ln>
          </p:spPr>
          <p:txBody>
            <a:bodyPr rtlCol="0" anchor="ctr"/>
            <a:lstStyle/>
            <a:p>
              <a:endParaRPr lang="en-US" dirty="0"/>
            </a:p>
          </p:txBody>
        </p:sp>
        <p:pic>
          <p:nvPicPr>
            <p:cNvPr id="11" name="Picture 10">
              <a:extLst>
                <a:ext uri="{FF2B5EF4-FFF2-40B4-BE49-F238E27FC236}">
                  <a16:creationId xmlns:a16="http://schemas.microsoft.com/office/drawing/2014/main" id="{B432E745-55B4-4D87-95FF-60A38CC9F52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113304" y="3196758"/>
              <a:ext cx="4102837" cy="3524970"/>
            </a:xfrm>
            <a:custGeom>
              <a:avLst/>
              <a:gdLst>
                <a:gd name="connsiteX0" fmla="*/ 4835989 w 4972491"/>
                <a:gd name="connsiteY0" fmla="*/ 0 h 4272137"/>
                <a:gd name="connsiteX1" fmla="*/ 4972491 w 4972491"/>
                <a:gd name="connsiteY1" fmla="*/ 0 h 4272137"/>
                <a:gd name="connsiteX2" fmla="*/ 4972491 w 4972491"/>
                <a:gd name="connsiteY2" fmla="*/ 104672 h 4272137"/>
                <a:gd name="connsiteX3" fmla="*/ 4961828 w 4972491"/>
                <a:gd name="connsiteY3" fmla="*/ 89885 h 4272137"/>
                <a:gd name="connsiteX4" fmla="*/ 4911028 w 4972491"/>
                <a:gd name="connsiteY4" fmla="*/ 64485 h 4272137"/>
                <a:gd name="connsiteX5" fmla="*/ 4872928 w 4972491"/>
                <a:gd name="connsiteY5" fmla="*/ 26385 h 4272137"/>
                <a:gd name="connsiteX6" fmla="*/ 0 w 4972491"/>
                <a:gd name="connsiteY6" fmla="*/ 0 h 4272137"/>
                <a:gd name="connsiteX7" fmla="*/ 1115026 w 4972491"/>
                <a:gd name="connsiteY7" fmla="*/ 0 h 4272137"/>
                <a:gd name="connsiteX8" fmla="*/ 1113728 w 4972491"/>
                <a:gd name="connsiteY8" fmla="*/ 985 h 4272137"/>
                <a:gd name="connsiteX9" fmla="*/ 1075628 w 4972491"/>
                <a:gd name="connsiteY9" fmla="*/ 39085 h 4272137"/>
                <a:gd name="connsiteX10" fmla="*/ 1037528 w 4972491"/>
                <a:gd name="connsiteY10" fmla="*/ 64485 h 4272137"/>
                <a:gd name="connsiteX11" fmla="*/ 999428 w 4972491"/>
                <a:gd name="connsiteY11" fmla="*/ 115285 h 4272137"/>
                <a:gd name="connsiteX12" fmla="*/ 885128 w 4972491"/>
                <a:gd name="connsiteY12" fmla="*/ 229585 h 4272137"/>
                <a:gd name="connsiteX13" fmla="*/ 847028 w 4972491"/>
                <a:gd name="connsiteY13" fmla="*/ 267685 h 4272137"/>
                <a:gd name="connsiteX14" fmla="*/ 821628 w 4972491"/>
                <a:gd name="connsiteY14" fmla="*/ 305785 h 4272137"/>
                <a:gd name="connsiteX15" fmla="*/ 783528 w 4972491"/>
                <a:gd name="connsiteY15" fmla="*/ 331185 h 4272137"/>
                <a:gd name="connsiteX16" fmla="*/ 770828 w 4972491"/>
                <a:gd name="connsiteY16" fmla="*/ 369285 h 4272137"/>
                <a:gd name="connsiteX17" fmla="*/ 656528 w 4972491"/>
                <a:gd name="connsiteY17" fmla="*/ 470885 h 4272137"/>
                <a:gd name="connsiteX18" fmla="*/ 649369 w 4972491"/>
                <a:gd name="connsiteY18" fmla="*/ 474819 h 4272137"/>
                <a:gd name="connsiteX19" fmla="*/ 608730 w 4972491"/>
                <a:gd name="connsiteY19" fmla="*/ 471981 h 4272137"/>
                <a:gd name="connsiteX20" fmla="*/ 631128 w 4972491"/>
                <a:gd name="connsiteY20" fmla="*/ 432785 h 4272137"/>
                <a:gd name="connsiteX21" fmla="*/ 593028 w 4972491"/>
                <a:gd name="connsiteY21" fmla="*/ 470885 h 4272137"/>
                <a:gd name="connsiteX22" fmla="*/ 608730 w 4972491"/>
                <a:gd name="connsiteY22" fmla="*/ 471981 h 4272137"/>
                <a:gd name="connsiteX23" fmla="*/ 580328 w 4972491"/>
                <a:gd name="connsiteY23" fmla="*/ 521685 h 4272137"/>
                <a:gd name="connsiteX24" fmla="*/ 634507 w 4972491"/>
                <a:gd name="connsiteY24" fmla="*/ 482984 h 4272137"/>
                <a:gd name="connsiteX25" fmla="*/ 649369 w 4972491"/>
                <a:gd name="connsiteY25" fmla="*/ 474819 h 4272137"/>
                <a:gd name="connsiteX26" fmla="*/ 663073 w 4972491"/>
                <a:gd name="connsiteY26" fmla="*/ 475775 h 4272137"/>
                <a:gd name="connsiteX27" fmla="*/ 732728 w 4972491"/>
                <a:gd name="connsiteY27" fmla="*/ 483585 h 4272137"/>
                <a:gd name="connsiteX28" fmla="*/ 808928 w 4972491"/>
                <a:gd name="connsiteY28" fmla="*/ 508985 h 4272137"/>
                <a:gd name="connsiteX29" fmla="*/ 935928 w 4972491"/>
                <a:gd name="connsiteY29" fmla="*/ 521685 h 4272137"/>
                <a:gd name="connsiteX30" fmla="*/ 1012128 w 4972491"/>
                <a:gd name="connsiteY30" fmla="*/ 534385 h 4272137"/>
                <a:gd name="connsiteX31" fmla="*/ 1113728 w 4972491"/>
                <a:gd name="connsiteY31" fmla="*/ 547085 h 4272137"/>
                <a:gd name="connsiteX32" fmla="*/ 1151828 w 4972491"/>
                <a:gd name="connsiteY32" fmla="*/ 559785 h 4272137"/>
                <a:gd name="connsiteX33" fmla="*/ 1266128 w 4972491"/>
                <a:gd name="connsiteY33" fmla="*/ 521685 h 4272137"/>
                <a:gd name="connsiteX34" fmla="*/ 1304228 w 4972491"/>
                <a:gd name="connsiteY34" fmla="*/ 508985 h 4272137"/>
                <a:gd name="connsiteX35" fmla="*/ 1342328 w 4972491"/>
                <a:gd name="connsiteY35" fmla="*/ 483585 h 4272137"/>
                <a:gd name="connsiteX36" fmla="*/ 1418528 w 4972491"/>
                <a:gd name="connsiteY36" fmla="*/ 458185 h 4272137"/>
                <a:gd name="connsiteX37" fmla="*/ 1456628 w 4972491"/>
                <a:gd name="connsiteY37" fmla="*/ 445485 h 4272137"/>
                <a:gd name="connsiteX38" fmla="*/ 1494728 w 4972491"/>
                <a:gd name="connsiteY38" fmla="*/ 420085 h 4272137"/>
                <a:gd name="connsiteX39" fmla="*/ 1621728 w 4972491"/>
                <a:gd name="connsiteY39" fmla="*/ 381985 h 4272137"/>
                <a:gd name="connsiteX40" fmla="*/ 1761428 w 4972491"/>
                <a:gd name="connsiteY40" fmla="*/ 356585 h 4272137"/>
                <a:gd name="connsiteX41" fmla="*/ 1901128 w 4972491"/>
                <a:gd name="connsiteY41" fmla="*/ 343885 h 4272137"/>
                <a:gd name="connsiteX42" fmla="*/ 2104328 w 4972491"/>
                <a:gd name="connsiteY42" fmla="*/ 305785 h 4272137"/>
                <a:gd name="connsiteX43" fmla="*/ 2167828 w 4972491"/>
                <a:gd name="connsiteY43" fmla="*/ 293085 h 4272137"/>
                <a:gd name="connsiteX44" fmla="*/ 2282128 w 4972491"/>
                <a:gd name="connsiteY44" fmla="*/ 280385 h 4272137"/>
                <a:gd name="connsiteX45" fmla="*/ 2510728 w 4972491"/>
                <a:gd name="connsiteY45" fmla="*/ 254985 h 4272137"/>
                <a:gd name="connsiteX46" fmla="*/ 2625028 w 4972491"/>
                <a:gd name="connsiteY46" fmla="*/ 242285 h 4272137"/>
                <a:gd name="connsiteX47" fmla="*/ 2675828 w 4972491"/>
                <a:gd name="connsiteY47" fmla="*/ 229585 h 4272137"/>
                <a:gd name="connsiteX48" fmla="*/ 2764728 w 4972491"/>
                <a:gd name="connsiteY48" fmla="*/ 204185 h 4272137"/>
                <a:gd name="connsiteX49" fmla="*/ 2853628 w 4972491"/>
                <a:gd name="connsiteY49" fmla="*/ 191485 h 4272137"/>
                <a:gd name="connsiteX50" fmla="*/ 3158428 w 4972491"/>
                <a:gd name="connsiteY50" fmla="*/ 166085 h 4272137"/>
                <a:gd name="connsiteX51" fmla="*/ 3348928 w 4972491"/>
                <a:gd name="connsiteY51" fmla="*/ 153385 h 4272137"/>
                <a:gd name="connsiteX52" fmla="*/ 3666428 w 4972491"/>
                <a:gd name="connsiteY52" fmla="*/ 166085 h 4272137"/>
                <a:gd name="connsiteX53" fmla="*/ 3742628 w 4972491"/>
                <a:gd name="connsiteY53" fmla="*/ 204185 h 4272137"/>
                <a:gd name="connsiteX54" fmla="*/ 3793428 w 4972491"/>
                <a:gd name="connsiteY54" fmla="*/ 229585 h 4272137"/>
                <a:gd name="connsiteX55" fmla="*/ 3869628 w 4972491"/>
                <a:gd name="connsiteY55" fmla="*/ 254985 h 4272137"/>
                <a:gd name="connsiteX56" fmla="*/ 3907728 w 4972491"/>
                <a:gd name="connsiteY56" fmla="*/ 267685 h 4272137"/>
                <a:gd name="connsiteX57" fmla="*/ 3958528 w 4972491"/>
                <a:gd name="connsiteY57" fmla="*/ 280385 h 4272137"/>
                <a:gd name="connsiteX58" fmla="*/ 3996628 w 4972491"/>
                <a:gd name="connsiteY58" fmla="*/ 293085 h 4272137"/>
                <a:gd name="connsiteX59" fmla="*/ 4276028 w 4972491"/>
                <a:gd name="connsiteY59" fmla="*/ 318485 h 4272137"/>
                <a:gd name="connsiteX60" fmla="*/ 4352228 w 4972491"/>
                <a:gd name="connsiteY60" fmla="*/ 381985 h 4272137"/>
                <a:gd name="connsiteX61" fmla="*/ 4403028 w 4972491"/>
                <a:gd name="connsiteY61" fmla="*/ 420085 h 4272137"/>
                <a:gd name="connsiteX62" fmla="*/ 4428428 w 4972491"/>
                <a:gd name="connsiteY62" fmla="*/ 458185 h 4272137"/>
                <a:gd name="connsiteX63" fmla="*/ 4479228 w 4972491"/>
                <a:gd name="connsiteY63" fmla="*/ 496285 h 4272137"/>
                <a:gd name="connsiteX64" fmla="*/ 4542728 w 4972491"/>
                <a:gd name="connsiteY64" fmla="*/ 559785 h 4272137"/>
                <a:gd name="connsiteX65" fmla="*/ 4606228 w 4972491"/>
                <a:gd name="connsiteY65" fmla="*/ 623285 h 4272137"/>
                <a:gd name="connsiteX66" fmla="*/ 4682428 w 4972491"/>
                <a:gd name="connsiteY66" fmla="*/ 686785 h 4272137"/>
                <a:gd name="connsiteX67" fmla="*/ 4720528 w 4972491"/>
                <a:gd name="connsiteY67" fmla="*/ 762985 h 4272137"/>
                <a:gd name="connsiteX68" fmla="*/ 4707828 w 4972491"/>
                <a:gd name="connsiteY68" fmla="*/ 1893285 h 4272137"/>
                <a:gd name="connsiteX69" fmla="*/ 4682428 w 4972491"/>
                <a:gd name="connsiteY69" fmla="*/ 1931385 h 4272137"/>
                <a:gd name="connsiteX70" fmla="*/ 4669728 w 4972491"/>
                <a:gd name="connsiteY70" fmla="*/ 1969485 h 4272137"/>
                <a:gd name="connsiteX71" fmla="*/ 4644328 w 4972491"/>
                <a:gd name="connsiteY71" fmla="*/ 2007585 h 4272137"/>
                <a:gd name="connsiteX72" fmla="*/ 4631628 w 4972491"/>
                <a:gd name="connsiteY72" fmla="*/ 2045685 h 4272137"/>
                <a:gd name="connsiteX73" fmla="*/ 4606228 w 4972491"/>
                <a:gd name="connsiteY73" fmla="*/ 2083785 h 4272137"/>
                <a:gd name="connsiteX74" fmla="*/ 4580828 w 4972491"/>
                <a:gd name="connsiteY74" fmla="*/ 2159985 h 4272137"/>
                <a:gd name="connsiteX75" fmla="*/ 4479228 w 4972491"/>
                <a:gd name="connsiteY75" fmla="*/ 2312385 h 4272137"/>
                <a:gd name="connsiteX76" fmla="*/ 4453828 w 4972491"/>
                <a:gd name="connsiteY76" fmla="*/ 2350485 h 4272137"/>
                <a:gd name="connsiteX77" fmla="*/ 4428428 w 4972491"/>
                <a:gd name="connsiteY77" fmla="*/ 2388585 h 4272137"/>
                <a:gd name="connsiteX78" fmla="*/ 4390328 w 4972491"/>
                <a:gd name="connsiteY78" fmla="*/ 2477485 h 4272137"/>
                <a:gd name="connsiteX79" fmla="*/ 4377628 w 4972491"/>
                <a:gd name="connsiteY79" fmla="*/ 2515585 h 4272137"/>
                <a:gd name="connsiteX80" fmla="*/ 4339528 w 4972491"/>
                <a:gd name="connsiteY80" fmla="*/ 2591785 h 4272137"/>
                <a:gd name="connsiteX81" fmla="*/ 4352228 w 4972491"/>
                <a:gd name="connsiteY81" fmla="*/ 2655285 h 4272137"/>
                <a:gd name="connsiteX82" fmla="*/ 4504628 w 4972491"/>
                <a:gd name="connsiteY82" fmla="*/ 2693385 h 4272137"/>
                <a:gd name="connsiteX83" fmla="*/ 4669728 w 4972491"/>
                <a:gd name="connsiteY83" fmla="*/ 2731485 h 4272137"/>
                <a:gd name="connsiteX84" fmla="*/ 4822128 w 4972491"/>
                <a:gd name="connsiteY84" fmla="*/ 2718785 h 4272137"/>
                <a:gd name="connsiteX85" fmla="*/ 4872928 w 4972491"/>
                <a:gd name="connsiteY85" fmla="*/ 2629885 h 4272137"/>
                <a:gd name="connsiteX86" fmla="*/ 4898328 w 4972491"/>
                <a:gd name="connsiteY86" fmla="*/ 2591785 h 4272137"/>
                <a:gd name="connsiteX87" fmla="*/ 4911028 w 4972491"/>
                <a:gd name="connsiteY87" fmla="*/ 2540985 h 4272137"/>
                <a:gd name="connsiteX88" fmla="*/ 4964603 w 4972491"/>
                <a:gd name="connsiteY88" fmla="*/ 2435139 h 4272137"/>
                <a:gd name="connsiteX89" fmla="*/ 4972491 w 4972491"/>
                <a:gd name="connsiteY89" fmla="*/ 2423336 h 4272137"/>
                <a:gd name="connsiteX90" fmla="*/ 4972491 w 4972491"/>
                <a:gd name="connsiteY90" fmla="*/ 4272137 h 4272137"/>
                <a:gd name="connsiteX91" fmla="*/ 0 w 4972491"/>
                <a:gd name="connsiteY91" fmla="*/ 4272137 h 4272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972491" h="4272137">
                  <a:moveTo>
                    <a:pt x="4835989" y="0"/>
                  </a:moveTo>
                  <a:lnTo>
                    <a:pt x="4972491" y="0"/>
                  </a:lnTo>
                  <a:lnTo>
                    <a:pt x="4972491" y="104672"/>
                  </a:lnTo>
                  <a:lnTo>
                    <a:pt x="4961828" y="89885"/>
                  </a:lnTo>
                  <a:cubicBezTo>
                    <a:pt x="4947284" y="77765"/>
                    <a:pt x="4926434" y="75489"/>
                    <a:pt x="4911028" y="64485"/>
                  </a:cubicBezTo>
                  <a:cubicBezTo>
                    <a:pt x="4896413" y="54046"/>
                    <a:pt x="4886953" y="37605"/>
                    <a:pt x="4872928" y="26385"/>
                  </a:cubicBezTo>
                  <a:close/>
                  <a:moveTo>
                    <a:pt x="0" y="0"/>
                  </a:moveTo>
                  <a:lnTo>
                    <a:pt x="1115026" y="0"/>
                  </a:lnTo>
                  <a:lnTo>
                    <a:pt x="1113728" y="985"/>
                  </a:lnTo>
                  <a:cubicBezTo>
                    <a:pt x="1101028" y="13685"/>
                    <a:pt x="1089426" y="27587"/>
                    <a:pt x="1075628" y="39085"/>
                  </a:cubicBezTo>
                  <a:cubicBezTo>
                    <a:pt x="1063902" y="48856"/>
                    <a:pt x="1048321" y="53692"/>
                    <a:pt x="1037528" y="64485"/>
                  </a:cubicBezTo>
                  <a:cubicBezTo>
                    <a:pt x="1022561" y="79452"/>
                    <a:pt x="1013785" y="99732"/>
                    <a:pt x="999428" y="115285"/>
                  </a:cubicBezTo>
                  <a:cubicBezTo>
                    <a:pt x="962881" y="154877"/>
                    <a:pt x="923228" y="191485"/>
                    <a:pt x="885128" y="229585"/>
                  </a:cubicBezTo>
                  <a:cubicBezTo>
                    <a:pt x="872428" y="242285"/>
                    <a:pt x="856991" y="252741"/>
                    <a:pt x="847028" y="267685"/>
                  </a:cubicBezTo>
                  <a:cubicBezTo>
                    <a:pt x="838561" y="280385"/>
                    <a:pt x="832421" y="294992"/>
                    <a:pt x="821628" y="305785"/>
                  </a:cubicBezTo>
                  <a:cubicBezTo>
                    <a:pt x="810835" y="316578"/>
                    <a:pt x="796228" y="322718"/>
                    <a:pt x="783528" y="331185"/>
                  </a:cubicBezTo>
                  <a:cubicBezTo>
                    <a:pt x="779295" y="343885"/>
                    <a:pt x="779047" y="358718"/>
                    <a:pt x="770828" y="369285"/>
                  </a:cubicBezTo>
                  <a:cubicBezTo>
                    <a:pt x="739966" y="408965"/>
                    <a:pt x="700665" y="445664"/>
                    <a:pt x="656528" y="470885"/>
                  </a:cubicBezTo>
                  <a:lnTo>
                    <a:pt x="649369" y="474819"/>
                  </a:lnTo>
                  <a:lnTo>
                    <a:pt x="608730" y="471981"/>
                  </a:lnTo>
                  <a:lnTo>
                    <a:pt x="631128" y="432785"/>
                  </a:lnTo>
                  <a:lnTo>
                    <a:pt x="593028" y="470885"/>
                  </a:lnTo>
                  <a:lnTo>
                    <a:pt x="608730" y="471981"/>
                  </a:lnTo>
                  <a:lnTo>
                    <a:pt x="580328" y="521685"/>
                  </a:lnTo>
                  <a:cubicBezTo>
                    <a:pt x="619940" y="482073"/>
                    <a:pt x="593630" y="504284"/>
                    <a:pt x="634507" y="482984"/>
                  </a:cubicBezTo>
                  <a:lnTo>
                    <a:pt x="649369" y="474819"/>
                  </a:lnTo>
                  <a:lnTo>
                    <a:pt x="663073" y="475775"/>
                  </a:lnTo>
                  <a:cubicBezTo>
                    <a:pt x="686421" y="477405"/>
                    <a:pt x="709705" y="479522"/>
                    <a:pt x="732728" y="483585"/>
                  </a:cubicBezTo>
                  <a:cubicBezTo>
                    <a:pt x="759095" y="488238"/>
                    <a:pt x="782287" y="506321"/>
                    <a:pt x="808928" y="508985"/>
                  </a:cubicBezTo>
                  <a:cubicBezTo>
                    <a:pt x="851261" y="513218"/>
                    <a:pt x="893712" y="516408"/>
                    <a:pt x="935928" y="521685"/>
                  </a:cubicBezTo>
                  <a:cubicBezTo>
                    <a:pt x="961480" y="524879"/>
                    <a:pt x="986636" y="530743"/>
                    <a:pt x="1012128" y="534385"/>
                  </a:cubicBezTo>
                  <a:cubicBezTo>
                    <a:pt x="1045915" y="539212"/>
                    <a:pt x="1079861" y="542852"/>
                    <a:pt x="1113728" y="547085"/>
                  </a:cubicBezTo>
                  <a:cubicBezTo>
                    <a:pt x="1126428" y="551318"/>
                    <a:pt x="1138523" y="561263"/>
                    <a:pt x="1151828" y="559785"/>
                  </a:cubicBezTo>
                  <a:lnTo>
                    <a:pt x="1266128" y="521685"/>
                  </a:lnTo>
                  <a:cubicBezTo>
                    <a:pt x="1278828" y="517452"/>
                    <a:pt x="1293089" y="516411"/>
                    <a:pt x="1304228" y="508985"/>
                  </a:cubicBezTo>
                  <a:cubicBezTo>
                    <a:pt x="1316928" y="500518"/>
                    <a:pt x="1328380" y="489784"/>
                    <a:pt x="1342328" y="483585"/>
                  </a:cubicBezTo>
                  <a:cubicBezTo>
                    <a:pt x="1366794" y="472711"/>
                    <a:pt x="1393128" y="466652"/>
                    <a:pt x="1418528" y="458185"/>
                  </a:cubicBezTo>
                  <a:cubicBezTo>
                    <a:pt x="1431228" y="453952"/>
                    <a:pt x="1445489" y="452911"/>
                    <a:pt x="1456628" y="445485"/>
                  </a:cubicBezTo>
                  <a:cubicBezTo>
                    <a:pt x="1469328" y="437018"/>
                    <a:pt x="1480780" y="426284"/>
                    <a:pt x="1494728" y="420085"/>
                  </a:cubicBezTo>
                  <a:cubicBezTo>
                    <a:pt x="1526387" y="406015"/>
                    <a:pt x="1584786" y="390194"/>
                    <a:pt x="1621728" y="381985"/>
                  </a:cubicBezTo>
                  <a:cubicBezTo>
                    <a:pt x="1653310" y="374967"/>
                    <a:pt x="1732133" y="360031"/>
                    <a:pt x="1761428" y="356585"/>
                  </a:cubicBezTo>
                  <a:cubicBezTo>
                    <a:pt x="1807866" y="351122"/>
                    <a:pt x="1854561" y="348118"/>
                    <a:pt x="1901128" y="343885"/>
                  </a:cubicBezTo>
                  <a:cubicBezTo>
                    <a:pt x="2033804" y="299660"/>
                    <a:pt x="1925080" y="329685"/>
                    <a:pt x="2104328" y="305785"/>
                  </a:cubicBezTo>
                  <a:cubicBezTo>
                    <a:pt x="2125724" y="302932"/>
                    <a:pt x="2146459" y="296138"/>
                    <a:pt x="2167828" y="293085"/>
                  </a:cubicBezTo>
                  <a:cubicBezTo>
                    <a:pt x="2205777" y="287664"/>
                    <a:pt x="2244028" y="284618"/>
                    <a:pt x="2282128" y="280385"/>
                  </a:cubicBezTo>
                  <a:cubicBezTo>
                    <a:pt x="2396033" y="251909"/>
                    <a:pt x="2296926" y="273576"/>
                    <a:pt x="2510728" y="254985"/>
                  </a:cubicBezTo>
                  <a:cubicBezTo>
                    <a:pt x="2548918" y="251664"/>
                    <a:pt x="2586928" y="246518"/>
                    <a:pt x="2625028" y="242285"/>
                  </a:cubicBezTo>
                  <a:cubicBezTo>
                    <a:pt x="2641961" y="238052"/>
                    <a:pt x="2659045" y="234380"/>
                    <a:pt x="2675828" y="229585"/>
                  </a:cubicBezTo>
                  <a:cubicBezTo>
                    <a:pt x="2723433" y="215983"/>
                    <a:pt x="2710137" y="214111"/>
                    <a:pt x="2764728" y="204185"/>
                  </a:cubicBezTo>
                  <a:cubicBezTo>
                    <a:pt x="2794179" y="198830"/>
                    <a:pt x="2823995" y="195718"/>
                    <a:pt x="2853628" y="191485"/>
                  </a:cubicBezTo>
                  <a:cubicBezTo>
                    <a:pt x="2977365" y="150239"/>
                    <a:pt x="2870354" y="182089"/>
                    <a:pt x="3158428" y="166085"/>
                  </a:cubicBezTo>
                  <a:cubicBezTo>
                    <a:pt x="3221971" y="162555"/>
                    <a:pt x="3285428" y="157618"/>
                    <a:pt x="3348928" y="153385"/>
                  </a:cubicBezTo>
                  <a:cubicBezTo>
                    <a:pt x="3454761" y="157618"/>
                    <a:pt x="3560779" y="158539"/>
                    <a:pt x="3666428" y="166085"/>
                  </a:cubicBezTo>
                  <a:cubicBezTo>
                    <a:pt x="3699692" y="168461"/>
                    <a:pt x="3715413" y="188634"/>
                    <a:pt x="3742628" y="204185"/>
                  </a:cubicBezTo>
                  <a:cubicBezTo>
                    <a:pt x="3759066" y="213578"/>
                    <a:pt x="3775850" y="222554"/>
                    <a:pt x="3793428" y="229585"/>
                  </a:cubicBezTo>
                  <a:cubicBezTo>
                    <a:pt x="3818287" y="239529"/>
                    <a:pt x="3844228" y="246518"/>
                    <a:pt x="3869628" y="254985"/>
                  </a:cubicBezTo>
                  <a:cubicBezTo>
                    <a:pt x="3882328" y="259218"/>
                    <a:pt x="3894741" y="264438"/>
                    <a:pt x="3907728" y="267685"/>
                  </a:cubicBezTo>
                  <a:cubicBezTo>
                    <a:pt x="3924661" y="271918"/>
                    <a:pt x="3941745" y="275590"/>
                    <a:pt x="3958528" y="280385"/>
                  </a:cubicBezTo>
                  <a:cubicBezTo>
                    <a:pt x="3971400" y="284063"/>
                    <a:pt x="3983336" y="291490"/>
                    <a:pt x="3996628" y="293085"/>
                  </a:cubicBezTo>
                  <a:cubicBezTo>
                    <a:pt x="4089479" y="304227"/>
                    <a:pt x="4276028" y="318485"/>
                    <a:pt x="4276028" y="318485"/>
                  </a:cubicBezTo>
                  <a:cubicBezTo>
                    <a:pt x="4360235" y="374623"/>
                    <a:pt x="4266665" y="308646"/>
                    <a:pt x="4352228" y="381985"/>
                  </a:cubicBezTo>
                  <a:cubicBezTo>
                    <a:pt x="4368299" y="395760"/>
                    <a:pt x="4388061" y="405118"/>
                    <a:pt x="4403028" y="420085"/>
                  </a:cubicBezTo>
                  <a:cubicBezTo>
                    <a:pt x="4413821" y="430878"/>
                    <a:pt x="4417635" y="447392"/>
                    <a:pt x="4428428" y="458185"/>
                  </a:cubicBezTo>
                  <a:cubicBezTo>
                    <a:pt x="4443395" y="473152"/>
                    <a:pt x="4464261" y="481318"/>
                    <a:pt x="4479228" y="496285"/>
                  </a:cubicBezTo>
                  <a:cubicBezTo>
                    <a:pt x="4563895" y="580952"/>
                    <a:pt x="4441128" y="492052"/>
                    <a:pt x="4542728" y="559785"/>
                  </a:cubicBezTo>
                  <a:cubicBezTo>
                    <a:pt x="4589295" y="629635"/>
                    <a:pt x="4542728" y="570368"/>
                    <a:pt x="4606228" y="623285"/>
                  </a:cubicBezTo>
                  <a:cubicBezTo>
                    <a:pt x="4704014" y="704773"/>
                    <a:pt x="4587833" y="623722"/>
                    <a:pt x="4682428" y="686785"/>
                  </a:cubicBezTo>
                  <a:cubicBezTo>
                    <a:pt x="4695270" y="706048"/>
                    <a:pt x="4720528" y="736695"/>
                    <a:pt x="4720528" y="762985"/>
                  </a:cubicBezTo>
                  <a:cubicBezTo>
                    <a:pt x="4720528" y="1139775"/>
                    <a:pt x="4720108" y="1516695"/>
                    <a:pt x="4707828" y="1893285"/>
                  </a:cubicBezTo>
                  <a:cubicBezTo>
                    <a:pt x="4707331" y="1908540"/>
                    <a:pt x="4689254" y="1917733"/>
                    <a:pt x="4682428" y="1931385"/>
                  </a:cubicBezTo>
                  <a:cubicBezTo>
                    <a:pt x="4676441" y="1943359"/>
                    <a:pt x="4675715" y="1957511"/>
                    <a:pt x="4669728" y="1969485"/>
                  </a:cubicBezTo>
                  <a:cubicBezTo>
                    <a:pt x="4662902" y="1983137"/>
                    <a:pt x="4651154" y="1993933"/>
                    <a:pt x="4644328" y="2007585"/>
                  </a:cubicBezTo>
                  <a:cubicBezTo>
                    <a:pt x="4638341" y="2019559"/>
                    <a:pt x="4637615" y="2033711"/>
                    <a:pt x="4631628" y="2045685"/>
                  </a:cubicBezTo>
                  <a:cubicBezTo>
                    <a:pt x="4624802" y="2059337"/>
                    <a:pt x="4612427" y="2069837"/>
                    <a:pt x="4606228" y="2083785"/>
                  </a:cubicBezTo>
                  <a:cubicBezTo>
                    <a:pt x="4595354" y="2108251"/>
                    <a:pt x="4595680" y="2137708"/>
                    <a:pt x="4580828" y="2159985"/>
                  </a:cubicBezTo>
                  <a:lnTo>
                    <a:pt x="4479228" y="2312385"/>
                  </a:lnTo>
                  <a:lnTo>
                    <a:pt x="4453828" y="2350485"/>
                  </a:lnTo>
                  <a:cubicBezTo>
                    <a:pt x="4445361" y="2363185"/>
                    <a:pt x="4433255" y="2374105"/>
                    <a:pt x="4428428" y="2388585"/>
                  </a:cubicBezTo>
                  <a:cubicBezTo>
                    <a:pt x="4398644" y="2477936"/>
                    <a:pt x="4437408" y="2367631"/>
                    <a:pt x="4390328" y="2477485"/>
                  </a:cubicBezTo>
                  <a:cubicBezTo>
                    <a:pt x="4385055" y="2489790"/>
                    <a:pt x="4383615" y="2503611"/>
                    <a:pt x="4377628" y="2515585"/>
                  </a:cubicBezTo>
                  <a:cubicBezTo>
                    <a:pt x="4328389" y="2614062"/>
                    <a:pt x="4371450" y="2496020"/>
                    <a:pt x="4339528" y="2591785"/>
                  </a:cubicBezTo>
                  <a:cubicBezTo>
                    <a:pt x="4343761" y="2612952"/>
                    <a:pt x="4339681" y="2637720"/>
                    <a:pt x="4352228" y="2655285"/>
                  </a:cubicBezTo>
                  <a:cubicBezTo>
                    <a:pt x="4376148" y="2688773"/>
                    <a:pt x="4487735" y="2691273"/>
                    <a:pt x="4504628" y="2693385"/>
                  </a:cubicBezTo>
                  <a:cubicBezTo>
                    <a:pt x="4609226" y="2728251"/>
                    <a:pt x="4554323" y="2714999"/>
                    <a:pt x="4669728" y="2731485"/>
                  </a:cubicBezTo>
                  <a:cubicBezTo>
                    <a:pt x="4720528" y="2727252"/>
                    <a:pt x="4773768" y="2734905"/>
                    <a:pt x="4822128" y="2718785"/>
                  </a:cubicBezTo>
                  <a:cubicBezTo>
                    <a:pt x="4858979" y="2706501"/>
                    <a:pt x="4859404" y="2656932"/>
                    <a:pt x="4872928" y="2629885"/>
                  </a:cubicBezTo>
                  <a:cubicBezTo>
                    <a:pt x="4879754" y="2616233"/>
                    <a:pt x="4889861" y="2604485"/>
                    <a:pt x="4898328" y="2591785"/>
                  </a:cubicBezTo>
                  <a:cubicBezTo>
                    <a:pt x="4902561" y="2574852"/>
                    <a:pt x="4904315" y="2557097"/>
                    <a:pt x="4911028" y="2540985"/>
                  </a:cubicBezTo>
                  <a:cubicBezTo>
                    <a:pt x="4935039" y="2483359"/>
                    <a:pt x="4945602" y="2464032"/>
                    <a:pt x="4964603" y="2435139"/>
                  </a:cubicBezTo>
                  <a:lnTo>
                    <a:pt x="4972491" y="2423336"/>
                  </a:lnTo>
                  <a:lnTo>
                    <a:pt x="4972491" y="4272137"/>
                  </a:lnTo>
                  <a:lnTo>
                    <a:pt x="0" y="4272137"/>
                  </a:lnTo>
                  <a:close/>
                </a:path>
              </a:pathLst>
            </a:custGeom>
          </p:spPr>
        </p:pic>
        <p:sp>
          <p:nvSpPr>
            <p:cNvPr id="12" name="Graphic 46">
              <a:extLst>
                <a:ext uri="{FF2B5EF4-FFF2-40B4-BE49-F238E27FC236}">
                  <a16:creationId xmlns:a16="http://schemas.microsoft.com/office/drawing/2014/main" id="{73F28C32-8D46-479A-A883-12073613A7A7}"/>
                </a:ext>
              </a:extLst>
            </p:cNvPr>
            <p:cNvSpPr/>
            <p:nvPr userDrawn="1"/>
          </p:nvSpPr>
          <p:spPr>
            <a:xfrm>
              <a:off x="583205" y="2501075"/>
              <a:ext cx="1626897" cy="1398560"/>
            </a:xfrm>
            <a:custGeom>
              <a:avLst/>
              <a:gdLst>
                <a:gd name="connsiteX0" fmla="*/ 1697831 w 2714625"/>
                <a:gd name="connsiteY0" fmla="*/ 7144 h 2333625"/>
                <a:gd name="connsiteX1" fmla="*/ 7144 w 2714625"/>
                <a:gd name="connsiteY1" fmla="*/ 981551 h 2333625"/>
                <a:gd name="connsiteX2" fmla="*/ 1241584 w 2714625"/>
                <a:gd name="connsiteY2" fmla="*/ 2329339 h 2333625"/>
                <a:gd name="connsiteX3" fmla="*/ 1798796 w 2714625"/>
                <a:gd name="connsiteY3" fmla="*/ 2131219 h 2333625"/>
                <a:gd name="connsiteX4" fmla="*/ 2707481 w 2714625"/>
                <a:gd name="connsiteY4" fmla="*/ 646271 h 2333625"/>
                <a:gd name="connsiteX5" fmla="*/ 1697831 w 2714625"/>
                <a:gd name="connsiteY5" fmla="*/ 7144 h 233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4625" h="2333625">
                  <a:moveTo>
                    <a:pt x="1697831" y="7144"/>
                  </a:moveTo>
                  <a:cubicBezTo>
                    <a:pt x="1162526" y="7144"/>
                    <a:pt x="7144" y="120491"/>
                    <a:pt x="7144" y="981551"/>
                  </a:cubicBezTo>
                  <a:cubicBezTo>
                    <a:pt x="7144" y="1567339"/>
                    <a:pt x="592931" y="2329339"/>
                    <a:pt x="1241584" y="2329339"/>
                  </a:cubicBezTo>
                  <a:cubicBezTo>
                    <a:pt x="1451134" y="2329339"/>
                    <a:pt x="1631156" y="2255044"/>
                    <a:pt x="1798796" y="2131219"/>
                  </a:cubicBezTo>
                  <a:cubicBezTo>
                    <a:pt x="2199799" y="1833086"/>
                    <a:pt x="2707481" y="1165384"/>
                    <a:pt x="2707481" y="646271"/>
                  </a:cubicBezTo>
                  <a:cubicBezTo>
                    <a:pt x="2707481" y="258604"/>
                    <a:pt x="2433161" y="7144"/>
                    <a:pt x="1697831" y="7144"/>
                  </a:cubicBezTo>
                  <a:close/>
                </a:path>
              </a:pathLst>
            </a:custGeom>
            <a:gradFill>
              <a:gsLst>
                <a:gs pos="0">
                  <a:schemeClr val="accent1">
                    <a:alpha val="87000"/>
                  </a:schemeClr>
                </a:gs>
                <a:gs pos="100000">
                  <a:schemeClr val="accent3">
                    <a:alpha val="30000"/>
                  </a:schemeClr>
                </a:gs>
              </a:gsLst>
              <a:lin ang="0" scaled="0"/>
            </a:gradFill>
            <a:ln w="9525" cap="flat">
              <a:noFill/>
              <a:prstDash val="solid"/>
              <a:miter/>
            </a:ln>
          </p:spPr>
          <p:txBody>
            <a:bodyPr rtlCol="0" anchor="ctr"/>
            <a:lstStyle/>
            <a:p>
              <a:endParaRPr lang="en-US" dirty="0"/>
            </a:p>
          </p:txBody>
        </p:sp>
        <p:sp>
          <p:nvSpPr>
            <p:cNvPr id="13" name="Freeform: Shape 12">
              <a:extLst>
                <a:ext uri="{FF2B5EF4-FFF2-40B4-BE49-F238E27FC236}">
                  <a16:creationId xmlns:a16="http://schemas.microsoft.com/office/drawing/2014/main" id="{2F357CFD-F5E6-4C4A-B514-3BE7890B069A}"/>
                </a:ext>
              </a:extLst>
            </p:cNvPr>
            <p:cNvSpPr/>
            <p:nvPr userDrawn="1"/>
          </p:nvSpPr>
          <p:spPr>
            <a:xfrm>
              <a:off x="1800929" y="5320950"/>
              <a:ext cx="2780036" cy="1553392"/>
            </a:xfrm>
            <a:custGeom>
              <a:avLst/>
              <a:gdLst>
                <a:gd name="connsiteX0" fmla="*/ 2109529 w 3369304"/>
                <a:gd name="connsiteY0" fmla="*/ 0 h 1882655"/>
                <a:gd name="connsiteX1" fmla="*/ 3369304 w 3369304"/>
                <a:gd name="connsiteY1" fmla="*/ 797460 h 1882655"/>
                <a:gd name="connsiteX2" fmla="*/ 2990035 w 3369304"/>
                <a:gd name="connsiteY2" fmla="*/ 1827266 h 1882655"/>
                <a:gd name="connsiteX3" fmla="*/ 2950116 w 3369304"/>
                <a:gd name="connsiteY3" fmla="*/ 1882655 h 1882655"/>
                <a:gd name="connsiteX4" fmla="*/ 172019 w 3369304"/>
                <a:gd name="connsiteY4" fmla="*/ 1882655 h 1882655"/>
                <a:gd name="connsiteX5" fmla="*/ 126850 w 3369304"/>
                <a:gd name="connsiteY5" fmla="*/ 1786914 h 1882655"/>
                <a:gd name="connsiteX6" fmla="*/ 0 w 3369304"/>
                <a:gd name="connsiteY6" fmla="*/ 1215800 h 1882655"/>
                <a:gd name="connsiteX7" fmla="*/ 2109529 w 3369304"/>
                <a:gd name="connsiteY7" fmla="*/ 0 h 1882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9304" h="1882655">
                  <a:moveTo>
                    <a:pt x="2109529" y="0"/>
                  </a:moveTo>
                  <a:cubicBezTo>
                    <a:pt x="3027026" y="0"/>
                    <a:pt x="3369304" y="313755"/>
                    <a:pt x="3369304" y="797460"/>
                  </a:cubicBezTo>
                  <a:cubicBezTo>
                    <a:pt x="3369304" y="1121318"/>
                    <a:pt x="3210941" y="1491525"/>
                    <a:pt x="2990035" y="1827266"/>
                  </a:cubicBezTo>
                  <a:lnTo>
                    <a:pt x="2950116" y="1882655"/>
                  </a:lnTo>
                  <a:lnTo>
                    <a:pt x="172019" y="1882655"/>
                  </a:lnTo>
                  <a:lnTo>
                    <a:pt x="126850" y="1786914"/>
                  </a:lnTo>
                  <a:cubicBezTo>
                    <a:pt x="45682" y="1594996"/>
                    <a:pt x="0" y="1398527"/>
                    <a:pt x="0" y="1215800"/>
                  </a:cubicBezTo>
                  <a:cubicBezTo>
                    <a:pt x="0" y="141427"/>
                    <a:pt x="1441610" y="0"/>
                    <a:pt x="2109529" y="0"/>
                  </a:cubicBezTo>
                  <a:close/>
                </a:path>
              </a:pathLst>
            </a:custGeom>
            <a:gradFill>
              <a:gsLst>
                <a:gs pos="0">
                  <a:schemeClr val="accent1">
                    <a:alpha val="76000"/>
                  </a:schemeClr>
                </a:gs>
                <a:gs pos="100000">
                  <a:schemeClr val="accent3">
                    <a:alpha val="13000"/>
                  </a:schemeClr>
                </a:gs>
              </a:gsLst>
              <a:lin ang="0" scaled="0"/>
            </a:gradFill>
            <a:ln w="9525" cap="flat">
              <a:noFill/>
              <a:prstDash val="solid"/>
              <a:miter/>
            </a:ln>
          </p:spPr>
          <p:txBody>
            <a:bodyPr rtlCol="0" anchor="ctr"/>
            <a:lstStyle/>
            <a:p>
              <a:endParaRPr lang="en-US" dirty="0"/>
            </a:p>
          </p:txBody>
        </p:sp>
      </p:grpSp>
      <p:sp>
        <p:nvSpPr>
          <p:cNvPr id="15" name="Text Placeholder 4">
            <a:extLst>
              <a:ext uri="{FF2B5EF4-FFF2-40B4-BE49-F238E27FC236}">
                <a16:creationId xmlns:a16="http://schemas.microsoft.com/office/drawing/2014/main" id="{ACD411FF-97D3-46E1-BB45-0DAE68B18222}"/>
              </a:ext>
            </a:extLst>
          </p:cNvPr>
          <p:cNvSpPr>
            <a:spLocks noGrp="1"/>
          </p:cNvSpPr>
          <p:nvPr>
            <p:ph type="body" sz="quarter" idx="10"/>
          </p:nvPr>
        </p:nvSpPr>
        <p:spPr>
          <a:xfrm>
            <a:off x="635001" y="3935693"/>
            <a:ext cx="4433047" cy="654050"/>
          </a:xfrm>
          <a:prstGeom prst="rect">
            <a:avLst/>
          </a:prstGeom>
        </p:spPr>
        <p:txBody>
          <a:bodyPr lIns="0" tIns="0" rIns="0" bIns="0" anchor="b"/>
          <a:lstStyle>
            <a:lvl1pPr marL="0" indent="0">
              <a:buNone/>
              <a:defRPr sz="2000" b="1">
                <a:solidFill>
                  <a:schemeClr val="bg1"/>
                </a:solidFill>
              </a:defRPr>
            </a:lvl1pPr>
          </a:lstStyle>
          <a:p>
            <a:pPr lvl="0"/>
            <a:r>
              <a:rPr lang="en-US" dirty="0"/>
              <a:t>Edit Master text styles</a:t>
            </a:r>
          </a:p>
        </p:txBody>
      </p:sp>
      <p:sp>
        <p:nvSpPr>
          <p:cNvPr id="16" name="Text Placeholder 4">
            <a:extLst>
              <a:ext uri="{FF2B5EF4-FFF2-40B4-BE49-F238E27FC236}">
                <a16:creationId xmlns:a16="http://schemas.microsoft.com/office/drawing/2014/main" id="{D3A848A1-0C68-4D52-9172-9CFA119FD749}"/>
              </a:ext>
            </a:extLst>
          </p:cNvPr>
          <p:cNvSpPr>
            <a:spLocks noGrp="1"/>
          </p:cNvSpPr>
          <p:nvPr>
            <p:ph type="body" sz="quarter" idx="11"/>
          </p:nvPr>
        </p:nvSpPr>
        <p:spPr>
          <a:xfrm>
            <a:off x="635001" y="4680916"/>
            <a:ext cx="4433047" cy="654050"/>
          </a:xfrm>
          <a:prstGeom prst="rect">
            <a:avLst/>
          </a:prstGeom>
        </p:spPr>
        <p:txBody>
          <a:bodyPr lIns="0" tIns="0" rIns="0" bIns="0" anchor="t"/>
          <a:lstStyle>
            <a:lvl1pPr marL="0" indent="0">
              <a:buNone/>
              <a:defRPr sz="1600" b="0">
                <a:solidFill>
                  <a:schemeClr val="bg1"/>
                </a:solidFill>
              </a:defRPr>
            </a:lvl1pPr>
          </a:lstStyle>
          <a:p>
            <a:pPr lvl="0"/>
            <a:r>
              <a:rPr lang="en-US" dirty="0"/>
              <a:t>Edit Master text styles</a:t>
            </a:r>
          </a:p>
        </p:txBody>
      </p:sp>
      <p:pic>
        <p:nvPicPr>
          <p:cNvPr id="18" name="Picture 17">
            <a:extLst>
              <a:ext uri="{FF2B5EF4-FFF2-40B4-BE49-F238E27FC236}">
                <a16:creationId xmlns:a16="http://schemas.microsoft.com/office/drawing/2014/main" id="{20334AC9-8030-46E1-9B10-FD4882EE2F7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238647" y="243666"/>
            <a:ext cx="1441710" cy="711063"/>
          </a:xfrm>
          <a:prstGeom prst="rect">
            <a:avLst/>
          </a:prstGeom>
        </p:spPr>
      </p:pic>
    </p:spTree>
    <p:extLst>
      <p:ext uri="{BB962C8B-B14F-4D97-AF65-F5344CB8AC3E}">
        <p14:creationId xmlns:p14="http://schemas.microsoft.com/office/powerpoint/2010/main" val="330707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Sub N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83D0E-12EA-4E90-9935-0164D6E40E2F}"/>
              </a:ext>
            </a:extLst>
          </p:cNvPr>
          <p:cNvSpPr>
            <a:spLocks noGrp="1"/>
          </p:cNvSpPr>
          <p:nvPr>
            <p:ph type="title"/>
          </p:nvPr>
        </p:nvSpPr>
        <p:spPr/>
        <p:txBody>
          <a:bodyPr>
            <a:noAutofit/>
          </a:bodyPr>
          <a:lstStyle/>
          <a:p>
            <a:r>
              <a:rPr lang="en-US"/>
              <a:t>Click to edit Master title style</a:t>
            </a:r>
          </a:p>
        </p:txBody>
      </p:sp>
      <p:sp>
        <p:nvSpPr>
          <p:cNvPr id="3" name="Text Placeholder 3">
            <a:extLst>
              <a:ext uri="{FF2B5EF4-FFF2-40B4-BE49-F238E27FC236}">
                <a16:creationId xmlns:a16="http://schemas.microsoft.com/office/drawing/2014/main" id="{C4925CD0-A57B-4A2D-A349-F0667099412D}"/>
              </a:ext>
            </a:extLst>
          </p:cNvPr>
          <p:cNvSpPr>
            <a:spLocks noGrp="1"/>
          </p:cNvSpPr>
          <p:nvPr>
            <p:ph type="body" sz="quarter" idx="10"/>
          </p:nvPr>
        </p:nvSpPr>
        <p:spPr>
          <a:xfrm>
            <a:off x="638175" y="569913"/>
            <a:ext cx="10207625" cy="280987"/>
          </a:xfrm>
          <a:prstGeom prst="rect">
            <a:avLst/>
          </a:prstGeom>
        </p:spPr>
        <p:txBody>
          <a:bodyPr lIns="0" tIns="0" bIns="0">
            <a:noAutofit/>
          </a:bodyPr>
          <a:lstStyle>
            <a:lvl1pPr marL="0" indent="0">
              <a:buNone/>
              <a:defRPr sz="1600" b="1"/>
            </a:lvl1pPr>
          </a:lstStyle>
          <a:p>
            <a:pPr lvl="0"/>
            <a:r>
              <a:rPr lang="en-US" dirty="0"/>
              <a:t>Edit Master text styles</a:t>
            </a:r>
          </a:p>
        </p:txBody>
      </p:sp>
      <p:sp>
        <p:nvSpPr>
          <p:cNvPr id="4" name="Text Placeholder 7">
            <a:extLst>
              <a:ext uri="{FF2B5EF4-FFF2-40B4-BE49-F238E27FC236}">
                <a16:creationId xmlns:a16="http://schemas.microsoft.com/office/drawing/2014/main" id="{FE7BDEBF-7535-4EDD-98CB-B6F3A0A8C691}"/>
              </a:ext>
            </a:extLst>
          </p:cNvPr>
          <p:cNvSpPr>
            <a:spLocks noGrp="1"/>
          </p:cNvSpPr>
          <p:nvPr>
            <p:ph type="body" sz="quarter" idx="11" hasCustomPrompt="1"/>
          </p:nvPr>
        </p:nvSpPr>
        <p:spPr>
          <a:xfrm>
            <a:off x="638175" y="6210300"/>
            <a:ext cx="10782300" cy="388620"/>
          </a:xfrm>
          <a:prstGeom prst="rect">
            <a:avLst/>
          </a:prstGeom>
        </p:spPr>
        <p:txBody>
          <a:bodyPr lIns="0" tIns="0" rIns="0" bIns="0" anchor="b">
            <a:noAutofit/>
          </a:bodyPr>
          <a:lstStyle>
            <a:lvl1pPr marL="0" indent="0">
              <a:buNone/>
              <a:defRPr sz="800" b="0"/>
            </a:lvl1pPr>
          </a:lstStyle>
          <a:p>
            <a:pPr lvl="0"/>
            <a:r>
              <a:rPr lang="en-US" dirty="0"/>
              <a:t>Insert Footer and Abbreviations Here</a:t>
            </a:r>
          </a:p>
        </p:txBody>
      </p:sp>
    </p:spTree>
    <p:extLst>
      <p:ext uri="{BB962C8B-B14F-4D97-AF65-F5344CB8AC3E}">
        <p14:creationId xmlns:p14="http://schemas.microsoft.com/office/powerpoint/2010/main" val="2854949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Sub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83D0E-12EA-4E90-9935-0164D6E40E2F}"/>
              </a:ext>
            </a:extLst>
          </p:cNvPr>
          <p:cNvSpPr>
            <a:spLocks noGrp="1"/>
          </p:cNvSpPr>
          <p:nvPr>
            <p:ph type="title"/>
          </p:nvPr>
        </p:nvSpPr>
        <p:spPr/>
        <p:txBody>
          <a:bodyPr>
            <a:noAutofit/>
          </a:bodyPr>
          <a:lstStyle/>
          <a:p>
            <a:r>
              <a:rPr lang="en-US"/>
              <a:t>Click to edit Master title style</a:t>
            </a:r>
          </a:p>
        </p:txBody>
      </p:sp>
      <p:sp>
        <p:nvSpPr>
          <p:cNvPr id="3" name="Text Placeholder 3">
            <a:extLst>
              <a:ext uri="{FF2B5EF4-FFF2-40B4-BE49-F238E27FC236}">
                <a16:creationId xmlns:a16="http://schemas.microsoft.com/office/drawing/2014/main" id="{C4925CD0-A57B-4A2D-A349-F0667099412D}"/>
              </a:ext>
            </a:extLst>
          </p:cNvPr>
          <p:cNvSpPr>
            <a:spLocks noGrp="1"/>
          </p:cNvSpPr>
          <p:nvPr>
            <p:ph type="body" sz="quarter" idx="10"/>
          </p:nvPr>
        </p:nvSpPr>
        <p:spPr>
          <a:xfrm>
            <a:off x="638175" y="569913"/>
            <a:ext cx="10207625" cy="280987"/>
          </a:xfrm>
          <a:prstGeom prst="rect">
            <a:avLst/>
          </a:prstGeom>
        </p:spPr>
        <p:txBody>
          <a:bodyPr lIns="0" tIns="0" bIns="0">
            <a:noAutofit/>
          </a:bodyPr>
          <a:lstStyle>
            <a:lvl1pPr marL="0" indent="0">
              <a:buNone/>
              <a:defRPr sz="1600" b="1"/>
            </a:lvl1pPr>
          </a:lstStyle>
          <a:p>
            <a:pPr lvl="0"/>
            <a:r>
              <a:rPr lang="en-US" dirty="0"/>
              <a:t>Edit Master text styles</a:t>
            </a:r>
          </a:p>
        </p:txBody>
      </p:sp>
      <p:sp>
        <p:nvSpPr>
          <p:cNvPr id="4" name="Text Placeholder 7">
            <a:extLst>
              <a:ext uri="{FF2B5EF4-FFF2-40B4-BE49-F238E27FC236}">
                <a16:creationId xmlns:a16="http://schemas.microsoft.com/office/drawing/2014/main" id="{FE7BDEBF-7535-4EDD-98CB-B6F3A0A8C691}"/>
              </a:ext>
            </a:extLst>
          </p:cNvPr>
          <p:cNvSpPr>
            <a:spLocks noGrp="1"/>
          </p:cNvSpPr>
          <p:nvPr>
            <p:ph type="body" sz="quarter" idx="11" hasCustomPrompt="1"/>
          </p:nvPr>
        </p:nvSpPr>
        <p:spPr>
          <a:xfrm>
            <a:off x="638175" y="6210300"/>
            <a:ext cx="10782300" cy="388620"/>
          </a:xfrm>
          <a:prstGeom prst="rect">
            <a:avLst/>
          </a:prstGeom>
        </p:spPr>
        <p:txBody>
          <a:bodyPr lIns="0" tIns="0" rIns="0" bIns="0" anchor="b">
            <a:noAutofit/>
          </a:bodyPr>
          <a:lstStyle>
            <a:lvl1pPr marL="0" indent="0">
              <a:buNone/>
              <a:defRPr sz="800" b="0"/>
            </a:lvl1pPr>
          </a:lstStyle>
          <a:p>
            <a:pPr lvl="0"/>
            <a:r>
              <a:rPr lang="en-US" dirty="0"/>
              <a:t>Insert Footer and Abbreviations Here</a:t>
            </a:r>
          </a:p>
        </p:txBody>
      </p:sp>
      <p:sp>
        <p:nvSpPr>
          <p:cNvPr id="5" name="Text Placeholder 20">
            <a:extLst>
              <a:ext uri="{FF2B5EF4-FFF2-40B4-BE49-F238E27FC236}">
                <a16:creationId xmlns:a16="http://schemas.microsoft.com/office/drawing/2014/main" id="{13EDC2B0-D751-4181-85E6-F908ABE87E08}"/>
              </a:ext>
            </a:extLst>
          </p:cNvPr>
          <p:cNvSpPr>
            <a:spLocks noGrp="1"/>
          </p:cNvSpPr>
          <p:nvPr>
            <p:ph idx="1" hasCustomPrompt="1"/>
          </p:nvPr>
        </p:nvSpPr>
        <p:spPr>
          <a:xfrm>
            <a:off x="619125" y="1084267"/>
            <a:ext cx="10918825" cy="4935533"/>
          </a:xfrm>
          <a:prstGeom prst="rect">
            <a:avLst/>
          </a:prstGeom>
        </p:spPr>
        <p:txBody>
          <a:bodyPr vert="horz" lIns="0" tIns="45720" rIns="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2839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Sub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83D0E-12EA-4E90-9935-0164D6E40E2F}"/>
              </a:ext>
            </a:extLst>
          </p:cNvPr>
          <p:cNvSpPr>
            <a:spLocks noGrp="1"/>
          </p:cNvSpPr>
          <p:nvPr>
            <p:ph type="title"/>
          </p:nvPr>
        </p:nvSpPr>
        <p:spPr/>
        <p:txBody>
          <a:bodyPr>
            <a:noAutofit/>
          </a:bodyPr>
          <a:lstStyle/>
          <a:p>
            <a:r>
              <a:rPr lang="en-US"/>
              <a:t>Click to edit Master title style</a:t>
            </a:r>
          </a:p>
        </p:txBody>
      </p:sp>
      <p:sp>
        <p:nvSpPr>
          <p:cNvPr id="3" name="Text Placeholder 3">
            <a:extLst>
              <a:ext uri="{FF2B5EF4-FFF2-40B4-BE49-F238E27FC236}">
                <a16:creationId xmlns:a16="http://schemas.microsoft.com/office/drawing/2014/main" id="{C4925CD0-A57B-4A2D-A349-F0667099412D}"/>
              </a:ext>
            </a:extLst>
          </p:cNvPr>
          <p:cNvSpPr>
            <a:spLocks noGrp="1"/>
          </p:cNvSpPr>
          <p:nvPr>
            <p:ph type="body" sz="quarter" idx="10"/>
          </p:nvPr>
        </p:nvSpPr>
        <p:spPr>
          <a:xfrm>
            <a:off x="638175" y="569913"/>
            <a:ext cx="10207625" cy="280987"/>
          </a:xfrm>
          <a:prstGeom prst="rect">
            <a:avLst/>
          </a:prstGeom>
        </p:spPr>
        <p:txBody>
          <a:bodyPr lIns="0" tIns="0" bIns="0">
            <a:noAutofit/>
          </a:bodyPr>
          <a:lstStyle>
            <a:lvl1pPr marL="0" indent="0">
              <a:buNone/>
              <a:defRPr sz="1600" b="1"/>
            </a:lvl1pPr>
          </a:lstStyle>
          <a:p>
            <a:pPr lvl="0"/>
            <a:r>
              <a:rPr lang="en-US" dirty="0"/>
              <a:t>Edit Master text styles</a:t>
            </a:r>
          </a:p>
        </p:txBody>
      </p:sp>
      <p:sp>
        <p:nvSpPr>
          <p:cNvPr id="4" name="Text Placeholder 7">
            <a:extLst>
              <a:ext uri="{FF2B5EF4-FFF2-40B4-BE49-F238E27FC236}">
                <a16:creationId xmlns:a16="http://schemas.microsoft.com/office/drawing/2014/main" id="{FE7BDEBF-7535-4EDD-98CB-B6F3A0A8C691}"/>
              </a:ext>
            </a:extLst>
          </p:cNvPr>
          <p:cNvSpPr>
            <a:spLocks noGrp="1"/>
          </p:cNvSpPr>
          <p:nvPr>
            <p:ph type="body" sz="quarter" idx="11" hasCustomPrompt="1"/>
          </p:nvPr>
        </p:nvSpPr>
        <p:spPr>
          <a:xfrm>
            <a:off x="638175" y="6210300"/>
            <a:ext cx="10782300" cy="388620"/>
          </a:xfrm>
          <a:prstGeom prst="rect">
            <a:avLst/>
          </a:prstGeom>
        </p:spPr>
        <p:txBody>
          <a:bodyPr lIns="0" tIns="0" rIns="0" bIns="0" anchor="b">
            <a:noAutofit/>
          </a:bodyPr>
          <a:lstStyle>
            <a:lvl1pPr marL="0" indent="0">
              <a:buNone/>
              <a:defRPr sz="800" b="0"/>
            </a:lvl1pPr>
          </a:lstStyle>
          <a:p>
            <a:pPr lvl="0"/>
            <a:r>
              <a:rPr lang="en-US" dirty="0"/>
              <a:t>Insert Footer and Abbreviations Here</a:t>
            </a:r>
          </a:p>
        </p:txBody>
      </p:sp>
      <p:sp>
        <p:nvSpPr>
          <p:cNvPr id="8" name="Text Placeholder 7">
            <a:extLst>
              <a:ext uri="{FF2B5EF4-FFF2-40B4-BE49-F238E27FC236}">
                <a16:creationId xmlns:a16="http://schemas.microsoft.com/office/drawing/2014/main" id="{C5BB53A5-34FB-41B7-B3FC-2B5B185DE2BE}"/>
              </a:ext>
            </a:extLst>
          </p:cNvPr>
          <p:cNvSpPr>
            <a:spLocks noGrp="1"/>
          </p:cNvSpPr>
          <p:nvPr>
            <p:ph type="body" sz="quarter" idx="12"/>
          </p:nvPr>
        </p:nvSpPr>
        <p:spPr>
          <a:xfrm>
            <a:off x="619125" y="1084263"/>
            <a:ext cx="5362575" cy="4935537"/>
          </a:xfrm>
        </p:spPr>
        <p:txBody>
          <a:bodyPr>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7">
            <a:extLst>
              <a:ext uri="{FF2B5EF4-FFF2-40B4-BE49-F238E27FC236}">
                <a16:creationId xmlns:a16="http://schemas.microsoft.com/office/drawing/2014/main" id="{231038FD-F1B9-418D-9EF9-C69382FB9DA7}"/>
              </a:ext>
            </a:extLst>
          </p:cNvPr>
          <p:cNvSpPr>
            <a:spLocks noGrp="1"/>
          </p:cNvSpPr>
          <p:nvPr>
            <p:ph type="body" sz="quarter" idx="13"/>
          </p:nvPr>
        </p:nvSpPr>
        <p:spPr>
          <a:xfrm>
            <a:off x="6210303" y="1084263"/>
            <a:ext cx="5327648" cy="4935537"/>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7837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C0FFC9-DBBB-40F6-91FF-227618BE7C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6" y="0"/>
            <a:ext cx="12191073" cy="6858000"/>
          </a:xfrm>
          <a:prstGeom prst="rect">
            <a:avLst/>
          </a:prstGeom>
        </p:spPr>
      </p:pic>
      <p:sp>
        <p:nvSpPr>
          <p:cNvPr id="4" name="Text Placeholder 5">
            <a:extLst>
              <a:ext uri="{FF2B5EF4-FFF2-40B4-BE49-F238E27FC236}">
                <a16:creationId xmlns:a16="http://schemas.microsoft.com/office/drawing/2014/main" id="{8F113D05-B3CC-424C-A289-2F876126E8A5}"/>
              </a:ext>
            </a:extLst>
          </p:cNvPr>
          <p:cNvSpPr>
            <a:spLocks noGrp="1"/>
          </p:cNvSpPr>
          <p:nvPr>
            <p:ph type="body" sz="quarter" idx="11" hasCustomPrompt="1"/>
          </p:nvPr>
        </p:nvSpPr>
        <p:spPr>
          <a:xfrm>
            <a:off x="630767" y="5041972"/>
            <a:ext cx="10922000" cy="338554"/>
          </a:xfrm>
          <a:prstGeom prst="rect">
            <a:avLst/>
          </a:prstGeom>
        </p:spPr>
        <p:txBody>
          <a:bodyPr wrap="square" anchor="t" anchorCtr="0">
            <a:noAutofit/>
          </a:bodyPr>
          <a:lstStyle>
            <a:lvl1pPr marL="0" marR="0" indent="0" algn="l" defTabSz="914400" rtl="0" eaLnBrk="1" fontAlgn="auto" latinLnBrk="0" hangingPunct="1">
              <a:lnSpc>
                <a:spcPts val="2400"/>
              </a:lnSpc>
              <a:spcBef>
                <a:spcPts val="0"/>
              </a:spcBef>
              <a:spcAft>
                <a:spcPts val="0"/>
              </a:spcAft>
              <a:buClr>
                <a:schemeClr val="tx1"/>
              </a:buClr>
              <a:buSzTx/>
              <a:buFont typeface="Arial" pitchFamily="34" charset="0"/>
              <a:buNone/>
              <a:tabLst/>
              <a:defRPr sz="2200" i="0">
                <a:solidFill>
                  <a:schemeClr val="bg1"/>
                </a:solidFill>
                <a:latin typeface="+mn-lt"/>
              </a:defRPr>
            </a:lvl1pPr>
            <a:lvl2pPr marL="271463" indent="0">
              <a:spcAft>
                <a:spcPts val="0"/>
              </a:spcAft>
              <a:buNone/>
              <a:defRPr>
                <a:solidFill>
                  <a:schemeClr val="bg1"/>
                </a:solidFill>
              </a:defRPr>
            </a:lvl2pPr>
            <a:lvl3pPr marL="533400" indent="0">
              <a:spcAft>
                <a:spcPts val="0"/>
              </a:spcAft>
              <a:buNone/>
              <a:defRPr>
                <a:solidFill>
                  <a:schemeClr val="bg1"/>
                </a:solidFill>
              </a:defRPr>
            </a:lvl3pPr>
            <a:lvl4pPr marL="815975" indent="0">
              <a:spcAft>
                <a:spcPts val="0"/>
              </a:spcAft>
              <a:buNone/>
              <a:defRPr>
                <a:solidFill>
                  <a:schemeClr val="bg1"/>
                </a:solidFill>
              </a:defRPr>
            </a:lvl4pPr>
            <a:lvl5pPr marL="1104900" indent="0">
              <a:spcAft>
                <a:spcPts val="0"/>
              </a:spcAft>
              <a:buNone/>
              <a:defRPr>
                <a:solidFill>
                  <a:schemeClr val="bg1"/>
                </a:solidFill>
              </a:defRPr>
            </a:lvl5pPr>
          </a:lstStyle>
          <a:p>
            <a:pPr marL="0" marR="0" lvl="0" indent="0" algn="l" defTabSz="914400" rtl="0" eaLnBrk="1" fontAlgn="auto" latinLnBrk="0" hangingPunct="1">
              <a:lnSpc>
                <a:spcPts val="2400"/>
              </a:lnSpc>
              <a:spcBef>
                <a:spcPts val="0"/>
              </a:spcBef>
              <a:spcAft>
                <a:spcPts val="0"/>
              </a:spcAft>
              <a:buClr>
                <a:schemeClr val="tx1"/>
              </a:buClr>
              <a:buSzTx/>
              <a:buFont typeface="Arial" pitchFamily="34" charset="0"/>
              <a:buNone/>
              <a:tabLst/>
              <a:defRPr/>
            </a:pPr>
            <a:r>
              <a:rPr lang="en-GB" dirty="0"/>
              <a:t>Supporting heading</a:t>
            </a:r>
            <a:endParaRPr lang="en-US" dirty="0"/>
          </a:p>
        </p:txBody>
      </p:sp>
      <p:sp>
        <p:nvSpPr>
          <p:cNvPr id="5" name="Text Placeholder 3">
            <a:extLst>
              <a:ext uri="{FF2B5EF4-FFF2-40B4-BE49-F238E27FC236}">
                <a16:creationId xmlns:a16="http://schemas.microsoft.com/office/drawing/2014/main" id="{0C828DF4-FBD0-4C0C-88C9-0E02E4EEE59B}"/>
              </a:ext>
            </a:extLst>
          </p:cNvPr>
          <p:cNvSpPr>
            <a:spLocks noGrp="1"/>
          </p:cNvSpPr>
          <p:nvPr>
            <p:ph type="body" sz="quarter" idx="10" hasCustomPrompt="1"/>
          </p:nvPr>
        </p:nvSpPr>
        <p:spPr>
          <a:xfrm>
            <a:off x="630768" y="4055091"/>
            <a:ext cx="10922000" cy="823302"/>
          </a:xfrm>
          <a:prstGeom prst="rect">
            <a:avLst/>
          </a:prstGeom>
        </p:spPr>
        <p:txBody>
          <a:bodyPr wrap="square" anchor="b" anchorCtr="0">
            <a:noAutofit/>
          </a:bodyPr>
          <a:lstStyle>
            <a:lvl1pPr marL="0" indent="0">
              <a:lnSpc>
                <a:spcPts val="5700"/>
              </a:lnSpc>
              <a:spcAft>
                <a:spcPts val="0"/>
              </a:spcAft>
              <a:buNone/>
              <a:defRPr sz="5500" b="1">
                <a:solidFill>
                  <a:schemeClr val="bg1"/>
                </a:solidFill>
              </a:defRPr>
            </a:lvl1pPr>
            <a:lvl2pPr marL="271463" indent="0">
              <a:buNone/>
              <a:defRPr sz="2600" b="1">
                <a:solidFill>
                  <a:schemeClr val="bg1"/>
                </a:solidFill>
              </a:defRPr>
            </a:lvl2pPr>
            <a:lvl3pPr marL="533400" indent="0">
              <a:buNone/>
              <a:defRPr sz="2600" b="1">
                <a:solidFill>
                  <a:schemeClr val="bg1"/>
                </a:solidFill>
              </a:defRPr>
            </a:lvl3pPr>
            <a:lvl4pPr marL="815975" indent="0">
              <a:buNone/>
              <a:defRPr sz="2600" b="1">
                <a:solidFill>
                  <a:schemeClr val="bg1"/>
                </a:solidFill>
              </a:defRPr>
            </a:lvl4pPr>
            <a:lvl5pPr marL="1104900" indent="0">
              <a:buNone/>
              <a:defRPr sz="2600" b="1">
                <a:solidFill>
                  <a:schemeClr val="bg1"/>
                </a:solidFill>
              </a:defRPr>
            </a:lvl5pPr>
          </a:lstStyle>
          <a:p>
            <a:pPr lvl="0"/>
            <a:r>
              <a:rPr lang="en-US" dirty="0"/>
              <a:t>Section Heading title</a:t>
            </a:r>
          </a:p>
        </p:txBody>
      </p:sp>
      <p:sp>
        <p:nvSpPr>
          <p:cNvPr id="7" name="Freeform: Shape 6">
            <a:extLst>
              <a:ext uri="{FF2B5EF4-FFF2-40B4-BE49-F238E27FC236}">
                <a16:creationId xmlns:a16="http://schemas.microsoft.com/office/drawing/2014/main" id="{EF608DED-6363-4343-A6AC-D69DFC65488D}"/>
              </a:ext>
            </a:extLst>
          </p:cNvPr>
          <p:cNvSpPr/>
          <p:nvPr userDrawn="1"/>
        </p:nvSpPr>
        <p:spPr>
          <a:xfrm rot="13500000">
            <a:off x="4691973" y="-1700518"/>
            <a:ext cx="9179902" cy="5797131"/>
          </a:xfrm>
          <a:custGeom>
            <a:avLst/>
            <a:gdLst>
              <a:gd name="connsiteX0" fmla="*/ 3385682 w 9179902"/>
              <a:gd name="connsiteY0" fmla="*/ 5797131 h 5797131"/>
              <a:gd name="connsiteX1" fmla="*/ 0 w 9179902"/>
              <a:gd name="connsiteY1" fmla="*/ 2411450 h 5797131"/>
              <a:gd name="connsiteX2" fmla="*/ 93976 w 9179902"/>
              <a:gd name="connsiteY2" fmla="*/ 2342224 h 5797131"/>
              <a:gd name="connsiteX3" fmla="*/ 8978674 w 9179902"/>
              <a:gd name="connsiteY3" fmla="*/ 0 h 5797131"/>
              <a:gd name="connsiteX4" fmla="*/ 9179902 w 9179902"/>
              <a:gd name="connsiteY4" fmla="*/ 2910 h 5797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9902" h="5797131">
                <a:moveTo>
                  <a:pt x="3385682" y="5797131"/>
                </a:moveTo>
                <a:lnTo>
                  <a:pt x="0" y="2411450"/>
                </a:lnTo>
                <a:lnTo>
                  <a:pt x="93976" y="2342224"/>
                </a:lnTo>
                <a:cubicBezTo>
                  <a:pt x="2885396" y="374352"/>
                  <a:pt x="6700010" y="0"/>
                  <a:pt x="8978674" y="0"/>
                </a:cubicBezTo>
                <a:lnTo>
                  <a:pt x="9179902" y="2910"/>
                </a:lnTo>
                <a:close/>
              </a:path>
            </a:pathLst>
          </a:custGeom>
          <a:gradFill>
            <a:gsLst>
              <a:gs pos="0">
                <a:schemeClr val="bg1">
                  <a:alpha val="10000"/>
                </a:schemeClr>
              </a:gs>
              <a:gs pos="100000">
                <a:schemeClr val="bg1">
                  <a:alpha val="0"/>
                </a:schemeClr>
              </a:gs>
            </a:gsLst>
            <a:lin ang="21594000" scaled="0"/>
          </a:gradFill>
          <a:ln w="9525" cap="flat">
            <a:noFill/>
            <a:prstDash val="solid"/>
            <a:miter/>
          </a:ln>
        </p:spPr>
        <p:txBody>
          <a:bodyPr wrap="square" rtlCol="0" anchor="ctr">
            <a:noAutofit/>
          </a:bodyPr>
          <a:lstStyle/>
          <a:p>
            <a:endParaRPr lang="en-US" sz="1800" dirty="0"/>
          </a:p>
        </p:txBody>
      </p:sp>
      <p:sp>
        <p:nvSpPr>
          <p:cNvPr id="8" name="Freeform: Shape 7">
            <a:extLst>
              <a:ext uri="{FF2B5EF4-FFF2-40B4-BE49-F238E27FC236}">
                <a16:creationId xmlns:a16="http://schemas.microsoft.com/office/drawing/2014/main" id="{406B9AC2-7E68-46DF-8E83-EEED72DB428C}"/>
              </a:ext>
            </a:extLst>
          </p:cNvPr>
          <p:cNvSpPr/>
          <p:nvPr userDrawn="1"/>
        </p:nvSpPr>
        <p:spPr>
          <a:xfrm rot="20700000">
            <a:off x="273282" y="-1061208"/>
            <a:ext cx="10119292" cy="3996444"/>
          </a:xfrm>
          <a:custGeom>
            <a:avLst/>
            <a:gdLst>
              <a:gd name="connsiteX0" fmla="*/ 4890087 w 10119292"/>
              <a:gd name="connsiteY0" fmla="*/ 982721 h 3996444"/>
              <a:gd name="connsiteX1" fmla="*/ 8811994 w 10119292"/>
              <a:gd name="connsiteY1" fmla="*/ 2033592 h 3996444"/>
              <a:gd name="connsiteX2" fmla="*/ 10119292 w 10119292"/>
              <a:gd name="connsiteY2" fmla="*/ 2383882 h 3996444"/>
              <a:gd name="connsiteX3" fmla="*/ 9851423 w 10119292"/>
              <a:gd name="connsiteY3" fmla="*/ 2585413 h 3996444"/>
              <a:gd name="connsiteX4" fmla="*/ 8824531 w 10119292"/>
              <a:gd name="connsiteY4" fmla="*/ 3245787 h 3996444"/>
              <a:gd name="connsiteX5" fmla="*/ 6009568 w 10119292"/>
              <a:gd name="connsiteY5" fmla="*/ 3996444 h 3996444"/>
              <a:gd name="connsiteX6" fmla="*/ 68038 w 10119292"/>
              <a:gd name="connsiteY6" fmla="*/ 185260 h 3996444"/>
              <a:gd name="connsiteX7" fmla="*/ 0 w 10119292"/>
              <a:gd name="connsiteY7" fmla="*/ 0 h 399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19292" h="3996444">
                <a:moveTo>
                  <a:pt x="4890087" y="982721"/>
                </a:moveTo>
                <a:lnTo>
                  <a:pt x="8811994" y="2033592"/>
                </a:lnTo>
                <a:lnTo>
                  <a:pt x="10119292" y="2383882"/>
                </a:lnTo>
                <a:lnTo>
                  <a:pt x="9851423" y="2585413"/>
                </a:lnTo>
                <a:cubicBezTo>
                  <a:pt x="9503757" y="2837448"/>
                  <a:pt x="9156892" y="3060463"/>
                  <a:pt x="8824531" y="3245787"/>
                </a:cubicBezTo>
                <a:cubicBezTo>
                  <a:pt x="7977635" y="3714948"/>
                  <a:pt x="7068185" y="3996444"/>
                  <a:pt x="6009568" y="3996444"/>
                </a:cubicBezTo>
                <a:cubicBezTo>
                  <a:pt x="3347078" y="3996444"/>
                  <a:pt x="894246" y="2090480"/>
                  <a:pt x="68038" y="185260"/>
                </a:cubicBezTo>
                <a:lnTo>
                  <a:pt x="0" y="0"/>
                </a:lnTo>
                <a:close/>
              </a:path>
            </a:pathLst>
          </a:custGeom>
          <a:gradFill>
            <a:gsLst>
              <a:gs pos="0">
                <a:schemeClr val="bg1">
                  <a:alpha val="10000"/>
                </a:schemeClr>
              </a:gs>
              <a:gs pos="100000">
                <a:schemeClr val="bg1">
                  <a:alpha val="0"/>
                </a:schemeClr>
              </a:gs>
            </a:gsLst>
            <a:lin ang="13200000" scaled="0"/>
          </a:gradFill>
          <a:ln w="9525" cap="flat">
            <a:noFill/>
            <a:prstDash val="solid"/>
            <a:miter/>
          </a:ln>
        </p:spPr>
        <p:txBody>
          <a:bodyPr wrap="square" rtlCol="0" anchor="ctr">
            <a:noAutofit/>
          </a:bodyPr>
          <a:lstStyle/>
          <a:p>
            <a:endParaRPr lang="en-US" sz="1800" dirty="0"/>
          </a:p>
        </p:txBody>
      </p:sp>
      <p:pic>
        <p:nvPicPr>
          <p:cNvPr id="9" name="Picture 8">
            <a:extLst>
              <a:ext uri="{FF2B5EF4-FFF2-40B4-BE49-F238E27FC236}">
                <a16:creationId xmlns:a16="http://schemas.microsoft.com/office/drawing/2014/main" id="{B0285793-7755-470E-9C90-B42E5C8C593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62207" y="71304"/>
            <a:ext cx="799079" cy="766896"/>
          </a:xfrm>
          <a:prstGeom prst="rect">
            <a:avLst/>
          </a:prstGeom>
        </p:spPr>
      </p:pic>
    </p:spTree>
    <p:extLst>
      <p:ext uri="{BB962C8B-B14F-4D97-AF65-F5344CB8AC3E}">
        <p14:creationId xmlns:p14="http://schemas.microsoft.com/office/powerpoint/2010/main" val="3066072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4ED220-EA0F-4E66-8049-5A7CFEEDF46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4" y="3"/>
            <a:ext cx="12191072" cy="6857999"/>
          </a:xfrm>
          <a:prstGeom prst="rect">
            <a:avLst/>
          </a:prstGeom>
        </p:spPr>
      </p:pic>
      <p:sp>
        <p:nvSpPr>
          <p:cNvPr id="4" name="Text Placeholder 5">
            <a:extLst>
              <a:ext uri="{FF2B5EF4-FFF2-40B4-BE49-F238E27FC236}">
                <a16:creationId xmlns:a16="http://schemas.microsoft.com/office/drawing/2014/main" id="{A665FBD1-9F51-41E8-8C16-C5285753E56A}"/>
              </a:ext>
            </a:extLst>
          </p:cNvPr>
          <p:cNvSpPr>
            <a:spLocks noGrp="1"/>
          </p:cNvSpPr>
          <p:nvPr>
            <p:ph type="body" sz="quarter" idx="11" hasCustomPrompt="1"/>
          </p:nvPr>
        </p:nvSpPr>
        <p:spPr>
          <a:xfrm>
            <a:off x="630767" y="5041972"/>
            <a:ext cx="10922000" cy="338554"/>
          </a:xfrm>
          <a:prstGeom prst="rect">
            <a:avLst/>
          </a:prstGeom>
        </p:spPr>
        <p:txBody>
          <a:bodyPr wrap="square" anchor="t" anchorCtr="0">
            <a:noAutofit/>
          </a:bodyPr>
          <a:lstStyle>
            <a:lvl1pPr marL="0" marR="0" indent="0" algn="l" defTabSz="914400" rtl="0" eaLnBrk="1" fontAlgn="auto" latinLnBrk="0" hangingPunct="1">
              <a:lnSpc>
                <a:spcPts val="2400"/>
              </a:lnSpc>
              <a:spcBef>
                <a:spcPts val="0"/>
              </a:spcBef>
              <a:spcAft>
                <a:spcPts val="0"/>
              </a:spcAft>
              <a:buClr>
                <a:schemeClr val="tx1"/>
              </a:buClr>
              <a:buSzTx/>
              <a:buFont typeface="Arial" pitchFamily="34" charset="0"/>
              <a:buNone/>
              <a:tabLst/>
              <a:defRPr sz="2200" i="0">
                <a:solidFill>
                  <a:schemeClr val="bg1"/>
                </a:solidFill>
                <a:latin typeface="+mn-lt"/>
              </a:defRPr>
            </a:lvl1pPr>
            <a:lvl2pPr marL="271463" indent="0">
              <a:spcAft>
                <a:spcPts val="0"/>
              </a:spcAft>
              <a:buNone/>
              <a:defRPr>
                <a:solidFill>
                  <a:schemeClr val="bg1"/>
                </a:solidFill>
              </a:defRPr>
            </a:lvl2pPr>
            <a:lvl3pPr marL="533400" indent="0">
              <a:spcAft>
                <a:spcPts val="0"/>
              </a:spcAft>
              <a:buNone/>
              <a:defRPr>
                <a:solidFill>
                  <a:schemeClr val="bg1"/>
                </a:solidFill>
              </a:defRPr>
            </a:lvl3pPr>
            <a:lvl4pPr marL="815975" indent="0">
              <a:spcAft>
                <a:spcPts val="0"/>
              </a:spcAft>
              <a:buNone/>
              <a:defRPr>
                <a:solidFill>
                  <a:schemeClr val="bg1"/>
                </a:solidFill>
              </a:defRPr>
            </a:lvl4pPr>
            <a:lvl5pPr marL="1104900" indent="0">
              <a:spcAft>
                <a:spcPts val="0"/>
              </a:spcAft>
              <a:buNone/>
              <a:defRPr>
                <a:solidFill>
                  <a:schemeClr val="bg1"/>
                </a:solidFill>
              </a:defRPr>
            </a:lvl5pPr>
          </a:lstStyle>
          <a:p>
            <a:pPr marL="0" marR="0" lvl="0" indent="0" algn="l" defTabSz="914400" rtl="0" eaLnBrk="1" fontAlgn="auto" latinLnBrk="0" hangingPunct="1">
              <a:lnSpc>
                <a:spcPts val="2400"/>
              </a:lnSpc>
              <a:spcBef>
                <a:spcPts val="0"/>
              </a:spcBef>
              <a:spcAft>
                <a:spcPts val="0"/>
              </a:spcAft>
              <a:buClr>
                <a:schemeClr val="tx1"/>
              </a:buClr>
              <a:buSzTx/>
              <a:buFont typeface="Arial" pitchFamily="34" charset="0"/>
              <a:buNone/>
              <a:tabLst/>
              <a:defRPr/>
            </a:pPr>
            <a:r>
              <a:rPr lang="en-GB" dirty="0"/>
              <a:t>Supporting heading</a:t>
            </a:r>
            <a:endParaRPr lang="en-US" dirty="0"/>
          </a:p>
        </p:txBody>
      </p:sp>
      <p:sp>
        <p:nvSpPr>
          <p:cNvPr id="5" name="Text Placeholder 3">
            <a:extLst>
              <a:ext uri="{FF2B5EF4-FFF2-40B4-BE49-F238E27FC236}">
                <a16:creationId xmlns:a16="http://schemas.microsoft.com/office/drawing/2014/main" id="{E79E13B1-33F0-4DC4-8E2E-CA5818C631E1}"/>
              </a:ext>
            </a:extLst>
          </p:cNvPr>
          <p:cNvSpPr>
            <a:spLocks noGrp="1"/>
          </p:cNvSpPr>
          <p:nvPr>
            <p:ph type="body" sz="quarter" idx="10" hasCustomPrompt="1"/>
          </p:nvPr>
        </p:nvSpPr>
        <p:spPr>
          <a:xfrm>
            <a:off x="630768" y="4055091"/>
            <a:ext cx="10922000" cy="823302"/>
          </a:xfrm>
          <a:prstGeom prst="rect">
            <a:avLst/>
          </a:prstGeom>
        </p:spPr>
        <p:txBody>
          <a:bodyPr wrap="square" anchor="b" anchorCtr="0">
            <a:noAutofit/>
          </a:bodyPr>
          <a:lstStyle>
            <a:lvl1pPr marL="0" indent="0">
              <a:lnSpc>
                <a:spcPts val="5700"/>
              </a:lnSpc>
              <a:spcAft>
                <a:spcPts val="0"/>
              </a:spcAft>
              <a:buNone/>
              <a:defRPr sz="5500" b="1">
                <a:solidFill>
                  <a:schemeClr val="bg1"/>
                </a:solidFill>
              </a:defRPr>
            </a:lvl1pPr>
            <a:lvl2pPr marL="271463" indent="0">
              <a:buNone/>
              <a:defRPr sz="2600" b="1">
                <a:solidFill>
                  <a:schemeClr val="bg1"/>
                </a:solidFill>
              </a:defRPr>
            </a:lvl2pPr>
            <a:lvl3pPr marL="533400" indent="0">
              <a:buNone/>
              <a:defRPr sz="2600" b="1">
                <a:solidFill>
                  <a:schemeClr val="bg1"/>
                </a:solidFill>
              </a:defRPr>
            </a:lvl3pPr>
            <a:lvl4pPr marL="815975" indent="0">
              <a:buNone/>
              <a:defRPr sz="2600" b="1">
                <a:solidFill>
                  <a:schemeClr val="bg1"/>
                </a:solidFill>
              </a:defRPr>
            </a:lvl4pPr>
            <a:lvl5pPr marL="1104900" indent="0">
              <a:buNone/>
              <a:defRPr sz="2600" b="1">
                <a:solidFill>
                  <a:schemeClr val="bg1"/>
                </a:solidFill>
              </a:defRPr>
            </a:lvl5pPr>
          </a:lstStyle>
          <a:p>
            <a:pPr lvl="0"/>
            <a:r>
              <a:rPr lang="en-US" dirty="0"/>
              <a:t>Section Heading title</a:t>
            </a:r>
          </a:p>
        </p:txBody>
      </p:sp>
      <p:sp>
        <p:nvSpPr>
          <p:cNvPr id="7" name="Freeform: Shape 6">
            <a:extLst>
              <a:ext uri="{FF2B5EF4-FFF2-40B4-BE49-F238E27FC236}">
                <a16:creationId xmlns:a16="http://schemas.microsoft.com/office/drawing/2014/main" id="{6EA11074-D596-4F87-9627-3FCAB5A3D5E4}"/>
              </a:ext>
            </a:extLst>
          </p:cNvPr>
          <p:cNvSpPr/>
          <p:nvPr userDrawn="1"/>
        </p:nvSpPr>
        <p:spPr>
          <a:xfrm rot="13500000">
            <a:off x="4691973" y="-1700518"/>
            <a:ext cx="9179902" cy="5797131"/>
          </a:xfrm>
          <a:custGeom>
            <a:avLst/>
            <a:gdLst>
              <a:gd name="connsiteX0" fmla="*/ 3385682 w 9179902"/>
              <a:gd name="connsiteY0" fmla="*/ 5797131 h 5797131"/>
              <a:gd name="connsiteX1" fmla="*/ 0 w 9179902"/>
              <a:gd name="connsiteY1" fmla="*/ 2411450 h 5797131"/>
              <a:gd name="connsiteX2" fmla="*/ 93976 w 9179902"/>
              <a:gd name="connsiteY2" fmla="*/ 2342224 h 5797131"/>
              <a:gd name="connsiteX3" fmla="*/ 8978674 w 9179902"/>
              <a:gd name="connsiteY3" fmla="*/ 0 h 5797131"/>
              <a:gd name="connsiteX4" fmla="*/ 9179902 w 9179902"/>
              <a:gd name="connsiteY4" fmla="*/ 2910 h 5797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9902" h="5797131">
                <a:moveTo>
                  <a:pt x="3385682" y="5797131"/>
                </a:moveTo>
                <a:lnTo>
                  <a:pt x="0" y="2411450"/>
                </a:lnTo>
                <a:lnTo>
                  <a:pt x="93976" y="2342224"/>
                </a:lnTo>
                <a:cubicBezTo>
                  <a:pt x="2885396" y="374352"/>
                  <a:pt x="6700010" y="0"/>
                  <a:pt x="8978674" y="0"/>
                </a:cubicBezTo>
                <a:lnTo>
                  <a:pt x="9179902" y="2910"/>
                </a:lnTo>
                <a:close/>
              </a:path>
            </a:pathLst>
          </a:custGeom>
          <a:gradFill>
            <a:gsLst>
              <a:gs pos="0">
                <a:schemeClr val="bg1">
                  <a:alpha val="10000"/>
                </a:schemeClr>
              </a:gs>
              <a:gs pos="100000">
                <a:schemeClr val="bg1">
                  <a:alpha val="0"/>
                </a:schemeClr>
              </a:gs>
            </a:gsLst>
            <a:lin ang="21594000" scaled="0"/>
          </a:gradFill>
          <a:ln w="9525" cap="flat">
            <a:noFill/>
            <a:prstDash val="solid"/>
            <a:miter/>
          </a:ln>
        </p:spPr>
        <p:txBody>
          <a:bodyPr wrap="square" rtlCol="0" anchor="ctr">
            <a:noAutofit/>
          </a:bodyPr>
          <a:lstStyle/>
          <a:p>
            <a:endParaRPr lang="en-US" sz="1800" dirty="0"/>
          </a:p>
        </p:txBody>
      </p:sp>
      <p:sp>
        <p:nvSpPr>
          <p:cNvPr id="8" name="Freeform: Shape 7">
            <a:extLst>
              <a:ext uri="{FF2B5EF4-FFF2-40B4-BE49-F238E27FC236}">
                <a16:creationId xmlns:a16="http://schemas.microsoft.com/office/drawing/2014/main" id="{8B786F51-9D16-4C32-8347-B66796ACE5B7}"/>
              </a:ext>
            </a:extLst>
          </p:cNvPr>
          <p:cNvSpPr/>
          <p:nvPr userDrawn="1"/>
        </p:nvSpPr>
        <p:spPr>
          <a:xfrm rot="20700000">
            <a:off x="273282" y="-1061208"/>
            <a:ext cx="10119292" cy="3996444"/>
          </a:xfrm>
          <a:custGeom>
            <a:avLst/>
            <a:gdLst>
              <a:gd name="connsiteX0" fmla="*/ 4890087 w 10119292"/>
              <a:gd name="connsiteY0" fmla="*/ 982721 h 3996444"/>
              <a:gd name="connsiteX1" fmla="*/ 8811994 w 10119292"/>
              <a:gd name="connsiteY1" fmla="*/ 2033592 h 3996444"/>
              <a:gd name="connsiteX2" fmla="*/ 10119292 w 10119292"/>
              <a:gd name="connsiteY2" fmla="*/ 2383882 h 3996444"/>
              <a:gd name="connsiteX3" fmla="*/ 9851423 w 10119292"/>
              <a:gd name="connsiteY3" fmla="*/ 2585413 h 3996444"/>
              <a:gd name="connsiteX4" fmla="*/ 8824531 w 10119292"/>
              <a:gd name="connsiteY4" fmla="*/ 3245787 h 3996444"/>
              <a:gd name="connsiteX5" fmla="*/ 6009568 w 10119292"/>
              <a:gd name="connsiteY5" fmla="*/ 3996444 h 3996444"/>
              <a:gd name="connsiteX6" fmla="*/ 68038 w 10119292"/>
              <a:gd name="connsiteY6" fmla="*/ 185260 h 3996444"/>
              <a:gd name="connsiteX7" fmla="*/ 0 w 10119292"/>
              <a:gd name="connsiteY7" fmla="*/ 0 h 399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19292" h="3996444">
                <a:moveTo>
                  <a:pt x="4890087" y="982721"/>
                </a:moveTo>
                <a:lnTo>
                  <a:pt x="8811994" y="2033592"/>
                </a:lnTo>
                <a:lnTo>
                  <a:pt x="10119292" y="2383882"/>
                </a:lnTo>
                <a:lnTo>
                  <a:pt x="9851423" y="2585413"/>
                </a:lnTo>
                <a:cubicBezTo>
                  <a:pt x="9503757" y="2837448"/>
                  <a:pt x="9156892" y="3060463"/>
                  <a:pt x="8824531" y="3245787"/>
                </a:cubicBezTo>
                <a:cubicBezTo>
                  <a:pt x="7977635" y="3714948"/>
                  <a:pt x="7068185" y="3996444"/>
                  <a:pt x="6009568" y="3996444"/>
                </a:cubicBezTo>
                <a:cubicBezTo>
                  <a:pt x="3347078" y="3996444"/>
                  <a:pt x="894246" y="2090480"/>
                  <a:pt x="68038" y="185260"/>
                </a:cubicBezTo>
                <a:lnTo>
                  <a:pt x="0" y="0"/>
                </a:lnTo>
                <a:close/>
              </a:path>
            </a:pathLst>
          </a:custGeom>
          <a:gradFill>
            <a:gsLst>
              <a:gs pos="0">
                <a:schemeClr val="bg1">
                  <a:alpha val="10000"/>
                </a:schemeClr>
              </a:gs>
              <a:gs pos="100000">
                <a:schemeClr val="bg1">
                  <a:alpha val="0"/>
                </a:schemeClr>
              </a:gs>
            </a:gsLst>
            <a:lin ang="13200000" scaled="0"/>
          </a:gradFill>
          <a:ln w="9525" cap="flat">
            <a:noFill/>
            <a:prstDash val="solid"/>
            <a:miter/>
          </a:ln>
        </p:spPr>
        <p:txBody>
          <a:bodyPr wrap="square" rtlCol="0" anchor="ctr">
            <a:noAutofit/>
          </a:bodyPr>
          <a:lstStyle/>
          <a:p>
            <a:endParaRPr lang="en-US" sz="1800" dirty="0"/>
          </a:p>
        </p:txBody>
      </p:sp>
      <p:pic>
        <p:nvPicPr>
          <p:cNvPr id="10" name="Picture 9">
            <a:extLst>
              <a:ext uri="{FF2B5EF4-FFF2-40B4-BE49-F238E27FC236}">
                <a16:creationId xmlns:a16="http://schemas.microsoft.com/office/drawing/2014/main" id="{3CB7A2A5-A41A-4D63-9EC3-D66399A6D92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62207" y="71304"/>
            <a:ext cx="799079" cy="766896"/>
          </a:xfrm>
          <a:prstGeom prst="rect">
            <a:avLst/>
          </a:prstGeom>
        </p:spPr>
      </p:pic>
    </p:spTree>
    <p:extLst>
      <p:ext uri="{BB962C8B-B14F-4D97-AF65-F5344CB8AC3E}">
        <p14:creationId xmlns:p14="http://schemas.microsoft.com/office/powerpoint/2010/main" val="158546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Custom Layout">
    <p:bg>
      <p:bgPr>
        <a:gradFill>
          <a:gsLst>
            <a:gs pos="100000">
              <a:srgbClr val="BE0077"/>
            </a:gs>
            <a:gs pos="0">
              <a:srgbClr val="A40066"/>
            </a:gs>
          </a:gsLst>
          <a:lin ang="18900000" scaled="1"/>
        </a:gradFill>
        <a:effectLst/>
      </p:bgPr>
    </p:bg>
    <p:spTree>
      <p:nvGrpSpPr>
        <p:cNvPr id="1" name=""/>
        <p:cNvGrpSpPr/>
        <p:nvPr/>
      </p:nvGrpSpPr>
      <p:grpSpPr>
        <a:xfrm>
          <a:off x="0" y="0"/>
          <a:ext cx="0" cy="0"/>
          <a:chOff x="0" y="0"/>
          <a:chExt cx="0" cy="0"/>
        </a:xfrm>
      </p:grpSpPr>
      <p:sp>
        <p:nvSpPr>
          <p:cNvPr id="8" name="Text Placeholder 5">
            <a:extLst>
              <a:ext uri="{FF2B5EF4-FFF2-40B4-BE49-F238E27FC236}">
                <a16:creationId xmlns:a16="http://schemas.microsoft.com/office/drawing/2014/main" id="{8B4FE32C-5D6A-489F-BE39-56A46FC50ED0}"/>
              </a:ext>
            </a:extLst>
          </p:cNvPr>
          <p:cNvSpPr>
            <a:spLocks noGrp="1"/>
          </p:cNvSpPr>
          <p:nvPr>
            <p:ph type="body" sz="quarter" idx="11" hasCustomPrompt="1"/>
          </p:nvPr>
        </p:nvSpPr>
        <p:spPr>
          <a:xfrm>
            <a:off x="630767" y="5041972"/>
            <a:ext cx="10922000" cy="338554"/>
          </a:xfrm>
          <a:prstGeom prst="rect">
            <a:avLst/>
          </a:prstGeom>
        </p:spPr>
        <p:txBody>
          <a:bodyPr wrap="square" anchor="t" anchorCtr="0">
            <a:noAutofit/>
          </a:bodyPr>
          <a:lstStyle>
            <a:lvl1pPr marL="0" marR="0" indent="0" algn="l" defTabSz="914400" rtl="0" eaLnBrk="1" fontAlgn="auto" latinLnBrk="0" hangingPunct="1">
              <a:lnSpc>
                <a:spcPts val="2400"/>
              </a:lnSpc>
              <a:spcBef>
                <a:spcPts val="0"/>
              </a:spcBef>
              <a:spcAft>
                <a:spcPts val="0"/>
              </a:spcAft>
              <a:buClr>
                <a:schemeClr val="tx1"/>
              </a:buClr>
              <a:buSzTx/>
              <a:buFont typeface="Arial" pitchFamily="34" charset="0"/>
              <a:buNone/>
              <a:tabLst/>
              <a:defRPr sz="2200" i="0">
                <a:solidFill>
                  <a:schemeClr val="bg1"/>
                </a:solidFill>
                <a:latin typeface="+mn-lt"/>
              </a:defRPr>
            </a:lvl1pPr>
            <a:lvl2pPr marL="271463" indent="0">
              <a:spcAft>
                <a:spcPts val="0"/>
              </a:spcAft>
              <a:buNone/>
              <a:defRPr>
                <a:solidFill>
                  <a:schemeClr val="bg1"/>
                </a:solidFill>
              </a:defRPr>
            </a:lvl2pPr>
            <a:lvl3pPr marL="533400" indent="0">
              <a:spcAft>
                <a:spcPts val="0"/>
              </a:spcAft>
              <a:buNone/>
              <a:defRPr>
                <a:solidFill>
                  <a:schemeClr val="bg1"/>
                </a:solidFill>
              </a:defRPr>
            </a:lvl3pPr>
            <a:lvl4pPr marL="815975" indent="0">
              <a:spcAft>
                <a:spcPts val="0"/>
              </a:spcAft>
              <a:buNone/>
              <a:defRPr>
                <a:solidFill>
                  <a:schemeClr val="bg1"/>
                </a:solidFill>
              </a:defRPr>
            </a:lvl4pPr>
            <a:lvl5pPr marL="1104900" indent="0">
              <a:spcAft>
                <a:spcPts val="0"/>
              </a:spcAft>
              <a:buNone/>
              <a:defRPr>
                <a:solidFill>
                  <a:schemeClr val="bg1"/>
                </a:solidFill>
              </a:defRPr>
            </a:lvl5pPr>
          </a:lstStyle>
          <a:p>
            <a:pPr marL="0" marR="0" lvl="0" indent="0" algn="l" defTabSz="914400" rtl="0" eaLnBrk="1" fontAlgn="auto" latinLnBrk="0" hangingPunct="1">
              <a:lnSpc>
                <a:spcPts val="2400"/>
              </a:lnSpc>
              <a:spcBef>
                <a:spcPts val="0"/>
              </a:spcBef>
              <a:spcAft>
                <a:spcPts val="0"/>
              </a:spcAft>
              <a:buClr>
                <a:schemeClr val="tx1"/>
              </a:buClr>
              <a:buSzTx/>
              <a:buFont typeface="Arial" pitchFamily="34" charset="0"/>
              <a:buNone/>
              <a:tabLst/>
              <a:defRPr/>
            </a:pPr>
            <a:r>
              <a:rPr lang="en-GB" dirty="0"/>
              <a:t>Supporting heading</a:t>
            </a:r>
            <a:endParaRPr lang="en-US" dirty="0"/>
          </a:p>
        </p:txBody>
      </p:sp>
      <p:sp>
        <p:nvSpPr>
          <p:cNvPr id="9" name="Text Placeholder 3">
            <a:extLst>
              <a:ext uri="{FF2B5EF4-FFF2-40B4-BE49-F238E27FC236}">
                <a16:creationId xmlns:a16="http://schemas.microsoft.com/office/drawing/2014/main" id="{11AFB5F3-C70E-4CAF-BD7D-E9FDC309E4C0}"/>
              </a:ext>
            </a:extLst>
          </p:cNvPr>
          <p:cNvSpPr>
            <a:spLocks noGrp="1"/>
          </p:cNvSpPr>
          <p:nvPr>
            <p:ph type="body" sz="quarter" idx="10" hasCustomPrompt="1"/>
          </p:nvPr>
        </p:nvSpPr>
        <p:spPr>
          <a:xfrm>
            <a:off x="630768" y="4055091"/>
            <a:ext cx="10922000" cy="823302"/>
          </a:xfrm>
          <a:prstGeom prst="rect">
            <a:avLst/>
          </a:prstGeom>
        </p:spPr>
        <p:txBody>
          <a:bodyPr wrap="square" anchor="b" anchorCtr="0">
            <a:noAutofit/>
          </a:bodyPr>
          <a:lstStyle>
            <a:lvl1pPr marL="0" indent="0">
              <a:lnSpc>
                <a:spcPts val="5700"/>
              </a:lnSpc>
              <a:spcAft>
                <a:spcPts val="0"/>
              </a:spcAft>
              <a:buNone/>
              <a:defRPr sz="5500" b="1">
                <a:solidFill>
                  <a:schemeClr val="bg1"/>
                </a:solidFill>
              </a:defRPr>
            </a:lvl1pPr>
            <a:lvl2pPr marL="271463" indent="0">
              <a:buNone/>
              <a:defRPr sz="2600" b="1">
                <a:solidFill>
                  <a:schemeClr val="bg1"/>
                </a:solidFill>
              </a:defRPr>
            </a:lvl2pPr>
            <a:lvl3pPr marL="533400" indent="0">
              <a:buNone/>
              <a:defRPr sz="2600" b="1">
                <a:solidFill>
                  <a:schemeClr val="bg1"/>
                </a:solidFill>
              </a:defRPr>
            </a:lvl3pPr>
            <a:lvl4pPr marL="815975" indent="0">
              <a:buNone/>
              <a:defRPr sz="2600" b="1">
                <a:solidFill>
                  <a:schemeClr val="bg1"/>
                </a:solidFill>
              </a:defRPr>
            </a:lvl4pPr>
            <a:lvl5pPr marL="1104900" indent="0">
              <a:buNone/>
              <a:defRPr sz="2600" b="1">
                <a:solidFill>
                  <a:schemeClr val="bg1"/>
                </a:solidFill>
              </a:defRPr>
            </a:lvl5pPr>
          </a:lstStyle>
          <a:p>
            <a:pPr lvl="0"/>
            <a:r>
              <a:rPr lang="en-US" dirty="0"/>
              <a:t>Section Heading title</a:t>
            </a:r>
          </a:p>
        </p:txBody>
      </p:sp>
      <p:sp>
        <p:nvSpPr>
          <p:cNvPr id="11" name="Freeform: Shape 10">
            <a:extLst>
              <a:ext uri="{FF2B5EF4-FFF2-40B4-BE49-F238E27FC236}">
                <a16:creationId xmlns:a16="http://schemas.microsoft.com/office/drawing/2014/main" id="{9AB061A7-7564-45CC-AF13-4FC042DB15FF}"/>
              </a:ext>
            </a:extLst>
          </p:cNvPr>
          <p:cNvSpPr/>
          <p:nvPr userDrawn="1"/>
        </p:nvSpPr>
        <p:spPr>
          <a:xfrm rot="13500000">
            <a:off x="4691973" y="-1700518"/>
            <a:ext cx="9179902" cy="5797131"/>
          </a:xfrm>
          <a:custGeom>
            <a:avLst/>
            <a:gdLst>
              <a:gd name="connsiteX0" fmla="*/ 3385682 w 9179902"/>
              <a:gd name="connsiteY0" fmla="*/ 5797131 h 5797131"/>
              <a:gd name="connsiteX1" fmla="*/ 0 w 9179902"/>
              <a:gd name="connsiteY1" fmla="*/ 2411450 h 5797131"/>
              <a:gd name="connsiteX2" fmla="*/ 93976 w 9179902"/>
              <a:gd name="connsiteY2" fmla="*/ 2342224 h 5797131"/>
              <a:gd name="connsiteX3" fmla="*/ 8978674 w 9179902"/>
              <a:gd name="connsiteY3" fmla="*/ 0 h 5797131"/>
              <a:gd name="connsiteX4" fmla="*/ 9179902 w 9179902"/>
              <a:gd name="connsiteY4" fmla="*/ 2910 h 5797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9902" h="5797131">
                <a:moveTo>
                  <a:pt x="3385682" y="5797131"/>
                </a:moveTo>
                <a:lnTo>
                  <a:pt x="0" y="2411450"/>
                </a:lnTo>
                <a:lnTo>
                  <a:pt x="93976" y="2342224"/>
                </a:lnTo>
                <a:cubicBezTo>
                  <a:pt x="2885396" y="374352"/>
                  <a:pt x="6700010" y="0"/>
                  <a:pt x="8978674" y="0"/>
                </a:cubicBezTo>
                <a:lnTo>
                  <a:pt x="9179902" y="2910"/>
                </a:lnTo>
                <a:close/>
              </a:path>
            </a:pathLst>
          </a:custGeom>
          <a:gradFill>
            <a:gsLst>
              <a:gs pos="0">
                <a:schemeClr val="bg1">
                  <a:alpha val="10000"/>
                </a:schemeClr>
              </a:gs>
              <a:gs pos="100000">
                <a:schemeClr val="bg1">
                  <a:alpha val="0"/>
                </a:schemeClr>
              </a:gs>
            </a:gsLst>
            <a:lin ang="21594000" scaled="0"/>
          </a:gradFill>
          <a:ln w="9525" cap="flat">
            <a:noFill/>
            <a:prstDash val="solid"/>
            <a:miter/>
          </a:ln>
        </p:spPr>
        <p:txBody>
          <a:bodyPr wrap="square" rtlCol="0" anchor="ctr">
            <a:noAutofit/>
          </a:bodyPr>
          <a:lstStyle/>
          <a:p>
            <a:endParaRPr lang="en-US" sz="1800" dirty="0"/>
          </a:p>
        </p:txBody>
      </p:sp>
      <p:sp>
        <p:nvSpPr>
          <p:cNvPr id="12" name="Freeform: Shape 11">
            <a:extLst>
              <a:ext uri="{FF2B5EF4-FFF2-40B4-BE49-F238E27FC236}">
                <a16:creationId xmlns:a16="http://schemas.microsoft.com/office/drawing/2014/main" id="{8E0389AF-E5D1-405A-84DC-D5721B385EAD}"/>
              </a:ext>
            </a:extLst>
          </p:cNvPr>
          <p:cNvSpPr/>
          <p:nvPr userDrawn="1"/>
        </p:nvSpPr>
        <p:spPr>
          <a:xfrm rot="20700000">
            <a:off x="273282" y="-1061208"/>
            <a:ext cx="10119292" cy="3996444"/>
          </a:xfrm>
          <a:custGeom>
            <a:avLst/>
            <a:gdLst>
              <a:gd name="connsiteX0" fmla="*/ 4890087 w 10119292"/>
              <a:gd name="connsiteY0" fmla="*/ 982721 h 3996444"/>
              <a:gd name="connsiteX1" fmla="*/ 8811994 w 10119292"/>
              <a:gd name="connsiteY1" fmla="*/ 2033592 h 3996444"/>
              <a:gd name="connsiteX2" fmla="*/ 10119292 w 10119292"/>
              <a:gd name="connsiteY2" fmla="*/ 2383882 h 3996444"/>
              <a:gd name="connsiteX3" fmla="*/ 9851423 w 10119292"/>
              <a:gd name="connsiteY3" fmla="*/ 2585413 h 3996444"/>
              <a:gd name="connsiteX4" fmla="*/ 8824531 w 10119292"/>
              <a:gd name="connsiteY4" fmla="*/ 3245787 h 3996444"/>
              <a:gd name="connsiteX5" fmla="*/ 6009568 w 10119292"/>
              <a:gd name="connsiteY5" fmla="*/ 3996444 h 3996444"/>
              <a:gd name="connsiteX6" fmla="*/ 68038 w 10119292"/>
              <a:gd name="connsiteY6" fmla="*/ 185260 h 3996444"/>
              <a:gd name="connsiteX7" fmla="*/ 0 w 10119292"/>
              <a:gd name="connsiteY7" fmla="*/ 0 h 399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19292" h="3996444">
                <a:moveTo>
                  <a:pt x="4890087" y="982721"/>
                </a:moveTo>
                <a:lnTo>
                  <a:pt x="8811994" y="2033592"/>
                </a:lnTo>
                <a:lnTo>
                  <a:pt x="10119292" y="2383882"/>
                </a:lnTo>
                <a:lnTo>
                  <a:pt x="9851423" y="2585413"/>
                </a:lnTo>
                <a:cubicBezTo>
                  <a:pt x="9503757" y="2837448"/>
                  <a:pt x="9156892" y="3060463"/>
                  <a:pt x="8824531" y="3245787"/>
                </a:cubicBezTo>
                <a:cubicBezTo>
                  <a:pt x="7977635" y="3714948"/>
                  <a:pt x="7068185" y="3996444"/>
                  <a:pt x="6009568" y="3996444"/>
                </a:cubicBezTo>
                <a:cubicBezTo>
                  <a:pt x="3347078" y="3996444"/>
                  <a:pt x="894246" y="2090480"/>
                  <a:pt x="68038" y="185260"/>
                </a:cubicBezTo>
                <a:lnTo>
                  <a:pt x="0" y="0"/>
                </a:lnTo>
                <a:close/>
              </a:path>
            </a:pathLst>
          </a:custGeom>
          <a:gradFill>
            <a:gsLst>
              <a:gs pos="0">
                <a:schemeClr val="bg1">
                  <a:alpha val="10000"/>
                </a:schemeClr>
              </a:gs>
              <a:gs pos="100000">
                <a:schemeClr val="bg1">
                  <a:alpha val="0"/>
                </a:schemeClr>
              </a:gs>
            </a:gsLst>
            <a:lin ang="13200000" scaled="0"/>
          </a:gradFill>
          <a:ln w="9525" cap="flat">
            <a:noFill/>
            <a:prstDash val="solid"/>
            <a:miter/>
          </a:ln>
        </p:spPr>
        <p:txBody>
          <a:bodyPr wrap="square" rtlCol="0" anchor="ctr">
            <a:noAutofit/>
          </a:bodyPr>
          <a:lstStyle/>
          <a:p>
            <a:endParaRPr lang="en-US" sz="1800" dirty="0"/>
          </a:p>
        </p:txBody>
      </p:sp>
      <p:pic>
        <p:nvPicPr>
          <p:cNvPr id="13" name="Picture 12">
            <a:extLst>
              <a:ext uri="{FF2B5EF4-FFF2-40B4-BE49-F238E27FC236}">
                <a16:creationId xmlns:a16="http://schemas.microsoft.com/office/drawing/2014/main" id="{7C3E3474-373B-4472-AD9F-3D599F3312E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62207" y="71304"/>
            <a:ext cx="799079" cy="766896"/>
          </a:xfrm>
          <a:prstGeom prst="rect">
            <a:avLst/>
          </a:prstGeom>
        </p:spPr>
      </p:pic>
    </p:spTree>
    <p:extLst>
      <p:ext uri="{BB962C8B-B14F-4D97-AF65-F5344CB8AC3E}">
        <p14:creationId xmlns:p14="http://schemas.microsoft.com/office/powerpoint/2010/main" val="704766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6_Custom Layout">
    <p:bg>
      <p:bgPr>
        <a:gradFill>
          <a:gsLst>
            <a:gs pos="0">
              <a:srgbClr val="006FB4"/>
            </a:gs>
            <a:gs pos="100000">
              <a:srgbClr val="007BC3"/>
            </a:gs>
          </a:gsLst>
          <a:lin ang="18900000" scaled="1"/>
        </a:gradFill>
        <a:effectLst/>
      </p:bgPr>
    </p:bg>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0A8C710D-1796-410D-8CEF-EE0EA7604401}"/>
              </a:ext>
            </a:extLst>
          </p:cNvPr>
          <p:cNvSpPr>
            <a:spLocks noGrp="1"/>
          </p:cNvSpPr>
          <p:nvPr>
            <p:ph type="body" sz="quarter" idx="11" hasCustomPrompt="1"/>
          </p:nvPr>
        </p:nvSpPr>
        <p:spPr>
          <a:xfrm>
            <a:off x="630767" y="5041972"/>
            <a:ext cx="10922000" cy="338554"/>
          </a:xfrm>
          <a:prstGeom prst="rect">
            <a:avLst/>
          </a:prstGeom>
        </p:spPr>
        <p:txBody>
          <a:bodyPr wrap="square" anchor="t" anchorCtr="0">
            <a:noAutofit/>
          </a:bodyPr>
          <a:lstStyle>
            <a:lvl1pPr marL="0" marR="0" indent="0" algn="l" defTabSz="914400" rtl="0" eaLnBrk="1" fontAlgn="auto" latinLnBrk="0" hangingPunct="1">
              <a:lnSpc>
                <a:spcPts val="2400"/>
              </a:lnSpc>
              <a:spcBef>
                <a:spcPts val="0"/>
              </a:spcBef>
              <a:spcAft>
                <a:spcPts val="0"/>
              </a:spcAft>
              <a:buClr>
                <a:schemeClr val="tx1"/>
              </a:buClr>
              <a:buSzTx/>
              <a:buFont typeface="Arial" pitchFamily="34" charset="0"/>
              <a:buNone/>
              <a:tabLst/>
              <a:defRPr sz="2200" i="0">
                <a:solidFill>
                  <a:schemeClr val="bg1"/>
                </a:solidFill>
                <a:latin typeface="+mn-lt"/>
              </a:defRPr>
            </a:lvl1pPr>
            <a:lvl2pPr marL="271463" indent="0">
              <a:spcAft>
                <a:spcPts val="0"/>
              </a:spcAft>
              <a:buNone/>
              <a:defRPr>
                <a:solidFill>
                  <a:schemeClr val="bg1"/>
                </a:solidFill>
              </a:defRPr>
            </a:lvl2pPr>
            <a:lvl3pPr marL="533400" indent="0">
              <a:spcAft>
                <a:spcPts val="0"/>
              </a:spcAft>
              <a:buNone/>
              <a:defRPr>
                <a:solidFill>
                  <a:schemeClr val="bg1"/>
                </a:solidFill>
              </a:defRPr>
            </a:lvl3pPr>
            <a:lvl4pPr marL="815975" indent="0">
              <a:spcAft>
                <a:spcPts val="0"/>
              </a:spcAft>
              <a:buNone/>
              <a:defRPr>
                <a:solidFill>
                  <a:schemeClr val="bg1"/>
                </a:solidFill>
              </a:defRPr>
            </a:lvl4pPr>
            <a:lvl5pPr marL="1104900" indent="0">
              <a:spcAft>
                <a:spcPts val="0"/>
              </a:spcAft>
              <a:buNone/>
              <a:defRPr>
                <a:solidFill>
                  <a:schemeClr val="bg1"/>
                </a:solidFill>
              </a:defRPr>
            </a:lvl5pPr>
          </a:lstStyle>
          <a:p>
            <a:pPr marL="0" marR="0" lvl="0" indent="0" algn="l" defTabSz="914400" rtl="0" eaLnBrk="1" fontAlgn="auto" latinLnBrk="0" hangingPunct="1">
              <a:lnSpc>
                <a:spcPts val="2400"/>
              </a:lnSpc>
              <a:spcBef>
                <a:spcPts val="0"/>
              </a:spcBef>
              <a:spcAft>
                <a:spcPts val="0"/>
              </a:spcAft>
              <a:buClr>
                <a:schemeClr val="tx1"/>
              </a:buClr>
              <a:buSzTx/>
              <a:buFont typeface="Arial" pitchFamily="34" charset="0"/>
              <a:buNone/>
              <a:tabLst/>
              <a:defRPr/>
            </a:pPr>
            <a:r>
              <a:rPr lang="en-GB" dirty="0"/>
              <a:t>Supporting heading</a:t>
            </a:r>
            <a:endParaRPr lang="en-US" dirty="0"/>
          </a:p>
        </p:txBody>
      </p:sp>
      <p:sp>
        <p:nvSpPr>
          <p:cNvPr id="4" name="Text Placeholder 3">
            <a:extLst>
              <a:ext uri="{FF2B5EF4-FFF2-40B4-BE49-F238E27FC236}">
                <a16:creationId xmlns:a16="http://schemas.microsoft.com/office/drawing/2014/main" id="{6230B5A6-7823-4652-A821-3FE9A44D3C95}"/>
              </a:ext>
            </a:extLst>
          </p:cNvPr>
          <p:cNvSpPr>
            <a:spLocks noGrp="1"/>
          </p:cNvSpPr>
          <p:nvPr>
            <p:ph type="body" sz="quarter" idx="10" hasCustomPrompt="1"/>
          </p:nvPr>
        </p:nvSpPr>
        <p:spPr>
          <a:xfrm>
            <a:off x="630768" y="4055091"/>
            <a:ext cx="10922000" cy="823302"/>
          </a:xfrm>
          <a:prstGeom prst="rect">
            <a:avLst/>
          </a:prstGeom>
        </p:spPr>
        <p:txBody>
          <a:bodyPr wrap="square" anchor="b" anchorCtr="0">
            <a:noAutofit/>
          </a:bodyPr>
          <a:lstStyle>
            <a:lvl1pPr marL="0" indent="0">
              <a:lnSpc>
                <a:spcPts val="5700"/>
              </a:lnSpc>
              <a:spcAft>
                <a:spcPts val="0"/>
              </a:spcAft>
              <a:buNone/>
              <a:defRPr sz="5500" b="1">
                <a:solidFill>
                  <a:schemeClr val="bg1"/>
                </a:solidFill>
              </a:defRPr>
            </a:lvl1pPr>
            <a:lvl2pPr marL="271463" indent="0">
              <a:buNone/>
              <a:defRPr sz="2600" b="1">
                <a:solidFill>
                  <a:schemeClr val="bg1"/>
                </a:solidFill>
              </a:defRPr>
            </a:lvl2pPr>
            <a:lvl3pPr marL="533400" indent="0">
              <a:buNone/>
              <a:defRPr sz="2600" b="1">
                <a:solidFill>
                  <a:schemeClr val="bg1"/>
                </a:solidFill>
              </a:defRPr>
            </a:lvl3pPr>
            <a:lvl4pPr marL="815975" indent="0">
              <a:buNone/>
              <a:defRPr sz="2600" b="1">
                <a:solidFill>
                  <a:schemeClr val="bg1"/>
                </a:solidFill>
              </a:defRPr>
            </a:lvl4pPr>
            <a:lvl5pPr marL="1104900" indent="0">
              <a:buNone/>
              <a:defRPr sz="2600" b="1">
                <a:solidFill>
                  <a:schemeClr val="bg1"/>
                </a:solidFill>
              </a:defRPr>
            </a:lvl5pPr>
          </a:lstStyle>
          <a:p>
            <a:pPr lvl="0"/>
            <a:r>
              <a:rPr lang="en-US" dirty="0"/>
              <a:t>Section Heading title</a:t>
            </a:r>
          </a:p>
        </p:txBody>
      </p:sp>
      <p:sp>
        <p:nvSpPr>
          <p:cNvPr id="6" name="Freeform: Shape 5">
            <a:extLst>
              <a:ext uri="{FF2B5EF4-FFF2-40B4-BE49-F238E27FC236}">
                <a16:creationId xmlns:a16="http://schemas.microsoft.com/office/drawing/2014/main" id="{79435F2B-D996-4617-B6B8-C9A0D8FBD8C8}"/>
              </a:ext>
            </a:extLst>
          </p:cNvPr>
          <p:cNvSpPr/>
          <p:nvPr userDrawn="1"/>
        </p:nvSpPr>
        <p:spPr>
          <a:xfrm rot="13500000">
            <a:off x="4691973" y="-1700518"/>
            <a:ext cx="9179902" cy="5797131"/>
          </a:xfrm>
          <a:custGeom>
            <a:avLst/>
            <a:gdLst>
              <a:gd name="connsiteX0" fmla="*/ 3385682 w 9179902"/>
              <a:gd name="connsiteY0" fmla="*/ 5797131 h 5797131"/>
              <a:gd name="connsiteX1" fmla="*/ 0 w 9179902"/>
              <a:gd name="connsiteY1" fmla="*/ 2411450 h 5797131"/>
              <a:gd name="connsiteX2" fmla="*/ 93976 w 9179902"/>
              <a:gd name="connsiteY2" fmla="*/ 2342224 h 5797131"/>
              <a:gd name="connsiteX3" fmla="*/ 8978674 w 9179902"/>
              <a:gd name="connsiteY3" fmla="*/ 0 h 5797131"/>
              <a:gd name="connsiteX4" fmla="*/ 9179902 w 9179902"/>
              <a:gd name="connsiteY4" fmla="*/ 2910 h 5797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9902" h="5797131">
                <a:moveTo>
                  <a:pt x="3385682" y="5797131"/>
                </a:moveTo>
                <a:lnTo>
                  <a:pt x="0" y="2411450"/>
                </a:lnTo>
                <a:lnTo>
                  <a:pt x="93976" y="2342224"/>
                </a:lnTo>
                <a:cubicBezTo>
                  <a:pt x="2885396" y="374352"/>
                  <a:pt x="6700010" y="0"/>
                  <a:pt x="8978674" y="0"/>
                </a:cubicBezTo>
                <a:lnTo>
                  <a:pt x="9179902" y="2910"/>
                </a:lnTo>
                <a:close/>
              </a:path>
            </a:pathLst>
          </a:custGeom>
          <a:gradFill>
            <a:gsLst>
              <a:gs pos="0">
                <a:schemeClr val="bg1">
                  <a:alpha val="10000"/>
                </a:schemeClr>
              </a:gs>
              <a:gs pos="100000">
                <a:schemeClr val="bg1">
                  <a:alpha val="0"/>
                </a:schemeClr>
              </a:gs>
            </a:gsLst>
            <a:lin ang="21594000" scaled="0"/>
          </a:gradFill>
          <a:ln w="9525" cap="flat">
            <a:noFill/>
            <a:prstDash val="solid"/>
            <a:miter/>
          </a:ln>
        </p:spPr>
        <p:txBody>
          <a:bodyPr wrap="square" rtlCol="0" anchor="ctr">
            <a:noAutofit/>
          </a:bodyPr>
          <a:lstStyle/>
          <a:p>
            <a:endParaRPr lang="en-US" sz="1800" dirty="0"/>
          </a:p>
        </p:txBody>
      </p:sp>
      <p:sp>
        <p:nvSpPr>
          <p:cNvPr id="7" name="Freeform: Shape 6">
            <a:extLst>
              <a:ext uri="{FF2B5EF4-FFF2-40B4-BE49-F238E27FC236}">
                <a16:creationId xmlns:a16="http://schemas.microsoft.com/office/drawing/2014/main" id="{09A15FC3-668D-491D-8324-C52AB068FA0B}"/>
              </a:ext>
            </a:extLst>
          </p:cNvPr>
          <p:cNvSpPr/>
          <p:nvPr userDrawn="1"/>
        </p:nvSpPr>
        <p:spPr>
          <a:xfrm rot="20700000">
            <a:off x="273282" y="-1061208"/>
            <a:ext cx="10119292" cy="3996444"/>
          </a:xfrm>
          <a:custGeom>
            <a:avLst/>
            <a:gdLst>
              <a:gd name="connsiteX0" fmla="*/ 4890087 w 10119292"/>
              <a:gd name="connsiteY0" fmla="*/ 982721 h 3996444"/>
              <a:gd name="connsiteX1" fmla="*/ 8811994 w 10119292"/>
              <a:gd name="connsiteY1" fmla="*/ 2033592 h 3996444"/>
              <a:gd name="connsiteX2" fmla="*/ 10119292 w 10119292"/>
              <a:gd name="connsiteY2" fmla="*/ 2383882 h 3996444"/>
              <a:gd name="connsiteX3" fmla="*/ 9851423 w 10119292"/>
              <a:gd name="connsiteY3" fmla="*/ 2585413 h 3996444"/>
              <a:gd name="connsiteX4" fmla="*/ 8824531 w 10119292"/>
              <a:gd name="connsiteY4" fmla="*/ 3245787 h 3996444"/>
              <a:gd name="connsiteX5" fmla="*/ 6009568 w 10119292"/>
              <a:gd name="connsiteY5" fmla="*/ 3996444 h 3996444"/>
              <a:gd name="connsiteX6" fmla="*/ 68038 w 10119292"/>
              <a:gd name="connsiteY6" fmla="*/ 185260 h 3996444"/>
              <a:gd name="connsiteX7" fmla="*/ 0 w 10119292"/>
              <a:gd name="connsiteY7" fmla="*/ 0 h 399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19292" h="3996444">
                <a:moveTo>
                  <a:pt x="4890087" y="982721"/>
                </a:moveTo>
                <a:lnTo>
                  <a:pt x="8811994" y="2033592"/>
                </a:lnTo>
                <a:lnTo>
                  <a:pt x="10119292" y="2383882"/>
                </a:lnTo>
                <a:lnTo>
                  <a:pt x="9851423" y="2585413"/>
                </a:lnTo>
                <a:cubicBezTo>
                  <a:pt x="9503757" y="2837448"/>
                  <a:pt x="9156892" y="3060463"/>
                  <a:pt x="8824531" y="3245787"/>
                </a:cubicBezTo>
                <a:cubicBezTo>
                  <a:pt x="7977635" y="3714948"/>
                  <a:pt x="7068185" y="3996444"/>
                  <a:pt x="6009568" y="3996444"/>
                </a:cubicBezTo>
                <a:cubicBezTo>
                  <a:pt x="3347078" y="3996444"/>
                  <a:pt x="894246" y="2090480"/>
                  <a:pt x="68038" y="185260"/>
                </a:cubicBezTo>
                <a:lnTo>
                  <a:pt x="0" y="0"/>
                </a:lnTo>
                <a:close/>
              </a:path>
            </a:pathLst>
          </a:custGeom>
          <a:gradFill>
            <a:gsLst>
              <a:gs pos="0">
                <a:schemeClr val="bg1">
                  <a:alpha val="10000"/>
                </a:schemeClr>
              </a:gs>
              <a:gs pos="100000">
                <a:schemeClr val="bg1">
                  <a:alpha val="0"/>
                </a:schemeClr>
              </a:gs>
            </a:gsLst>
            <a:lin ang="13200000" scaled="0"/>
          </a:gradFill>
          <a:ln w="9525" cap="flat">
            <a:noFill/>
            <a:prstDash val="solid"/>
            <a:miter/>
          </a:ln>
        </p:spPr>
        <p:txBody>
          <a:bodyPr wrap="square" rtlCol="0" anchor="ctr">
            <a:noAutofit/>
          </a:bodyPr>
          <a:lstStyle/>
          <a:p>
            <a:endParaRPr lang="en-US" sz="1800" dirty="0"/>
          </a:p>
        </p:txBody>
      </p:sp>
      <p:pic>
        <p:nvPicPr>
          <p:cNvPr id="8" name="Picture 7">
            <a:extLst>
              <a:ext uri="{FF2B5EF4-FFF2-40B4-BE49-F238E27FC236}">
                <a16:creationId xmlns:a16="http://schemas.microsoft.com/office/drawing/2014/main" id="{566C0D1B-1C40-4648-A5A0-5E39C063B03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62207" y="71304"/>
            <a:ext cx="799079" cy="766896"/>
          </a:xfrm>
          <a:prstGeom prst="rect">
            <a:avLst/>
          </a:prstGeom>
        </p:spPr>
      </p:pic>
    </p:spTree>
    <p:extLst>
      <p:ext uri="{BB962C8B-B14F-4D97-AF65-F5344CB8AC3E}">
        <p14:creationId xmlns:p14="http://schemas.microsoft.com/office/powerpoint/2010/main" val="2036433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ection Header ORANG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6" y="442"/>
            <a:ext cx="12190479" cy="6857143"/>
          </a:xfrm>
          <a:prstGeom prst="rect">
            <a:avLst/>
          </a:prstGeom>
        </p:spPr>
      </p:pic>
      <p:sp>
        <p:nvSpPr>
          <p:cNvPr id="12" name="Text Placeholder 5"/>
          <p:cNvSpPr>
            <a:spLocks noGrp="1"/>
          </p:cNvSpPr>
          <p:nvPr>
            <p:ph type="body" sz="quarter" idx="11" hasCustomPrompt="1"/>
          </p:nvPr>
        </p:nvSpPr>
        <p:spPr>
          <a:xfrm>
            <a:off x="483215" y="4943482"/>
            <a:ext cx="3191244" cy="246221"/>
          </a:xfrm>
        </p:spPr>
        <p:txBody>
          <a:bodyPr anchor="b" anchorCtr="0">
            <a:spAutoFit/>
          </a:bodyPr>
          <a:lstStyle>
            <a:lvl1pPr marL="0" indent="0">
              <a:spcAft>
                <a:spcPts val="0"/>
              </a:spcAft>
              <a:buNone/>
              <a:defRPr i="1">
                <a:solidFill>
                  <a:schemeClr val="bg1"/>
                </a:solidFill>
                <a:latin typeface="Georgia" panose="02040502050405020303" pitchFamily="18" charset="0"/>
              </a:defRPr>
            </a:lvl1pPr>
            <a:lvl2pPr marL="203587" indent="0">
              <a:spcAft>
                <a:spcPts val="0"/>
              </a:spcAft>
              <a:buNone/>
              <a:defRPr>
                <a:solidFill>
                  <a:schemeClr val="bg1"/>
                </a:solidFill>
              </a:defRPr>
            </a:lvl2pPr>
            <a:lvl3pPr marL="400031" indent="0">
              <a:spcAft>
                <a:spcPts val="0"/>
              </a:spcAft>
              <a:buNone/>
              <a:defRPr>
                <a:solidFill>
                  <a:schemeClr val="bg1"/>
                </a:solidFill>
              </a:defRPr>
            </a:lvl3pPr>
            <a:lvl4pPr marL="611951" indent="0">
              <a:spcAft>
                <a:spcPts val="0"/>
              </a:spcAft>
              <a:buNone/>
              <a:defRPr>
                <a:solidFill>
                  <a:schemeClr val="bg1"/>
                </a:solidFill>
              </a:defRPr>
            </a:lvl4pPr>
            <a:lvl5pPr marL="828634" indent="0">
              <a:spcAft>
                <a:spcPts val="0"/>
              </a:spcAft>
              <a:buNone/>
              <a:defRPr>
                <a:solidFill>
                  <a:schemeClr val="bg1"/>
                </a:solidFill>
              </a:defRPr>
            </a:lvl5pPr>
          </a:lstStyle>
          <a:p>
            <a:pPr lvl="0"/>
            <a:r>
              <a:rPr lang="en-US" dirty="0"/>
              <a:t>Supporting heading here</a:t>
            </a:r>
          </a:p>
        </p:txBody>
      </p:sp>
      <p:sp>
        <p:nvSpPr>
          <p:cNvPr id="13" name="Text Placeholder 3"/>
          <p:cNvSpPr>
            <a:spLocks noGrp="1"/>
          </p:cNvSpPr>
          <p:nvPr>
            <p:ph type="body" sz="quarter" idx="10" hasCustomPrompt="1"/>
          </p:nvPr>
        </p:nvSpPr>
        <p:spPr>
          <a:xfrm>
            <a:off x="466275" y="4621919"/>
            <a:ext cx="9160724" cy="256480"/>
          </a:xfrm>
        </p:spPr>
        <p:txBody>
          <a:bodyPr wrap="square" anchor="b" anchorCtr="0">
            <a:spAutoFit/>
          </a:bodyPr>
          <a:lstStyle>
            <a:lvl1pPr marL="0" indent="0">
              <a:lnSpc>
                <a:spcPts val="1951"/>
              </a:lnSpc>
              <a:spcAft>
                <a:spcPts val="0"/>
              </a:spcAft>
              <a:buNone/>
              <a:defRPr sz="1951" b="1">
                <a:solidFill>
                  <a:schemeClr val="bg1"/>
                </a:solidFill>
              </a:defRPr>
            </a:lvl1pPr>
            <a:lvl2pPr marL="203587" indent="0">
              <a:buNone/>
              <a:defRPr sz="1951" b="1">
                <a:solidFill>
                  <a:schemeClr val="bg1"/>
                </a:solidFill>
              </a:defRPr>
            </a:lvl2pPr>
            <a:lvl3pPr marL="400031" indent="0">
              <a:buNone/>
              <a:defRPr sz="1951" b="1">
                <a:solidFill>
                  <a:schemeClr val="bg1"/>
                </a:solidFill>
              </a:defRPr>
            </a:lvl3pPr>
            <a:lvl4pPr marL="611951" indent="0">
              <a:buNone/>
              <a:defRPr sz="1951" b="1">
                <a:solidFill>
                  <a:schemeClr val="bg1"/>
                </a:solidFill>
              </a:defRPr>
            </a:lvl4pPr>
            <a:lvl5pPr marL="828634" indent="0">
              <a:buNone/>
              <a:defRPr sz="1951" b="1">
                <a:solidFill>
                  <a:schemeClr val="bg1"/>
                </a:solidFill>
              </a:defRPr>
            </a:lvl5pPr>
          </a:lstStyle>
          <a:p>
            <a:pPr lvl="0"/>
            <a:r>
              <a:rPr lang="en-US" dirty="0"/>
              <a:t>Section heading here</a:t>
            </a:r>
          </a:p>
        </p:txBody>
      </p:sp>
      <p:pic>
        <p:nvPicPr>
          <p:cNvPr id="6" name="Picture 5">
            <a:extLst>
              <a:ext uri="{FF2B5EF4-FFF2-40B4-BE49-F238E27FC236}">
                <a16:creationId xmlns:a16="http://schemas.microsoft.com/office/drawing/2014/main" id="{E437C36C-EBA1-44AC-9493-49082265E2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79757" y="358385"/>
            <a:ext cx="554400" cy="476152"/>
          </a:xfrm>
          <a:prstGeom prst="rect">
            <a:avLst/>
          </a:prstGeom>
        </p:spPr>
      </p:pic>
    </p:spTree>
    <p:extLst>
      <p:ext uri="{BB962C8B-B14F-4D97-AF65-F5344CB8AC3E}">
        <p14:creationId xmlns:p14="http://schemas.microsoft.com/office/powerpoint/2010/main" val="330133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7" name="Title 4"/>
          <p:cNvSpPr>
            <a:spLocks noGrp="1"/>
          </p:cNvSpPr>
          <p:nvPr>
            <p:ph type="title" hasCustomPrompt="1"/>
          </p:nvPr>
        </p:nvSpPr>
        <p:spPr>
          <a:xfrm>
            <a:off x="498764" y="294810"/>
            <a:ext cx="10090920" cy="338554"/>
          </a:xfrm>
        </p:spPr>
        <p:txBody>
          <a:bodyPr/>
          <a:lstStyle/>
          <a:p>
            <a:r>
              <a:rPr lang="en-US" dirty="0"/>
              <a:t>Click to edit Master heading style</a:t>
            </a:r>
            <a:endParaRPr lang="en-GB" dirty="0"/>
          </a:p>
        </p:txBody>
      </p:sp>
      <p:sp>
        <p:nvSpPr>
          <p:cNvPr id="8" name="Text Placeholder 2"/>
          <p:cNvSpPr>
            <a:spLocks noGrp="1"/>
          </p:cNvSpPr>
          <p:nvPr>
            <p:ph type="body" sz="quarter" idx="14" hasCustomPrompt="1"/>
          </p:nvPr>
        </p:nvSpPr>
        <p:spPr>
          <a:xfrm>
            <a:off x="498795" y="692554"/>
            <a:ext cx="10118404" cy="234950"/>
          </a:xfrm>
        </p:spPr>
        <p:txBody>
          <a:bodyPr anchor="t" anchorCtr="0"/>
          <a:lstStyle>
            <a:lvl1pPr marL="0" marR="0" indent="0" algn="l" defTabSz="914400" rtl="0" eaLnBrk="1" fontAlgn="auto" latinLnBrk="0" hangingPunct="1">
              <a:lnSpc>
                <a:spcPct val="100000"/>
              </a:lnSpc>
              <a:spcBef>
                <a:spcPts val="0"/>
              </a:spcBef>
              <a:spcAft>
                <a:spcPts val="0"/>
              </a:spcAft>
              <a:buClr>
                <a:schemeClr val="tx1"/>
              </a:buClr>
              <a:buSzTx/>
              <a:buFont typeface="Arial" pitchFamily="34" charset="0"/>
              <a:buNone/>
              <a:tabLst/>
              <a:defRPr sz="1600" i="0">
                <a:latin typeface="+mn-lt"/>
              </a:defRPr>
            </a:lvl1pPr>
            <a:lvl2pPr marL="271463" indent="0">
              <a:buNone/>
              <a:defRPr/>
            </a:lvl2pPr>
            <a:lvl3pPr marL="533400" indent="0">
              <a:buNone/>
              <a:defRPr/>
            </a:lvl3pPr>
            <a:lvl4pPr marL="815975" indent="0">
              <a:buNone/>
              <a:defRPr/>
            </a:lvl4pPr>
            <a:lvl5pPr marL="1104900" indent="0">
              <a:buNone/>
              <a:defRPr/>
            </a:lvl5pPr>
          </a:lstStyle>
          <a:p>
            <a:pPr marL="0" marR="0" lvl="0" indent="0" algn="l" defTabSz="91440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Tree>
    <p:extLst>
      <p:ext uri="{BB962C8B-B14F-4D97-AF65-F5344CB8AC3E}">
        <p14:creationId xmlns:p14="http://schemas.microsoft.com/office/powerpoint/2010/main" val="1515220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07751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Blank">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4"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5"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spTree>
    <p:extLst>
      <p:ext uri="{BB962C8B-B14F-4D97-AF65-F5344CB8AC3E}">
        <p14:creationId xmlns:p14="http://schemas.microsoft.com/office/powerpoint/2010/main" val="39042861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Image 1">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19"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0"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7" name="TextBox 6"/>
          <p:cNvSpPr txBox="1"/>
          <p:nvPr userDrawn="1"/>
        </p:nvSpPr>
        <p:spPr>
          <a:xfrm>
            <a:off x="9034272" y="5655268"/>
            <a:ext cx="3157728" cy="789517"/>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Hani</a:t>
            </a:r>
          </a:p>
          <a:p>
            <a:pPr>
              <a:lnSpc>
                <a:spcPts val="1600"/>
              </a:lnSpc>
              <a:buClr>
                <a:schemeClr val="tx1"/>
              </a:buClr>
            </a:pPr>
            <a:r>
              <a:rPr lang="en-GB" sz="1333" kern="0" dirty="0"/>
              <a:t>Manufacturing Electrical Lead</a:t>
            </a:r>
          </a:p>
          <a:p>
            <a:pPr>
              <a:lnSpc>
                <a:spcPts val="1600"/>
              </a:lnSpc>
              <a:buClr>
                <a:schemeClr val="tx1"/>
              </a:buClr>
            </a:pPr>
            <a:r>
              <a:rPr lang="en-GB" sz="1333" i="0" kern="0" dirty="0"/>
              <a:t>Jeddah, Saudi Arabia</a:t>
            </a:r>
          </a:p>
        </p:txBody>
      </p:sp>
    </p:spTree>
    <p:extLst>
      <p:ext uri="{BB962C8B-B14F-4D97-AF65-F5344CB8AC3E}">
        <p14:creationId xmlns:p14="http://schemas.microsoft.com/office/powerpoint/2010/main" val="2729603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Imag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19"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0"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10" name="TextBox 9"/>
          <p:cNvSpPr txBox="1"/>
          <p:nvPr userDrawn="1"/>
        </p:nvSpPr>
        <p:spPr>
          <a:xfrm>
            <a:off x="9034272" y="5655268"/>
            <a:ext cx="3157728" cy="789517"/>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Herbert</a:t>
            </a:r>
          </a:p>
          <a:p>
            <a:pPr>
              <a:lnSpc>
                <a:spcPts val="1600"/>
              </a:lnSpc>
              <a:buClr>
                <a:schemeClr val="tx1"/>
              </a:buClr>
            </a:pPr>
            <a:r>
              <a:rPr lang="en-GB" sz="1333" kern="0" dirty="0"/>
              <a:t>Nurse</a:t>
            </a:r>
          </a:p>
          <a:p>
            <a:pPr>
              <a:lnSpc>
                <a:spcPts val="1600"/>
              </a:lnSpc>
              <a:buClr>
                <a:schemeClr val="tx1"/>
              </a:buClr>
            </a:pPr>
            <a:r>
              <a:rPr lang="en-GB" sz="1333" i="0" kern="0" dirty="0"/>
              <a:t>Jeddah, Saudi Arabia</a:t>
            </a:r>
          </a:p>
        </p:txBody>
      </p:sp>
    </p:spTree>
    <p:extLst>
      <p:ext uri="{BB962C8B-B14F-4D97-AF65-F5344CB8AC3E}">
        <p14:creationId xmlns:p14="http://schemas.microsoft.com/office/powerpoint/2010/main" val="2990806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Image 3">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20"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1"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7" name="TextBox 6"/>
          <p:cNvSpPr txBox="1"/>
          <p:nvPr userDrawn="1"/>
        </p:nvSpPr>
        <p:spPr>
          <a:xfrm>
            <a:off x="9034272" y="5655268"/>
            <a:ext cx="3157728" cy="789517"/>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Lennie</a:t>
            </a:r>
          </a:p>
          <a:p>
            <a:pPr>
              <a:lnSpc>
                <a:spcPts val="1600"/>
              </a:lnSpc>
              <a:buClr>
                <a:schemeClr val="tx1"/>
              </a:buClr>
            </a:pPr>
            <a:r>
              <a:rPr lang="en-GB" sz="1333" kern="0" dirty="0"/>
              <a:t>Potential shingles sufferer</a:t>
            </a:r>
          </a:p>
          <a:p>
            <a:pPr>
              <a:lnSpc>
                <a:spcPts val="1600"/>
              </a:lnSpc>
              <a:buClr>
                <a:schemeClr val="tx1"/>
              </a:buClr>
            </a:pPr>
            <a:r>
              <a:rPr lang="en-GB" sz="1333" i="0" kern="0" dirty="0"/>
              <a:t>UK</a:t>
            </a:r>
          </a:p>
        </p:txBody>
      </p:sp>
    </p:spTree>
    <p:extLst>
      <p:ext uri="{BB962C8B-B14F-4D97-AF65-F5344CB8AC3E}">
        <p14:creationId xmlns:p14="http://schemas.microsoft.com/office/powerpoint/2010/main" val="11875268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Image 4">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20"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1"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9" name="TextBox 8"/>
          <p:cNvSpPr txBox="1"/>
          <p:nvPr userDrawn="1"/>
        </p:nvSpPr>
        <p:spPr>
          <a:xfrm>
            <a:off x="9034272" y="5655268"/>
            <a:ext cx="3157728" cy="789517"/>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Kenley</a:t>
            </a:r>
          </a:p>
          <a:p>
            <a:pPr>
              <a:lnSpc>
                <a:spcPts val="1600"/>
              </a:lnSpc>
              <a:buClr>
                <a:schemeClr val="tx1"/>
              </a:buClr>
            </a:pPr>
            <a:r>
              <a:rPr lang="en-GB" sz="1333" kern="0" dirty="0"/>
              <a:t>Pharmacist</a:t>
            </a:r>
          </a:p>
          <a:p>
            <a:pPr>
              <a:lnSpc>
                <a:spcPts val="1600"/>
              </a:lnSpc>
              <a:buClr>
                <a:schemeClr val="tx1"/>
              </a:buClr>
            </a:pPr>
            <a:r>
              <a:rPr lang="en-GB" sz="1333" i="0" kern="0" dirty="0"/>
              <a:t>Salford, UK</a:t>
            </a:r>
          </a:p>
        </p:txBody>
      </p:sp>
    </p:spTree>
    <p:extLst>
      <p:ext uri="{BB962C8B-B14F-4D97-AF65-F5344CB8AC3E}">
        <p14:creationId xmlns:p14="http://schemas.microsoft.com/office/powerpoint/2010/main" val="11377693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Image 5">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20"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1"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7" name="TextBox 6"/>
          <p:cNvSpPr txBox="1"/>
          <p:nvPr userDrawn="1"/>
        </p:nvSpPr>
        <p:spPr>
          <a:xfrm>
            <a:off x="9034272" y="5655268"/>
            <a:ext cx="3157728" cy="789517"/>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Agustín </a:t>
            </a:r>
          </a:p>
          <a:p>
            <a:pPr>
              <a:lnSpc>
                <a:spcPts val="1600"/>
              </a:lnSpc>
              <a:buClr>
                <a:schemeClr val="tx1"/>
              </a:buClr>
            </a:pPr>
            <a:r>
              <a:rPr lang="en-GB" sz="1333" kern="0" dirty="0"/>
              <a:t>Asthma patient</a:t>
            </a:r>
          </a:p>
          <a:p>
            <a:pPr>
              <a:lnSpc>
                <a:spcPts val="1600"/>
              </a:lnSpc>
              <a:buClr>
                <a:schemeClr val="tx1"/>
              </a:buClr>
            </a:pPr>
            <a:r>
              <a:rPr lang="en-GB" sz="1333" i="0" kern="0" dirty="0"/>
              <a:t>Argentina</a:t>
            </a:r>
          </a:p>
        </p:txBody>
      </p:sp>
    </p:spTree>
    <p:extLst>
      <p:ext uri="{BB962C8B-B14F-4D97-AF65-F5344CB8AC3E}">
        <p14:creationId xmlns:p14="http://schemas.microsoft.com/office/powerpoint/2010/main" val="18275086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Image 6">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20"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1"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9" name="TextBox 8"/>
          <p:cNvSpPr txBox="1"/>
          <p:nvPr userDrawn="1"/>
        </p:nvSpPr>
        <p:spPr>
          <a:xfrm>
            <a:off x="9034272" y="5655268"/>
            <a:ext cx="3157728" cy="789517"/>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Denis and Lindsay</a:t>
            </a:r>
          </a:p>
          <a:p>
            <a:pPr>
              <a:lnSpc>
                <a:spcPts val="1600"/>
              </a:lnSpc>
              <a:buClr>
                <a:schemeClr val="tx1"/>
              </a:buClr>
            </a:pPr>
            <a:r>
              <a:rPr lang="en-GB" sz="1333" kern="0" dirty="0"/>
              <a:t>Travel vaccine recipients</a:t>
            </a:r>
          </a:p>
          <a:p>
            <a:pPr>
              <a:lnSpc>
                <a:spcPts val="1600"/>
              </a:lnSpc>
              <a:buClr>
                <a:schemeClr val="tx1"/>
              </a:buClr>
            </a:pPr>
            <a:r>
              <a:rPr lang="en-GB" sz="1333" i="0" kern="0" dirty="0"/>
              <a:t>Liege, Belgium</a:t>
            </a:r>
          </a:p>
        </p:txBody>
      </p:sp>
    </p:spTree>
    <p:extLst>
      <p:ext uri="{BB962C8B-B14F-4D97-AF65-F5344CB8AC3E}">
        <p14:creationId xmlns:p14="http://schemas.microsoft.com/office/powerpoint/2010/main" val="42526093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Slide Image 7">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20"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1"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9" name="TextBox 8"/>
          <p:cNvSpPr txBox="1"/>
          <p:nvPr userDrawn="1"/>
        </p:nvSpPr>
        <p:spPr>
          <a:xfrm>
            <a:off x="9034272" y="5655268"/>
            <a:ext cx="3157728" cy="789517"/>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George</a:t>
            </a:r>
          </a:p>
          <a:p>
            <a:pPr>
              <a:lnSpc>
                <a:spcPts val="1600"/>
              </a:lnSpc>
              <a:buClr>
                <a:schemeClr val="tx1"/>
              </a:buClr>
            </a:pPr>
            <a:r>
              <a:rPr lang="en-GB" sz="1333" kern="0" dirty="0"/>
              <a:t>GSK Sales Representative</a:t>
            </a:r>
          </a:p>
          <a:p>
            <a:pPr>
              <a:lnSpc>
                <a:spcPts val="1600"/>
              </a:lnSpc>
              <a:buClr>
                <a:schemeClr val="tx1"/>
              </a:buClr>
            </a:pPr>
            <a:r>
              <a:rPr lang="en-GB" sz="1333" i="0" kern="0" dirty="0"/>
              <a:t>North Carolina, USA</a:t>
            </a:r>
          </a:p>
        </p:txBody>
      </p:sp>
    </p:spTree>
    <p:extLst>
      <p:ext uri="{BB962C8B-B14F-4D97-AF65-F5344CB8AC3E}">
        <p14:creationId xmlns:p14="http://schemas.microsoft.com/office/powerpoint/2010/main" val="23856954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 Image 8">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20"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1"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9" name="TextBox 8"/>
          <p:cNvSpPr txBox="1"/>
          <p:nvPr userDrawn="1"/>
        </p:nvSpPr>
        <p:spPr>
          <a:xfrm>
            <a:off x="9034272" y="5655268"/>
            <a:ext cx="3157728" cy="789517"/>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Fay</a:t>
            </a:r>
          </a:p>
          <a:p>
            <a:pPr>
              <a:lnSpc>
                <a:spcPts val="1600"/>
              </a:lnSpc>
              <a:buClr>
                <a:schemeClr val="tx1"/>
              </a:buClr>
            </a:pPr>
            <a:r>
              <a:rPr lang="en-GB" sz="1333" kern="0" dirty="0"/>
              <a:t>Potential shingles sufferer</a:t>
            </a:r>
          </a:p>
          <a:p>
            <a:pPr>
              <a:lnSpc>
                <a:spcPts val="1600"/>
              </a:lnSpc>
              <a:buClr>
                <a:schemeClr val="tx1"/>
              </a:buClr>
            </a:pPr>
            <a:r>
              <a:rPr lang="en-GB" sz="1333" i="0" kern="0" dirty="0"/>
              <a:t>UK</a:t>
            </a:r>
          </a:p>
        </p:txBody>
      </p:sp>
    </p:spTree>
    <p:extLst>
      <p:ext uri="{BB962C8B-B14F-4D97-AF65-F5344CB8AC3E}">
        <p14:creationId xmlns:p14="http://schemas.microsoft.com/office/powerpoint/2010/main" val="4368905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lide Image 9">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20"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1"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9" name="TextBox 8"/>
          <p:cNvSpPr txBox="1"/>
          <p:nvPr userDrawn="1"/>
        </p:nvSpPr>
        <p:spPr>
          <a:xfrm>
            <a:off x="9034272" y="5655268"/>
            <a:ext cx="3157728" cy="789517"/>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Ricky</a:t>
            </a:r>
          </a:p>
          <a:p>
            <a:pPr>
              <a:lnSpc>
                <a:spcPts val="1600"/>
              </a:lnSpc>
              <a:buClr>
                <a:schemeClr val="tx1"/>
              </a:buClr>
            </a:pPr>
            <a:r>
              <a:rPr lang="en-GB" sz="1333" kern="0" dirty="0"/>
              <a:t>GSK Trade Sales Manager</a:t>
            </a:r>
          </a:p>
          <a:p>
            <a:pPr>
              <a:lnSpc>
                <a:spcPts val="1600"/>
              </a:lnSpc>
              <a:buClr>
                <a:schemeClr val="tx1"/>
              </a:buClr>
            </a:pPr>
            <a:r>
              <a:rPr lang="en-GB" sz="1333" i="0" kern="0" dirty="0"/>
              <a:t>Hong Kong</a:t>
            </a:r>
          </a:p>
        </p:txBody>
      </p:sp>
    </p:spTree>
    <p:extLst>
      <p:ext uri="{BB962C8B-B14F-4D97-AF65-F5344CB8AC3E}">
        <p14:creationId xmlns:p14="http://schemas.microsoft.com/office/powerpoint/2010/main" val="34205074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Image 10">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l="519" r="13019"/>
          <a:stretch/>
        </p:blipFill>
        <p:spPr>
          <a:xfrm>
            <a:off x="6785114" y="1733653"/>
            <a:ext cx="5406887" cy="5103195"/>
          </a:xfrm>
          <a:prstGeom prst="rect">
            <a:avLst/>
          </a:prstGeom>
        </p:spPr>
      </p:pic>
      <p:sp>
        <p:nvSpPr>
          <p:cNvPr id="9" name="Title 1"/>
          <p:cNvSpPr>
            <a:spLocks noGrp="1"/>
          </p:cNvSpPr>
          <p:nvPr>
            <p:ph type="ctrTitle" hasCustomPrompt="1"/>
          </p:nvPr>
        </p:nvSpPr>
        <p:spPr>
          <a:xfrm>
            <a:off x="7737611" y="3071008"/>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11" name="Subtitle 2"/>
          <p:cNvSpPr>
            <a:spLocks noGrp="1"/>
          </p:cNvSpPr>
          <p:nvPr>
            <p:ph type="subTitle" idx="1" hasCustomPrompt="1"/>
          </p:nvPr>
        </p:nvSpPr>
        <p:spPr>
          <a:xfrm>
            <a:off x="7737612" y="4882541"/>
            <a:ext cx="3288977"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8" name="TextBox 7"/>
          <p:cNvSpPr txBox="1"/>
          <p:nvPr userDrawn="1"/>
        </p:nvSpPr>
        <p:spPr>
          <a:xfrm>
            <a:off x="-1" y="5655268"/>
            <a:ext cx="3157728" cy="789517"/>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Summer</a:t>
            </a:r>
          </a:p>
          <a:p>
            <a:pPr>
              <a:lnSpc>
                <a:spcPts val="1600"/>
              </a:lnSpc>
              <a:buClr>
                <a:schemeClr val="tx1"/>
              </a:buClr>
            </a:pPr>
            <a:r>
              <a:rPr lang="en-GB" sz="1333" kern="0" dirty="0"/>
              <a:t>Sales Excellence Officer</a:t>
            </a:r>
          </a:p>
          <a:p>
            <a:pPr>
              <a:lnSpc>
                <a:spcPts val="1600"/>
              </a:lnSpc>
              <a:buClr>
                <a:schemeClr val="tx1"/>
              </a:buClr>
            </a:pPr>
            <a:r>
              <a:rPr lang="en-GB" sz="1333" i="0" kern="0" dirty="0"/>
              <a:t>Hong Kong</a:t>
            </a:r>
          </a:p>
        </p:txBody>
      </p:sp>
    </p:spTree>
    <p:extLst>
      <p:ext uri="{BB962C8B-B14F-4D97-AF65-F5344CB8AC3E}">
        <p14:creationId xmlns:p14="http://schemas.microsoft.com/office/powerpoint/2010/main" val="39372318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Image 11">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20"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1"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9" name="TextBox 8"/>
          <p:cNvSpPr txBox="1"/>
          <p:nvPr userDrawn="1"/>
        </p:nvSpPr>
        <p:spPr>
          <a:xfrm>
            <a:off x="9034272" y="5655268"/>
            <a:ext cx="3157728" cy="789517"/>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Mouir</a:t>
            </a:r>
          </a:p>
          <a:p>
            <a:pPr>
              <a:lnSpc>
                <a:spcPts val="1600"/>
              </a:lnSpc>
              <a:buClr>
                <a:schemeClr val="tx1"/>
              </a:buClr>
            </a:pPr>
            <a:r>
              <a:rPr lang="en-GB" sz="1333" kern="0" dirty="0"/>
              <a:t>Dental patient</a:t>
            </a:r>
          </a:p>
          <a:p>
            <a:pPr>
              <a:lnSpc>
                <a:spcPts val="1600"/>
              </a:lnSpc>
              <a:buClr>
                <a:schemeClr val="tx1"/>
              </a:buClr>
            </a:pPr>
            <a:r>
              <a:rPr lang="en-GB" sz="1333" i="0" kern="0" dirty="0"/>
              <a:t>UK</a:t>
            </a:r>
          </a:p>
        </p:txBody>
      </p:sp>
    </p:spTree>
    <p:extLst>
      <p:ext uri="{BB962C8B-B14F-4D97-AF65-F5344CB8AC3E}">
        <p14:creationId xmlns:p14="http://schemas.microsoft.com/office/powerpoint/2010/main" val="41932106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Image 12">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20"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1"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8" name="TextBox 7"/>
          <p:cNvSpPr txBox="1"/>
          <p:nvPr userDrawn="1"/>
        </p:nvSpPr>
        <p:spPr>
          <a:xfrm>
            <a:off x="9034272" y="5655268"/>
            <a:ext cx="3157728" cy="789517"/>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Nicola</a:t>
            </a:r>
          </a:p>
          <a:p>
            <a:pPr>
              <a:lnSpc>
                <a:spcPts val="1600"/>
              </a:lnSpc>
              <a:buClr>
                <a:schemeClr val="tx1"/>
              </a:buClr>
            </a:pPr>
            <a:r>
              <a:rPr lang="en-GB" sz="1333" kern="0" dirty="0"/>
              <a:t>Clinical trials nurse</a:t>
            </a:r>
          </a:p>
          <a:p>
            <a:pPr>
              <a:lnSpc>
                <a:spcPts val="1600"/>
              </a:lnSpc>
              <a:buClr>
                <a:schemeClr val="tx1"/>
              </a:buClr>
            </a:pPr>
            <a:r>
              <a:rPr lang="en-GB" sz="1333" i="0" kern="0" dirty="0"/>
              <a:t>Addenbrookes, UK</a:t>
            </a:r>
          </a:p>
        </p:txBody>
      </p:sp>
    </p:spTree>
    <p:extLst>
      <p:ext uri="{BB962C8B-B14F-4D97-AF65-F5344CB8AC3E}">
        <p14:creationId xmlns:p14="http://schemas.microsoft.com/office/powerpoint/2010/main" val="15445858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Image 13">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20"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1"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9" name="TextBox 8"/>
          <p:cNvSpPr txBox="1"/>
          <p:nvPr userDrawn="1"/>
        </p:nvSpPr>
        <p:spPr>
          <a:xfrm>
            <a:off x="9034272" y="5655268"/>
            <a:ext cx="3157728" cy="792480"/>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Ma</a:t>
            </a:r>
          </a:p>
          <a:p>
            <a:pPr>
              <a:lnSpc>
                <a:spcPts val="1600"/>
              </a:lnSpc>
              <a:buClr>
                <a:schemeClr val="tx1"/>
              </a:buClr>
            </a:pPr>
            <a:r>
              <a:rPr lang="en-GB" sz="1333" kern="0" dirty="0"/>
              <a:t>Augmentin production line</a:t>
            </a:r>
          </a:p>
          <a:p>
            <a:pPr>
              <a:lnSpc>
                <a:spcPts val="1600"/>
              </a:lnSpc>
              <a:buClr>
                <a:schemeClr val="tx1"/>
              </a:buClr>
            </a:pPr>
            <a:r>
              <a:rPr lang="en-GB" sz="1333" i="0" kern="0" dirty="0"/>
              <a:t>Jeddah, Saudi Arabia</a:t>
            </a:r>
          </a:p>
        </p:txBody>
      </p:sp>
    </p:spTree>
    <p:extLst>
      <p:ext uri="{BB962C8B-B14F-4D97-AF65-F5344CB8AC3E}">
        <p14:creationId xmlns:p14="http://schemas.microsoft.com/office/powerpoint/2010/main" val="11418520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Image 14">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20"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1"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8" name="TextBox 7"/>
          <p:cNvSpPr txBox="1"/>
          <p:nvPr userDrawn="1"/>
        </p:nvSpPr>
        <p:spPr>
          <a:xfrm>
            <a:off x="9036972" y="6086693"/>
            <a:ext cx="3155029" cy="358092"/>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067" i="0" kern="0" dirty="0"/>
              <a:t>Photo credit Martin Web/Save the Children</a:t>
            </a:r>
          </a:p>
        </p:txBody>
      </p:sp>
      <p:sp>
        <p:nvSpPr>
          <p:cNvPr id="11" name="TextBox 10"/>
          <p:cNvSpPr txBox="1"/>
          <p:nvPr userDrawn="1"/>
        </p:nvSpPr>
        <p:spPr>
          <a:xfrm>
            <a:off x="9036973" y="5226710"/>
            <a:ext cx="3155028" cy="789517"/>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Elizabeth and Patience</a:t>
            </a:r>
          </a:p>
          <a:p>
            <a:pPr>
              <a:lnSpc>
                <a:spcPts val="1600"/>
              </a:lnSpc>
              <a:buClr>
                <a:schemeClr val="tx1"/>
              </a:buClr>
            </a:pPr>
            <a:r>
              <a:rPr lang="en-GB" sz="1333" kern="0" dirty="0"/>
              <a:t>Save the Children clinic attendee</a:t>
            </a:r>
          </a:p>
          <a:p>
            <a:pPr>
              <a:lnSpc>
                <a:spcPts val="1600"/>
              </a:lnSpc>
              <a:buClr>
                <a:schemeClr val="tx1"/>
              </a:buClr>
            </a:pPr>
            <a:r>
              <a:rPr lang="en-GB" sz="1333" i="0" kern="0" dirty="0"/>
              <a:t>Liberia</a:t>
            </a:r>
          </a:p>
        </p:txBody>
      </p:sp>
    </p:spTree>
    <p:extLst>
      <p:ext uri="{BB962C8B-B14F-4D97-AF65-F5344CB8AC3E}">
        <p14:creationId xmlns:p14="http://schemas.microsoft.com/office/powerpoint/2010/main" val="24274619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Slide Image 15">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20"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1"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9" name="TextBox 8"/>
          <p:cNvSpPr txBox="1"/>
          <p:nvPr userDrawn="1"/>
        </p:nvSpPr>
        <p:spPr>
          <a:xfrm>
            <a:off x="9034272" y="5655268"/>
            <a:ext cx="3157728" cy="792480"/>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Hui</a:t>
            </a:r>
          </a:p>
          <a:p>
            <a:pPr>
              <a:lnSpc>
                <a:spcPts val="1600"/>
              </a:lnSpc>
              <a:buClr>
                <a:schemeClr val="tx1"/>
              </a:buClr>
            </a:pPr>
            <a:r>
              <a:rPr lang="en-GB" sz="1333" kern="0" dirty="0"/>
              <a:t>Process scientist</a:t>
            </a:r>
          </a:p>
          <a:p>
            <a:pPr>
              <a:lnSpc>
                <a:spcPts val="1600"/>
              </a:lnSpc>
              <a:buClr>
                <a:schemeClr val="tx1"/>
              </a:buClr>
            </a:pPr>
            <a:r>
              <a:rPr lang="en-GB" sz="1333" i="0" kern="0" dirty="0"/>
              <a:t>China</a:t>
            </a:r>
          </a:p>
        </p:txBody>
      </p:sp>
    </p:spTree>
    <p:extLst>
      <p:ext uri="{BB962C8B-B14F-4D97-AF65-F5344CB8AC3E}">
        <p14:creationId xmlns:p14="http://schemas.microsoft.com/office/powerpoint/2010/main" val="4648231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Slide Image 16">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20"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1"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9" name="TextBox 8"/>
          <p:cNvSpPr txBox="1"/>
          <p:nvPr userDrawn="1"/>
        </p:nvSpPr>
        <p:spPr>
          <a:xfrm>
            <a:off x="9034272" y="5655268"/>
            <a:ext cx="3157728" cy="792480"/>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Pam</a:t>
            </a:r>
          </a:p>
          <a:p>
            <a:pPr>
              <a:lnSpc>
                <a:spcPts val="1600"/>
              </a:lnSpc>
              <a:buClr>
                <a:schemeClr val="tx1"/>
              </a:buClr>
            </a:pPr>
            <a:r>
              <a:rPr lang="en-GB" sz="1333" kern="0" dirty="0"/>
              <a:t>Respiratory manufacturing </a:t>
            </a:r>
          </a:p>
          <a:p>
            <a:pPr>
              <a:lnSpc>
                <a:spcPts val="1600"/>
              </a:lnSpc>
              <a:buClr>
                <a:schemeClr val="tx1"/>
              </a:buClr>
            </a:pPr>
            <a:r>
              <a:rPr lang="en-GB" sz="1333" i="0" kern="0" dirty="0"/>
              <a:t>North Carolina, USA</a:t>
            </a:r>
          </a:p>
        </p:txBody>
      </p:sp>
    </p:spTree>
    <p:extLst>
      <p:ext uri="{BB962C8B-B14F-4D97-AF65-F5344CB8AC3E}">
        <p14:creationId xmlns:p14="http://schemas.microsoft.com/office/powerpoint/2010/main" val="3581823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Image 17">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20"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1"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9" name="TextBox 8"/>
          <p:cNvSpPr txBox="1"/>
          <p:nvPr userDrawn="1"/>
        </p:nvSpPr>
        <p:spPr>
          <a:xfrm>
            <a:off x="9034272" y="5655268"/>
            <a:ext cx="3157728" cy="792480"/>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Janet</a:t>
            </a:r>
          </a:p>
          <a:p>
            <a:pPr>
              <a:lnSpc>
                <a:spcPts val="1600"/>
              </a:lnSpc>
              <a:buClr>
                <a:schemeClr val="tx1"/>
              </a:buClr>
            </a:pPr>
            <a:r>
              <a:rPr lang="en-GB" sz="1333" kern="0" dirty="0"/>
              <a:t>COPD patient</a:t>
            </a:r>
          </a:p>
          <a:p>
            <a:pPr>
              <a:lnSpc>
                <a:spcPts val="1600"/>
              </a:lnSpc>
              <a:buClr>
                <a:schemeClr val="tx1"/>
              </a:buClr>
            </a:pPr>
            <a:r>
              <a:rPr lang="en-GB" sz="1333" i="0" kern="0" dirty="0"/>
              <a:t>Philadelphia, USA</a:t>
            </a:r>
          </a:p>
        </p:txBody>
      </p:sp>
    </p:spTree>
    <p:extLst>
      <p:ext uri="{BB962C8B-B14F-4D97-AF65-F5344CB8AC3E}">
        <p14:creationId xmlns:p14="http://schemas.microsoft.com/office/powerpoint/2010/main" val="41223172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Image 18">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9"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10"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8" name="TextBox 7"/>
          <p:cNvSpPr txBox="1"/>
          <p:nvPr userDrawn="1"/>
        </p:nvSpPr>
        <p:spPr>
          <a:xfrm>
            <a:off x="9034272" y="5655268"/>
            <a:ext cx="3157728" cy="792480"/>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Mili</a:t>
            </a:r>
          </a:p>
          <a:p>
            <a:pPr>
              <a:lnSpc>
                <a:spcPts val="1600"/>
              </a:lnSpc>
              <a:buClr>
                <a:schemeClr val="tx1"/>
              </a:buClr>
            </a:pPr>
            <a:r>
              <a:rPr lang="en-GB" sz="1333" kern="0" dirty="0"/>
              <a:t>Oncology scientist</a:t>
            </a:r>
          </a:p>
          <a:p>
            <a:pPr>
              <a:lnSpc>
                <a:spcPts val="1600"/>
              </a:lnSpc>
              <a:buClr>
                <a:schemeClr val="tx1"/>
              </a:buClr>
            </a:pPr>
            <a:r>
              <a:rPr lang="en-GB" sz="1333" i="0" kern="0" dirty="0"/>
              <a:t>Philadelphia, USA</a:t>
            </a:r>
          </a:p>
        </p:txBody>
      </p:sp>
    </p:spTree>
    <p:extLst>
      <p:ext uri="{BB962C8B-B14F-4D97-AF65-F5344CB8AC3E}">
        <p14:creationId xmlns:p14="http://schemas.microsoft.com/office/powerpoint/2010/main" val="26435873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 Image 19">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3" name="Picture 22"/>
          <p:cNvPicPr>
            <a:picLocks noChangeAspect="1"/>
          </p:cNvPicPr>
          <p:nvPr userDrawn="1"/>
        </p:nvPicPr>
        <p:blipFill rotWithShape="1">
          <a:blip r:embed="rId3" cstate="print">
            <a:extLst>
              <a:ext uri="{28A0092B-C50C-407E-A947-70E740481C1C}">
                <a14:useLocalDpi xmlns:a14="http://schemas.microsoft.com/office/drawing/2010/main" val="0"/>
              </a:ext>
            </a:extLst>
          </a:blip>
          <a:srcRect l="321" r="12870"/>
          <a:stretch/>
        </p:blipFill>
        <p:spPr>
          <a:xfrm>
            <a:off x="6741461" y="1712502"/>
            <a:ext cx="5450540" cy="5123903"/>
          </a:xfrm>
          <a:prstGeom prst="rect">
            <a:avLst/>
          </a:prstGeom>
        </p:spPr>
      </p:pic>
      <p:sp>
        <p:nvSpPr>
          <p:cNvPr id="24" name="Title 1"/>
          <p:cNvSpPr>
            <a:spLocks noGrp="1"/>
          </p:cNvSpPr>
          <p:nvPr>
            <p:ph type="ctrTitle" hasCustomPrompt="1"/>
          </p:nvPr>
        </p:nvSpPr>
        <p:spPr>
          <a:xfrm>
            <a:off x="7737611" y="3071008"/>
            <a:ext cx="3835980" cy="1333699"/>
          </a:xfrm>
          <a:prstGeom prst="rect">
            <a:avLst/>
          </a:prstGeom>
        </p:spPr>
        <p:txBody>
          <a:bodyPr anchor="b" anchorCtr="0"/>
          <a:lstStyle>
            <a:lvl1pPr>
              <a:lnSpc>
                <a:spcPts val="3467"/>
              </a:lnSpc>
              <a:defRPr sz="3467">
                <a:solidFill>
                  <a:schemeClr val="bg2"/>
                </a:solidFill>
              </a:defRPr>
            </a:lvl1pPr>
          </a:lstStyle>
          <a:p>
            <a:r>
              <a:rPr lang="en-US" dirty="0"/>
              <a:t>Click to edit Master heading style</a:t>
            </a:r>
            <a:endParaRPr lang="en-GB" dirty="0"/>
          </a:p>
        </p:txBody>
      </p:sp>
      <p:sp>
        <p:nvSpPr>
          <p:cNvPr id="25" name="Subtitle 2"/>
          <p:cNvSpPr>
            <a:spLocks noGrp="1"/>
          </p:cNvSpPr>
          <p:nvPr>
            <p:ph type="subTitle" idx="1" hasCustomPrompt="1"/>
          </p:nvPr>
        </p:nvSpPr>
        <p:spPr>
          <a:xfrm>
            <a:off x="7737612" y="4882541"/>
            <a:ext cx="3288977"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8" name="TextBox 7"/>
          <p:cNvSpPr txBox="1"/>
          <p:nvPr userDrawn="1"/>
        </p:nvSpPr>
        <p:spPr>
          <a:xfrm>
            <a:off x="-1" y="5655268"/>
            <a:ext cx="3157728" cy="789517"/>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Mili</a:t>
            </a:r>
          </a:p>
          <a:p>
            <a:pPr>
              <a:lnSpc>
                <a:spcPts val="1600"/>
              </a:lnSpc>
              <a:buClr>
                <a:schemeClr val="tx1"/>
              </a:buClr>
            </a:pPr>
            <a:r>
              <a:rPr lang="en-GB" sz="1333" kern="0" dirty="0"/>
              <a:t>Oncology scientist</a:t>
            </a:r>
          </a:p>
          <a:p>
            <a:pPr>
              <a:lnSpc>
                <a:spcPts val="1600"/>
              </a:lnSpc>
              <a:buClr>
                <a:schemeClr val="tx1"/>
              </a:buClr>
            </a:pPr>
            <a:r>
              <a:rPr lang="en-GB" sz="1333" i="0" kern="0" dirty="0"/>
              <a:t>Philadelphia, USA</a:t>
            </a:r>
          </a:p>
        </p:txBody>
      </p:sp>
    </p:spTree>
    <p:extLst>
      <p:ext uri="{BB962C8B-B14F-4D97-AF65-F5344CB8AC3E}">
        <p14:creationId xmlns:p14="http://schemas.microsoft.com/office/powerpoint/2010/main" val="37975942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Image 20">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5" name="Picture 24"/>
          <p:cNvPicPr>
            <a:picLocks noChangeAspect="1"/>
          </p:cNvPicPr>
          <p:nvPr userDrawn="1"/>
        </p:nvPicPr>
        <p:blipFill rotWithShape="1">
          <a:blip r:embed="rId3" cstate="print">
            <a:extLst>
              <a:ext uri="{28A0092B-C50C-407E-A947-70E740481C1C}">
                <a14:useLocalDpi xmlns:a14="http://schemas.microsoft.com/office/drawing/2010/main" val="0"/>
              </a:ext>
            </a:extLst>
          </a:blip>
          <a:srcRect l="12702"/>
          <a:stretch/>
        </p:blipFill>
        <p:spPr>
          <a:xfrm>
            <a:off x="1" y="1421233"/>
            <a:ext cx="5481276" cy="5123903"/>
          </a:xfrm>
          <a:prstGeom prst="rect">
            <a:avLst/>
          </a:prstGeom>
        </p:spPr>
      </p:pic>
      <p:sp>
        <p:nvSpPr>
          <p:cNvPr id="20"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2"/>
                </a:solidFill>
              </a:defRPr>
            </a:lvl1pPr>
          </a:lstStyle>
          <a:p>
            <a:r>
              <a:rPr lang="en-US" dirty="0"/>
              <a:t>Click to edit Master heading style</a:t>
            </a:r>
            <a:endParaRPr lang="en-GB" dirty="0"/>
          </a:p>
        </p:txBody>
      </p:sp>
      <p:sp>
        <p:nvSpPr>
          <p:cNvPr id="21"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7" name="TextBox 6"/>
          <p:cNvSpPr txBox="1"/>
          <p:nvPr userDrawn="1"/>
        </p:nvSpPr>
        <p:spPr>
          <a:xfrm>
            <a:off x="9034272" y="5655268"/>
            <a:ext cx="3157728" cy="792480"/>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Brendan</a:t>
            </a:r>
          </a:p>
          <a:p>
            <a:pPr>
              <a:lnSpc>
                <a:spcPts val="1600"/>
              </a:lnSpc>
              <a:buClr>
                <a:schemeClr val="tx1"/>
              </a:buClr>
            </a:pPr>
            <a:r>
              <a:rPr lang="en-GB" sz="1333" kern="0" dirty="0"/>
              <a:t>Sales Representative</a:t>
            </a:r>
          </a:p>
          <a:p>
            <a:pPr>
              <a:lnSpc>
                <a:spcPts val="1600"/>
              </a:lnSpc>
              <a:buClr>
                <a:schemeClr val="tx1"/>
              </a:buClr>
            </a:pPr>
            <a:r>
              <a:rPr lang="en-GB" sz="1333" i="0" kern="0" dirty="0"/>
              <a:t>Philadelphia, USA</a:t>
            </a:r>
          </a:p>
        </p:txBody>
      </p:sp>
    </p:spTree>
    <p:extLst>
      <p:ext uri="{BB962C8B-B14F-4D97-AF65-F5344CB8AC3E}">
        <p14:creationId xmlns:p14="http://schemas.microsoft.com/office/powerpoint/2010/main" val="15343649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Image 2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l="12702"/>
          <a:stretch/>
        </p:blipFill>
        <p:spPr>
          <a:xfrm>
            <a:off x="1" y="1421233"/>
            <a:ext cx="5481276" cy="5123903"/>
          </a:xfrm>
          <a:prstGeom prst="rect">
            <a:avLst/>
          </a:prstGeom>
        </p:spPr>
      </p:pic>
      <p:sp>
        <p:nvSpPr>
          <p:cNvPr id="20"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2"/>
                </a:solidFill>
              </a:defRPr>
            </a:lvl1pPr>
          </a:lstStyle>
          <a:p>
            <a:r>
              <a:rPr lang="en-US" dirty="0"/>
              <a:t>Click to edit Master heading style</a:t>
            </a:r>
            <a:endParaRPr lang="en-GB" dirty="0"/>
          </a:p>
        </p:txBody>
      </p:sp>
      <p:sp>
        <p:nvSpPr>
          <p:cNvPr id="21" name="Subtitle 2"/>
          <p:cNvSpPr>
            <a:spLocks noGrp="1"/>
          </p:cNvSpPr>
          <p:nvPr>
            <p:ph type="subTitle" idx="1" hasCustomPrompt="1"/>
          </p:nvPr>
        </p:nvSpPr>
        <p:spPr>
          <a:xfrm>
            <a:off x="395361" y="4570119"/>
            <a:ext cx="3405675" cy="656591"/>
          </a:xfrm>
        </p:spPr>
        <p:txBody>
          <a:bodyPr wrap="square"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
        <p:nvSpPr>
          <p:cNvPr id="9" name="TextBox 8"/>
          <p:cNvSpPr txBox="1"/>
          <p:nvPr userDrawn="1"/>
        </p:nvSpPr>
        <p:spPr>
          <a:xfrm>
            <a:off x="9034272" y="5655268"/>
            <a:ext cx="3157728" cy="792480"/>
          </a:xfrm>
          <a:prstGeom prst="rect">
            <a:avLst/>
          </a:prstGeom>
          <a:solidFill>
            <a:schemeClr val="bg1"/>
          </a:solidFill>
        </p:spPr>
        <p:txBody>
          <a:bodyPr wrap="square" lIns="304800" tIns="0" rIns="0" bIns="0" rtlCol="0" anchor="ctr" anchorCtr="0">
            <a:noAutofit/>
          </a:bodyPr>
          <a:lstStyle/>
          <a:p>
            <a:pPr>
              <a:lnSpc>
                <a:spcPts val="1600"/>
              </a:lnSpc>
              <a:buClr>
                <a:schemeClr val="tx1"/>
              </a:buClr>
            </a:pPr>
            <a:r>
              <a:rPr lang="en-GB" sz="1333" b="1" kern="0" dirty="0">
                <a:solidFill>
                  <a:schemeClr val="bg2"/>
                </a:solidFill>
              </a:rPr>
              <a:t>Dr Ignance</a:t>
            </a:r>
          </a:p>
          <a:p>
            <a:pPr>
              <a:lnSpc>
                <a:spcPts val="1600"/>
              </a:lnSpc>
              <a:buClr>
                <a:schemeClr val="tx1"/>
              </a:buClr>
            </a:pPr>
            <a:r>
              <a:rPr lang="en-GB" sz="1333" kern="0" dirty="0"/>
              <a:t>Doctor</a:t>
            </a:r>
          </a:p>
          <a:p>
            <a:pPr>
              <a:lnSpc>
                <a:spcPts val="1600"/>
              </a:lnSpc>
              <a:buClr>
                <a:schemeClr val="tx1"/>
              </a:buClr>
            </a:pPr>
            <a:r>
              <a:rPr lang="en-GB" sz="1333" i="0" kern="0" dirty="0"/>
              <a:t>Rwanda</a:t>
            </a:r>
          </a:p>
        </p:txBody>
      </p:sp>
    </p:spTree>
    <p:extLst>
      <p:ext uri="{BB962C8B-B14F-4D97-AF65-F5344CB8AC3E}">
        <p14:creationId xmlns:p14="http://schemas.microsoft.com/office/powerpoint/2010/main" val="3348525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Slide Text Only">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395361" y="3203154"/>
            <a:ext cx="6723193" cy="889132"/>
          </a:xfrm>
          <a:prstGeom prst="rect">
            <a:avLst/>
          </a:prstGeom>
        </p:spPr>
        <p:txBody>
          <a:bodyPr anchor="b" anchorCtr="0"/>
          <a:lstStyle>
            <a:lvl1pPr>
              <a:lnSpc>
                <a:spcPts val="3467"/>
              </a:lnSpc>
              <a:defRPr sz="3467">
                <a:solidFill>
                  <a:schemeClr val="bg2"/>
                </a:solidFill>
              </a:defRPr>
            </a:lvl1pPr>
          </a:lstStyle>
          <a:p>
            <a:r>
              <a:rPr lang="en-US" dirty="0"/>
              <a:t>Click to edit Master </a:t>
            </a:r>
            <a:br>
              <a:rPr lang="en-US" dirty="0"/>
            </a:br>
            <a:r>
              <a:rPr lang="en-US" dirty="0"/>
              <a:t>heading style</a:t>
            </a:r>
            <a:endParaRPr lang="en-GB" dirty="0"/>
          </a:p>
        </p:txBody>
      </p:sp>
      <p:sp>
        <p:nvSpPr>
          <p:cNvPr id="10" name="Subtitle 2"/>
          <p:cNvSpPr>
            <a:spLocks noGrp="1"/>
          </p:cNvSpPr>
          <p:nvPr>
            <p:ph type="subTitle" idx="1" hasCustomPrompt="1"/>
          </p:nvPr>
        </p:nvSpPr>
        <p:spPr>
          <a:xfrm>
            <a:off x="395361" y="4570121"/>
            <a:ext cx="6723193" cy="328295"/>
          </a:xfrm>
        </p:spPr>
        <p:txBody>
          <a:bodyPr wrap="square" anchor="t" anchorCtr="0">
            <a:spAutoFit/>
          </a:bodyPr>
          <a:lstStyle>
            <a:lvl1pPr marL="0" indent="0" algn="l">
              <a:spcAft>
                <a:spcPts val="0"/>
              </a:spcAft>
              <a:buNone/>
              <a:defRPr i="0">
                <a:solidFill>
                  <a:schemeClr val="tx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Tree>
    <p:extLst>
      <p:ext uri="{BB962C8B-B14F-4D97-AF65-F5344CB8AC3E}">
        <p14:creationId xmlns:p14="http://schemas.microsoft.com/office/powerpoint/2010/main" val="9293517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Text and Table">
    <p:spTree>
      <p:nvGrpSpPr>
        <p:cNvPr id="1" name=""/>
        <p:cNvGrpSpPr/>
        <p:nvPr/>
      </p:nvGrpSpPr>
      <p:grpSpPr>
        <a:xfrm>
          <a:off x="0" y="0"/>
          <a:ext cx="0" cy="0"/>
          <a:chOff x="0" y="0"/>
          <a:chExt cx="0" cy="0"/>
        </a:xfrm>
      </p:grpSpPr>
      <p:sp>
        <p:nvSpPr>
          <p:cNvPr id="21" name="Title 1"/>
          <p:cNvSpPr>
            <a:spLocks noGrp="1"/>
          </p:cNvSpPr>
          <p:nvPr>
            <p:ph type="ctrTitle" hasCustomPrompt="1"/>
          </p:nvPr>
        </p:nvSpPr>
        <p:spPr>
          <a:xfrm>
            <a:off x="395361" y="1479613"/>
            <a:ext cx="6723192" cy="889132"/>
          </a:xfrm>
          <a:prstGeom prst="rect">
            <a:avLst/>
          </a:prstGeom>
        </p:spPr>
        <p:txBody>
          <a:bodyPr anchor="b" anchorCtr="0"/>
          <a:lstStyle>
            <a:lvl1pPr>
              <a:lnSpc>
                <a:spcPts val="3467"/>
              </a:lnSpc>
              <a:defRPr sz="3467">
                <a:solidFill>
                  <a:schemeClr val="bg2"/>
                </a:solidFill>
              </a:defRPr>
            </a:lvl1pPr>
          </a:lstStyle>
          <a:p>
            <a:r>
              <a:rPr lang="en-US" dirty="0"/>
              <a:t>Click to edit Master </a:t>
            </a:r>
            <a:br>
              <a:rPr lang="en-US" dirty="0"/>
            </a:br>
            <a:r>
              <a:rPr lang="en-US" dirty="0"/>
              <a:t>heading style</a:t>
            </a:r>
            <a:endParaRPr lang="en-GB" dirty="0"/>
          </a:p>
        </p:txBody>
      </p:sp>
      <p:sp>
        <p:nvSpPr>
          <p:cNvPr id="22" name="Subtitle 2"/>
          <p:cNvSpPr>
            <a:spLocks noGrp="1"/>
          </p:cNvSpPr>
          <p:nvPr>
            <p:ph type="subTitle" idx="1" hasCustomPrompt="1"/>
          </p:nvPr>
        </p:nvSpPr>
        <p:spPr>
          <a:xfrm>
            <a:off x="395361" y="2846578"/>
            <a:ext cx="6679881" cy="328295"/>
          </a:xfrm>
        </p:spPr>
        <p:txBody>
          <a:bodyPr wrap="square" anchor="t" anchorCtr="0">
            <a:spAutoFit/>
          </a:bodyPr>
          <a:lstStyle>
            <a:lvl1pPr marL="0" indent="0" algn="l">
              <a:spcAft>
                <a:spcPts val="0"/>
              </a:spcAft>
              <a:buNone/>
              <a:defRPr i="0">
                <a:solidFill>
                  <a:schemeClr val="tx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Tree>
    <p:extLst>
      <p:ext uri="{BB962C8B-B14F-4D97-AF65-F5344CB8AC3E}">
        <p14:creationId xmlns:p14="http://schemas.microsoft.com/office/powerpoint/2010/main" val="22899971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6" name="Content Placeholder 15"/>
          <p:cNvSpPr>
            <a:spLocks noGrp="1" noChangeAspect="1"/>
          </p:cNvSpPr>
          <p:nvPr>
            <p:ph sz="quarter" idx="12"/>
          </p:nvPr>
        </p:nvSpPr>
        <p:spPr>
          <a:xfrm>
            <a:off x="478870" y="1589851"/>
            <a:ext cx="11231033" cy="4093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2"/>
          <p:cNvSpPr>
            <a:spLocks noGrp="1"/>
          </p:cNvSpPr>
          <p:nvPr>
            <p:ph type="body" sz="quarter" idx="14" hasCustomPrompt="1"/>
          </p:nvPr>
        </p:nvSpPr>
        <p:spPr>
          <a:xfrm>
            <a:off x="478869" y="924738"/>
            <a:ext cx="10104000" cy="369332"/>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Text Placeholder 5"/>
          <p:cNvSpPr>
            <a:spLocks noGrp="1"/>
          </p:cNvSpPr>
          <p:nvPr>
            <p:ph type="body" sz="quarter" idx="18" hasCustomPrompt="1"/>
          </p:nvPr>
        </p:nvSpPr>
        <p:spPr>
          <a:xfrm>
            <a:off x="478869" y="5985418"/>
            <a:ext cx="11232000" cy="123111"/>
          </a:xfrm>
        </p:spPr>
        <p:txBody>
          <a:bodyPr wrap="square" anchor="b" anchorCtr="0">
            <a:spAutoFit/>
          </a:bodyPr>
          <a:lstStyle>
            <a:lvl1pPr marL="0" indent="0">
              <a:spcAft>
                <a:spcPts val="0"/>
              </a:spcAft>
              <a:buNone/>
              <a:defRPr sz="800"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4" name="Title 3"/>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
        <p:nvSpPr>
          <p:cNvPr id="10" name="Slide Number Placeholder 9"/>
          <p:cNvSpPr>
            <a:spLocks noGrp="1"/>
          </p:cNvSpPr>
          <p:nvPr>
            <p:ph type="sldNum" sz="quarter" idx="21"/>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11521410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p:spTree>
      <p:nvGrpSpPr>
        <p:cNvPr id="1" name=""/>
        <p:cNvGrpSpPr/>
        <p:nvPr/>
      </p:nvGrpSpPr>
      <p:grpSpPr>
        <a:xfrm>
          <a:off x="0" y="0"/>
          <a:ext cx="0" cy="0"/>
          <a:chOff x="0" y="0"/>
          <a:chExt cx="0" cy="0"/>
        </a:xfrm>
      </p:grpSpPr>
      <p:sp>
        <p:nvSpPr>
          <p:cNvPr id="10" name="Content Placeholder 9"/>
          <p:cNvSpPr>
            <a:spLocks noGrp="1" noChangeAspect="1"/>
          </p:cNvSpPr>
          <p:nvPr>
            <p:ph sz="quarter" idx="19"/>
          </p:nvPr>
        </p:nvSpPr>
        <p:spPr>
          <a:xfrm>
            <a:off x="480001" y="2052914"/>
            <a:ext cx="11224684" cy="363880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ext Placeholder 2"/>
          <p:cNvSpPr>
            <a:spLocks noGrp="1"/>
          </p:cNvSpPr>
          <p:nvPr>
            <p:ph type="body" sz="quarter" idx="13" hasCustomPrompt="1"/>
          </p:nvPr>
        </p:nvSpPr>
        <p:spPr>
          <a:xfrm>
            <a:off x="478870" y="1588949"/>
            <a:ext cx="11224684" cy="328295"/>
          </a:xfrm>
        </p:spPr>
        <p:txBody>
          <a:bodyPr anchor="t" anchorCtr="0">
            <a:spAutoFit/>
          </a:bodyPr>
          <a:lstStyle>
            <a:lvl1pPr marL="0" indent="0">
              <a:spcAft>
                <a:spcPts val="0"/>
              </a:spcAft>
              <a:buNone/>
              <a:defRPr sz="2133" b="1">
                <a:solidFill>
                  <a:schemeClr val="accent1"/>
                </a:solidFill>
              </a:defRPr>
            </a:lvl1pPr>
            <a:lvl2pPr marL="361942" indent="0">
              <a:buNone/>
              <a:defRPr/>
            </a:lvl2pPr>
            <a:lvl3pPr marL="711182" indent="0">
              <a:buNone/>
              <a:defRPr/>
            </a:lvl3pPr>
            <a:lvl4pPr marL="1087939" indent="0">
              <a:buNone/>
              <a:defRPr/>
            </a:lvl4pPr>
            <a:lvl5pPr marL="1473163" indent="0">
              <a:buNone/>
              <a:defRPr/>
            </a:lvl5pPr>
          </a:lstStyle>
          <a:p>
            <a:pPr lvl="0"/>
            <a:r>
              <a:rPr lang="en-US" dirty="0"/>
              <a:t>Subheading here if required</a:t>
            </a:r>
          </a:p>
        </p:txBody>
      </p:sp>
      <p:sp>
        <p:nvSpPr>
          <p:cNvPr id="14" name="Text Placeholder 2"/>
          <p:cNvSpPr>
            <a:spLocks noGrp="1"/>
          </p:cNvSpPr>
          <p:nvPr>
            <p:ph type="body" sz="quarter" idx="14" hasCustomPrompt="1"/>
          </p:nvPr>
        </p:nvSpPr>
        <p:spPr>
          <a:xfrm>
            <a:off x="478869" y="924738"/>
            <a:ext cx="10104000" cy="369332"/>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6" name="Text Placeholder 5"/>
          <p:cNvSpPr>
            <a:spLocks noGrp="1"/>
          </p:cNvSpPr>
          <p:nvPr>
            <p:ph type="body" sz="quarter" idx="18" hasCustomPrompt="1"/>
          </p:nvPr>
        </p:nvSpPr>
        <p:spPr>
          <a:xfrm>
            <a:off x="478869" y="5762694"/>
            <a:ext cx="11232000" cy="164148"/>
          </a:xfrm>
        </p:spPr>
        <p:txBody>
          <a:bodyPr wrap="square" anchor="b" anchorCtr="0">
            <a:spAutoFit/>
          </a:bodyPr>
          <a:lstStyle>
            <a:lvl1pPr marL="0" marR="0" indent="0" algn="l" defTabSz="1219170" rtl="0" eaLnBrk="1" fontAlgn="auto" latinLnBrk="0" hangingPunct="1">
              <a:lnSpc>
                <a:spcPct val="100000"/>
              </a:lnSpc>
              <a:spcBef>
                <a:spcPts val="0"/>
              </a:spcBef>
              <a:spcAft>
                <a:spcPts val="800"/>
              </a:spcAft>
              <a:buClr>
                <a:schemeClr val="tx1"/>
              </a:buClr>
              <a:buSzTx/>
              <a:buFont typeface="Arial" pitchFamily="34" charset="0"/>
              <a:buNone/>
              <a:tabLst/>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20" name="Title 19"/>
          <p:cNvSpPr>
            <a:spLocks noGrp="1"/>
          </p:cNvSpPr>
          <p:nvPr>
            <p:ph type="title" hasCustomPrompt="1"/>
          </p:nvPr>
        </p:nvSpPr>
        <p:spPr/>
        <p:txBody>
          <a:bodyPr/>
          <a:lstStyle/>
          <a:p>
            <a:r>
              <a:rPr lang="en-US" dirty="0"/>
              <a:t>Click to edit Master heading style</a:t>
            </a:r>
            <a:endParaRPr lang="en-GB" dirty="0"/>
          </a:p>
        </p:txBody>
      </p:sp>
      <p:sp>
        <p:nvSpPr>
          <p:cNvPr id="5" name="Date Placeholder 4"/>
          <p:cNvSpPr>
            <a:spLocks noGrp="1"/>
          </p:cNvSpPr>
          <p:nvPr>
            <p:ph type="dt" sz="half" idx="20"/>
          </p:nvPr>
        </p:nvSpPr>
        <p:spPr>
          <a:xfrm>
            <a:off x="3980329" y="6272002"/>
            <a:ext cx="4219640" cy="365125"/>
          </a:xfrm>
          <a:prstGeom prst="rect">
            <a:avLst/>
          </a:prstGeom>
        </p:spPr>
        <p:txBody>
          <a:bodyPr/>
          <a:lstStyle/>
          <a:p>
            <a:pPr algn="ctr"/>
            <a:endParaRPr lang="en-GB" dirty="0"/>
          </a:p>
        </p:txBody>
      </p:sp>
      <p:sp>
        <p:nvSpPr>
          <p:cNvPr id="6" name="Footer Placeholder 5"/>
          <p:cNvSpPr>
            <a:spLocks noGrp="1"/>
          </p:cNvSpPr>
          <p:nvPr>
            <p:ph type="ftr" sz="quarter" idx="21"/>
          </p:nvPr>
        </p:nvSpPr>
        <p:spPr>
          <a:xfrm>
            <a:off x="478869" y="6272002"/>
            <a:ext cx="3420032" cy="365125"/>
          </a:xfrm>
          <a:prstGeom prst="rect">
            <a:avLst/>
          </a:prstGeom>
        </p:spPr>
        <p:txBody>
          <a:bodyPr/>
          <a:lstStyle>
            <a:lvl1pPr>
              <a:defRPr/>
            </a:lvl1pPr>
          </a:lstStyle>
          <a:p>
            <a:endParaRPr lang="en-GB" dirty="0"/>
          </a:p>
        </p:txBody>
      </p:sp>
      <p:sp>
        <p:nvSpPr>
          <p:cNvPr id="7" name="Slide Number Placeholder 6"/>
          <p:cNvSpPr>
            <a:spLocks noGrp="1"/>
          </p:cNvSpPr>
          <p:nvPr>
            <p:ph type="sldNum" sz="quarter" idx="22"/>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19399616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arge Bullet">
    <p:spTree>
      <p:nvGrpSpPr>
        <p:cNvPr id="1" name=""/>
        <p:cNvGrpSpPr/>
        <p:nvPr/>
      </p:nvGrpSpPr>
      <p:grpSpPr>
        <a:xfrm>
          <a:off x="0" y="0"/>
          <a:ext cx="0" cy="0"/>
          <a:chOff x="0" y="0"/>
          <a:chExt cx="0" cy="0"/>
        </a:xfrm>
      </p:grpSpPr>
      <p:sp>
        <p:nvSpPr>
          <p:cNvPr id="14" name="Text Placeholder 2"/>
          <p:cNvSpPr>
            <a:spLocks noGrp="1"/>
          </p:cNvSpPr>
          <p:nvPr>
            <p:ph type="body" sz="quarter" idx="14" hasCustomPrompt="1"/>
          </p:nvPr>
        </p:nvSpPr>
        <p:spPr>
          <a:xfrm>
            <a:off x="480000" y="924738"/>
            <a:ext cx="10104000" cy="369332"/>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5" name="Text Placeholder 5"/>
          <p:cNvSpPr>
            <a:spLocks noGrp="1"/>
          </p:cNvSpPr>
          <p:nvPr>
            <p:ph type="body" sz="quarter" idx="18" hasCustomPrompt="1"/>
          </p:nvPr>
        </p:nvSpPr>
        <p:spPr>
          <a:xfrm>
            <a:off x="480000" y="5762694"/>
            <a:ext cx="11232000" cy="164148"/>
          </a:xfrm>
        </p:spPr>
        <p:txBody>
          <a:bodyPr wrap="square"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19" name="Title 18"/>
          <p:cNvSpPr>
            <a:spLocks noGrp="1"/>
          </p:cNvSpPr>
          <p:nvPr>
            <p:ph type="title" hasCustomPrompt="1"/>
          </p:nvPr>
        </p:nvSpPr>
        <p:spPr>
          <a:xfrm>
            <a:off x="480001" y="384852"/>
            <a:ext cx="10102852" cy="451405"/>
          </a:xfrm>
        </p:spPr>
        <p:txBody>
          <a:bodyPr/>
          <a:lstStyle/>
          <a:p>
            <a:r>
              <a:rPr lang="en-US" dirty="0"/>
              <a:t>Click to edit Master heading style</a:t>
            </a:r>
            <a:endParaRPr lang="en-GB" dirty="0"/>
          </a:p>
        </p:txBody>
      </p:sp>
      <p:sp>
        <p:nvSpPr>
          <p:cNvPr id="5" name="Date Placeholder 4"/>
          <p:cNvSpPr>
            <a:spLocks noGrp="1"/>
          </p:cNvSpPr>
          <p:nvPr>
            <p:ph type="dt" sz="half" idx="19"/>
          </p:nvPr>
        </p:nvSpPr>
        <p:spPr>
          <a:xfrm>
            <a:off x="3980329" y="6272002"/>
            <a:ext cx="4219640" cy="365125"/>
          </a:xfrm>
          <a:prstGeom prst="rect">
            <a:avLst/>
          </a:prstGeom>
        </p:spPr>
        <p:txBody>
          <a:bodyPr/>
          <a:lstStyle/>
          <a:p>
            <a:pPr algn="ctr"/>
            <a:endParaRPr lang="en-GB" dirty="0"/>
          </a:p>
        </p:txBody>
      </p:sp>
      <p:sp>
        <p:nvSpPr>
          <p:cNvPr id="6" name="Footer Placeholder 5"/>
          <p:cNvSpPr>
            <a:spLocks noGrp="1"/>
          </p:cNvSpPr>
          <p:nvPr>
            <p:ph type="ftr" sz="quarter" idx="20"/>
          </p:nvPr>
        </p:nvSpPr>
        <p:spPr>
          <a:xfrm>
            <a:off x="478869" y="6272002"/>
            <a:ext cx="3420032" cy="365125"/>
          </a:xfrm>
          <a:prstGeom prst="rect">
            <a:avLst/>
          </a:prstGeom>
        </p:spPr>
        <p:txBody>
          <a:bodyPr/>
          <a:lstStyle>
            <a:lvl1pPr>
              <a:defRPr/>
            </a:lvl1pPr>
          </a:lstStyle>
          <a:p>
            <a:endParaRPr lang="en-GB" dirty="0"/>
          </a:p>
        </p:txBody>
      </p:sp>
      <p:sp>
        <p:nvSpPr>
          <p:cNvPr id="7" name="Slide Number Placeholder 6"/>
          <p:cNvSpPr>
            <a:spLocks noGrp="1"/>
          </p:cNvSpPr>
          <p:nvPr>
            <p:ph type="sldNum" sz="quarter" idx="21"/>
          </p:nvPr>
        </p:nvSpPr>
        <p:spPr/>
        <p:txBody>
          <a:bodyPr/>
          <a:lstStyle/>
          <a:p>
            <a:fld id="{9F9F533D-B52E-4A2F-BF72-0ADD2D94BD75}" type="slidenum">
              <a:rPr lang="en-GB" smtClean="0"/>
              <a:pPr/>
              <a:t>‹#›</a:t>
            </a:fld>
            <a:endParaRPr lang="en-GB" dirty="0"/>
          </a:p>
        </p:txBody>
      </p:sp>
      <p:sp>
        <p:nvSpPr>
          <p:cNvPr id="9" name="Content Placeholder 12"/>
          <p:cNvSpPr>
            <a:spLocks noGrp="1" noChangeAspect="1"/>
          </p:cNvSpPr>
          <p:nvPr>
            <p:ph sz="quarter" idx="17"/>
          </p:nvPr>
        </p:nvSpPr>
        <p:spPr>
          <a:xfrm>
            <a:off x="480001" y="1589852"/>
            <a:ext cx="11231033" cy="4101867"/>
          </a:xfrm>
        </p:spPr>
        <p:txBody>
          <a:bodyPr/>
          <a:lstStyle>
            <a:lvl1pPr>
              <a:defRPr sz="3200"/>
            </a:lvl1pPr>
            <a:lvl2pPr>
              <a:defRPr sz="3200"/>
            </a:lvl2pPr>
            <a:lvl3pPr>
              <a:defRPr sz="3200"/>
            </a:lvl3pPr>
            <a:lvl4pPr>
              <a:defRPr sz="3200"/>
            </a:lvl4pPr>
            <a:lvl5pPr>
              <a:defRPr sz="3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726813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Content Placeholder 13"/>
          <p:cNvSpPr>
            <a:spLocks noGrp="1" noChangeAspect="1"/>
          </p:cNvSpPr>
          <p:nvPr>
            <p:ph sz="quarter" idx="18"/>
          </p:nvPr>
        </p:nvSpPr>
        <p:spPr>
          <a:xfrm>
            <a:off x="6407151" y="1591734"/>
            <a:ext cx="5304367" cy="40872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
        <p:nvSpPr>
          <p:cNvPr id="18" name="Text Placeholder 2"/>
          <p:cNvSpPr>
            <a:spLocks noGrp="1"/>
          </p:cNvSpPr>
          <p:nvPr>
            <p:ph type="body" sz="quarter" idx="14" hasCustomPrompt="1"/>
          </p:nvPr>
        </p:nvSpPr>
        <p:spPr>
          <a:xfrm>
            <a:off x="478869" y="924738"/>
            <a:ext cx="10104000" cy="369332"/>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9" name="Text Placeholder 5"/>
          <p:cNvSpPr>
            <a:spLocks noGrp="1"/>
          </p:cNvSpPr>
          <p:nvPr>
            <p:ph type="body" sz="quarter" idx="19" hasCustomPrompt="1"/>
          </p:nvPr>
        </p:nvSpPr>
        <p:spPr>
          <a:xfrm>
            <a:off x="478870" y="5762694"/>
            <a:ext cx="5305981" cy="164148"/>
          </a:xfrm>
        </p:spPr>
        <p:txBody>
          <a:bodyPr wrap="square"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20" name="Text Placeholder 5"/>
          <p:cNvSpPr>
            <a:spLocks noGrp="1"/>
          </p:cNvSpPr>
          <p:nvPr>
            <p:ph type="body" sz="quarter" idx="20" hasCustomPrompt="1"/>
          </p:nvPr>
        </p:nvSpPr>
        <p:spPr>
          <a:xfrm>
            <a:off x="6396289" y="5762694"/>
            <a:ext cx="5328000" cy="164148"/>
          </a:xfrm>
        </p:spPr>
        <p:txBody>
          <a:bodyPr wrap="square"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3" name="Date Placeholder 2"/>
          <p:cNvSpPr>
            <a:spLocks noGrp="1"/>
          </p:cNvSpPr>
          <p:nvPr>
            <p:ph type="dt" sz="half" idx="21"/>
          </p:nvPr>
        </p:nvSpPr>
        <p:spPr>
          <a:xfrm>
            <a:off x="3980329" y="6272002"/>
            <a:ext cx="4219640" cy="365125"/>
          </a:xfrm>
          <a:prstGeom prst="rect">
            <a:avLst/>
          </a:prstGeom>
        </p:spPr>
        <p:txBody>
          <a:bodyPr/>
          <a:lstStyle/>
          <a:p>
            <a:pPr algn="ctr"/>
            <a:endParaRPr lang="en-GB" dirty="0"/>
          </a:p>
        </p:txBody>
      </p:sp>
      <p:sp>
        <p:nvSpPr>
          <p:cNvPr id="4" name="Footer Placeholder 3"/>
          <p:cNvSpPr>
            <a:spLocks noGrp="1"/>
          </p:cNvSpPr>
          <p:nvPr>
            <p:ph type="ftr" sz="quarter" idx="22"/>
          </p:nvPr>
        </p:nvSpPr>
        <p:spPr>
          <a:xfrm>
            <a:off x="478869" y="6272002"/>
            <a:ext cx="3420032" cy="365125"/>
          </a:xfrm>
          <a:prstGeom prst="rect">
            <a:avLst/>
          </a:prstGeom>
        </p:spPr>
        <p:txBody>
          <a:bodyPr/>
          <a:lstStyle>
            <a:lvl1pPr>
              <a:defRPr/>
            </a:lvl1pPr>
          </a:lstStyle>
          <a:p>
            <a:endParaRPr lang="en-GB" dirty="0"/>
          </a:p>
        </p:txBody>
      </p:sp>
      <p:sp>
        <p:nvSpPr>
          <p:cNvPr id="5" name="Slide Number Placeholder 4"/>
          <p:cNvSpPr>
            <a:spLocks noGrp="1"/>
          </p:cNvSpPr>
          <p:nvPr>
            <p:ph type="sldNum" sz="quarter" idx="23"/>
          </p:nvPr>
        </p:nvSpPr>
        <p:spPr/>
        <p:txBody>
          <a:bodyPr/>
          <a:lstStyle/>
          <a:p>
            <a:fld id="{9F9F533D-B52E-4A2F-BF72-0ADD2D94BD75}" type="slidenum">
              <a:rPr lang="en-GB" smtClean="0"/>
              <a:pPr/>
              <a:t>‹#›</a:t>
            </a:fld>
            <a:endParaRPr lang="en-GB" dirty="0"/>
          </a:p>
        </p:txBody>
      </p:sp>
      <p:sp>
        <p:nvSpPr>
          <p:cNvPr id="11" name="Content Placeholder 11"/>
          <p:cNvSpPr>
            <a:spLocks noGrp="1" noChangeAspect="1"/>
          </p:cNvSpPr>
          <p:nvPr>
            <p:ph sz="quarter" idx="17"/>
          </p:nvPr>
        </p:nvSpPr>
        <p:spPr>
          <a:xfrm>
            <a:off x="480001" y="1591734"/>
            <a:ext cx="5298500" cy="40872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410580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8" name="Text Placeholder 2"/>
          <p:cNvSpPr>
            <a:spLocks noGrp="1"/>
          </p:cNvSpPr>
          <p:nvPr>
            <p:ph type="body" idx="19" hasCustomPrompt="1"/>
          </p:nvPr>
        </p:nvSpPr>
        <p:spPr>
          <a:xfrm>
            <a:off x="480001" y="1592273"/>
            <a:ext cx="5298500" cy="328295"/>
          </a:xfrm>
        </p:spPr>
        <p:txBody>
          <a:bodyPr wrap="square" anchor="t" anchorCtr="0">
            <a:spAutoFit/>
          </a:bodyPr>
          <a:lstStyle>
            <a:lvl1pPr marL="0" indent="0">
              <a:buNone/>
              <a:defRPr sz="2133" b="1">
                <a:solidFill>
                  <a:schemeClr val="accent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Subheading here if required</a:t>
            </a:r>
          </a:p>
        </p:txBody>
      </p:sp>
      <p:sp>
        <p:nvSpPr>
          <p:cNvPr id="20" name="Text Placeholder 2"/>
          <p:cNvSpPr>
            <a:spLocks noGrp="1"/>
          </p:cNvSpPr>
          <p:nvPr>
            <p:ph type="body" idx="21" hasCustomPrompt="1"/>
          </p:nvPr>
        </p:nvSpPr>
        <p:spPr>
          <a:xfrm>
            <a:off x="6407151" y="1592273"/>
            <a:ext cx="5304367" cy="328295"/>
          </a:xfrm>
        </p:spPr>
        <p:txBody>
          <a:bodyPr wrap="square" anchor="t" anchorCtr="0">
            <a:spAutoFit/>
          </a:bodyPr>
          <a:lstStyle>
            <a:lvl1pPr marL="0" indent="0">
              <a:buNone/>
              <a:defRPr sz="2133" b="1">
                <a:solidFill>
                  <a:schemeClr val="accent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Subheading here if required</a:t>
            </a:r>
          </a:p>
        </p:txBody>
      </p:sp>
      <p:sp>
        <p:nvSpPr>
          <p:cNvPr id="2" name="Title 1"/>
          <p:cNvSpPr>
            <a:spLocks noGrp="1"/>
          </p:cNvSpPr>
          <p:nvPr>
            <p:ph type="title" hasCustomPrompt="1"/>
          </p:nvPr>
        </p:nvSpPr>
        <p:spPr>
          <a:xfrm>
            <a:off x="480001" y="384852"/>
            <a:ext cx="10102852" cy="451405"/>
          </a:xfrm>
        </p:spPr>
        <p:txBody>
          <a:bodyPr/>
          <a:lstStyle/>
          <a:p>
            <a:r>
              <a:rPr lang="en-US" dirty="0"/>
              <a:t>Click to edit Master heading style</a:t>
            </a:r>
            <a:endParaRPr lang="en-GB" dirty="0"/>
          </a:p>
        </p:txBody>
      </p:sp>
      <p:sp>
        <p:nvSpPr>
          <p:cNvPr id="17" name="Content Placeholder 11"/>
          <p:cNvSpPr>
            <a:spLocks noGrp="1" noChangeAspect="1"/>
          </p:cNvSpPr>
          <p:nvPr>
            <p:ph sz="quarter" idx="17"/>
          </p:nvPr>
        </p:nvSpPr>
        <p:spPr>
          <a:xfrm>
            <a:off x="480001" y="2021979"/>
            <a:ext cx="5298500" cy="365703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Content Placeholder 13"/>
          <p:cNvSpPr>
            <a:spLocks noGrp="1" noChangeAspect="1"/>
          </p:cNvSpPr>
          <p:nvPr>
            <p:ph sz="quarter" idx="18"/>
          </p:nvPr>
        </p:nvSpPr>
        <p:spPr>
          <a:xfrm>
            <a:off x="6407151" y="2021979"/>
            <a:ext cx="5304367" cy="36612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3" name="Text Placeholder 5"/>
          <p:cNvSpPr>
            <a:spLocks noGrp="1"/>
          </p:cNvSpPr>
          <p:nvPr>
            <p:ph type="body" sz="quarter" idx="31" hasCustomPrompt="1"/>
          </p:nvPr>
        </p:nvSpPr>
        <p:spPr>
          <a:xfrm>
            <a:off x="480001" y="5762694"/>
            <a:ext cx="5298500" cy="164148"/>
          </a:xfrm>
        </p:spPr>
        <p:txBody>
          <a:bodyPr wrap="square"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24" name="Text Placeholder 5"/>
          <p:cNvSpPr>
            <a:spLocks noGrp="1"/>
          </p:cNvSpPr>
          <p:nvPr>
            <p:ph type="body" sz="quarter" idx="20" hasCustomPrompt="1"/>
          </p:nvPr>
        </p:nvSpPr>
        <p:spPr>
          <a:xfrm>
            <a:off x="6398400" y="5762694"/>
            <a:ext cx="5313117" cy="164148"/>
          </a:xfrm>
        </p:spPr>
        <p:txBody>
          <a:bodyPr wrap="square"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28" name="Text Placeholder 2"/>
          <p:cNvSpPr>
            <a:spLocks noGrp="1"/>
          </p:cNvSpPr>
          <p:nvPr>
            <p:ph type="body" sz="quarter" idx="14" hasCustomPrompt="1"/>
          </p:nvPr>
        </p:nvSpPr>
        <p:spPr>
          <a:xfrm>
            <a:off x="480000" y="924738"/>
            <a:ext cx="10104000" cy="369332"/>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Date Placeholder 5"/>
          <p:cNvSpPr>
            <a:spLocks noGrp="1"/>
          </p:cNvSpPr>
          <p:nvPr>
            <p:ph type="dt" sz="half" idx="32"/>
          </p:nvPr>
        </p:nvSpPr>
        <p:spPr>
          <a:xfrm>
            <a:off x="3980329" y="6272002"/>
            <a:ext cx="4219640" cy="365125"/>
          </a:xfrm>
          <a:prstGeom prst="rect">
            <a:avLst/>
          </a:prstGeom>
        </p:spPr>
        <p:txBody>
          <a:bodyPr/>
          <a:lstStyle/>
          <a:p>
            <a:pPr algn="ctr"/>
            <a:endParaRPr lang="en-GB" dirty="0"/>
          </a:p>
        </p:txBody>
      </p:sp>
      <p:sp>
        <p:nvSpPr>
          <p:cNvPr id="7" name="Footer Placeholder 6"/>
          <p:cNvSpPr>
            <a:spLocks noGrp="1"/>
          </p:cNvSpPr>
          <p:nvPr>
            <p:ph type="ftr" sz="quarter" idx="33"/>
          </p:nvPr>
        </p:nvSpPr>
        <p:spPr>
          <a:xfrm>
            <a:off x="478869" y="6272002"/>
            <a:ext cx="3420032" cy="365125"/>
          </a:xfrm>
          <a:prstGeom prst="rect">
            <a:avLst/>
          </a:prstGeom>
        </p:spPr>
        <p:txBody>
          <a:bodyPr/>
          <a:lstStyle>
            <a:lvl1pPr>
              <a:defRPr/>
            </a:lvl1pPr>
          </a:lstStyle>
          <a:p>
            <a:endParaRPr lang="en-GB" dirty="0"/>
          </a:p>
        </p:txBody>
      </p:sp>
      <p:sp>
        <p:nvSpPr>
          <p:cNvPr id="8" name="Slide Number Placeholder 7"/>
          <p:cNvSpPr>
            <a:spLocks noGrp="1"/>
          </p:cNvSpPr>
          <p:nvPr>
            <p:ph type="sldNum" sz="quarter" idx="34"/>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22084670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Video Standard (4x3)">
    <p:spTree>
      <p:nvGrpSpPr>
        <p:cNvPr id="1" name=""/>
        <p:cNvGrpSpPr/>
        <p:nvPr/>
      </p:nvGrpSpPr>
      <p:grpSpPr>
        <a:xfrm>
          <a:off x="0" y="0"/>
          <a:ext cx="0" cy="0"/>
          <a:chOff x="0" y="0"/>
          <a:chExt cx="0" cy="0"/>
        </a:xfrm>
      </p:grpSpPr>
      <p:sp>
        <p:nvSpPr>
          <p:cNvPr id="6" name="Media Placeholder 5"/>
          <p:cNvSpPr>
            <a:spLocks noGrp="1" noChangeAspect="1"/>
          </p:cNvSpPr>
          <p:nvPr>
            <p:ph type="media" sz="quarter" idx="12" hasCustomPrompt="1"/>
          </p:nvPr>
        </p:nvSpPr>
        <p:spPr>
          <a:xfrm>
            <a:off x="3151200" y="1591734"/>
            <a:ext cx="5889600" cy="4415367"/>
          </a:xfrm>
        </p:spPr>
        <p:txBody>
          <a:bodyPr lIns="108000" tIns="108000"/>
          <a:lstStyle>
            <a:lvl1pPr marL="0" indent="0">
              <a:buNone/>
              <a:defRPr baseline="0">
                <a:solidFill>
                  <a:schemeClr val="tx1"/>
                </a:solidFill>
              </a:defRPr>
            </a:lvl1pPr>
          </a:lstStyle>
          <a:p>
            <a:r>
              <a:rPr lang="en-GB" dirty="0"/>
              <a:t>Click on the film icon to insert your Standard (4x3 video)</a:t>
            </a:r>
          </a:p>
        </p:txBody>
      </p:sp>
      <p:sp>
        <p:nvSpPr>
          <p:cNvPr id="2" name="Title 1"/>
          <p:cNvSpPr>
            <a:spLocks noGrp="1"/>
          </p:cNvSpPr>
          <p:nvPr>
            <p:ph type="title" hasCustomPrompt="1"/>
          </p:nvPr>
        </p:nvSpPr>
        <p:spPr/>
        <p:txBody>
          <a:bodyPr/>
          <a:lstStyle/>
          <a:p>
            <a:r>
              <a:rPr lang="en-US" dirty="0"/>
              <a:t>Click to edit Master heading style</a:t>
            </a:r>
            <a:endParaRPr lang="en-GB" dirty="0"/>
          </a:p>
        </p:txBody>
      </p:sp>
      <p:sp>
        <p:nvSpPr>
          <p:cNvPr id="12" name="Text Placeholder 2"/>
          <p:cNvSpPr>
            <a:spLocks noGrp="1"/>
          </p:cNvSpPr>
          <p:nvPr>
            <p:ph type="body" sz="quarter" idx="14" hasCustomPrompt="1"/>
          </p:nvPr>
        </p:nvSpPr>
        <p:spPr>
          <a:xfrm>
            <a:off x="478869" y="924738"/>
            <a:ext cx="10104000" cy="369332"/>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3" name="Date Placeholder 2"/>
          <p:cNvSpPr>
            <a:spLocks noGrp="1"/>
          </p:cNvSpPr>
          <p:nvPr>
            <p:ph type="dt" sz="half" idx="15"/>
          </p:nvPr>
        </p:nvSpPr>
        <p:spPr>
          <a:xfrm>
            <a:off x="3980329" y="6272002"/>
            <a:ext cx="4219640" cy="365125"/>
          </a:xfrm>
          <a:prstGeom prst="rect">
            <a:avLst/>
          </a:prstGeom>
        </p:spPr>
        <p:txBody>
          <a:bodyPr/>
          <a:lstStyle/>
          <a:p>
            <a:pPr algn="ctr"/>
            <a:endParaRPr lang="en-GB" dirty="0"/>
          </a:p>
        </p:txBody>
      </p:sp>
      <p:sp>
        <p:nvSpPr>
          <p:cNvPr id="4" name="Footer Placeholder 3"/>
          <p:cNvSpPr>
            <a:spLocks noGrp="1"/>
          </p:cNvSpPr>
          <p:nvPr>
            <p:ph type="ftr" sz="quarter" idx="16"/>
          </p:nvPr>
        </p:nvSpPr>
        <p:spPr>
          <a:xfrm>
            <a:off x="478869" y="6272002"/>
            <a:ext cx="3420032" cy="365125"/>
          </a:xfrm>
          <a:prstGeom prst="rect">
            <a:avLst/>
          </a:prstGeom>
        </p:spPr>
        <p:txBody>
          <a:bodyPr/>
          <a:lstStyle>
            <a:lvl1pPr>
              <a:defRPr/>
            </a:lvl1pPr>
          </a:lstStyle>
          <a:p>
            <a:endParaRPr lang="en-GB" dirty="0"/>
          </a:p>
        </p:txBody>
      </p:sp>
      <p:sp>
        <p:nvSpPr>
          <p:cNvPr id="9" name="Slide Number Placeholder 8"/>
          <p:cNvSpPr>
            <a:spLocks noGrp="1"/>
          </p:cNvSpPr>
          <p:nvPr>
            <p:ph type="sldNum" sz="quarter" idx="17"/>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6373126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Video Widescreen (16x9)">
    <p:spTree>
      <p:nvGrpSpPr>
        <p:cNvPr id="1" name=""/>
        <p:cNvGrpSpPr/>
        <p:nvPr/>
      </p:nvGrpSpPr>
      <p:grpSpPr>
        <a:xfrm>
          <a:off x="0" y="0"/>
          <a:ext cx="0" cy="0"/>
          <a:chOff x="0" y="0"/>
          <a:chExt cx="0" cy="0"/>
        </a:xfrm>
      </p:grpSpPr>
      <p:sp>
        <p:nvSpPr>
          <p:cNvPr id="5" name="Media Placeholder 5"/>
          <p:cNvSpPr>
            <a:spLocks noGrp="1" noChangeAspect="1"/>
          </p:cNvSpPr>
          <p:nvPr>
            <p:ph type="media" sz="quarter" idx="12" hasCustomPrompt="1"/>
          </p:nvPr>
        </p:nvSpPr>
        <p:spPr>
          <a:xfrm>
            <a:off x="2169600" y="1591733"/>
            <a:ext cx="7852800" cy="4416000"/>
          </a:xfrm>
        </p:spPr>
        <p:txBody>
          <a:bodyPr lIns="108000" tIns="108000"/>
          <a:lstStyle>
            <a:lvl1pPr marL="0" indent="0">
              <a:buNone/>
              <a:defRPr baseline="0">
                <a:solidFill>
                  <a:schemeClr val="tx1"/>
                </a:solidFill>
              </a:defRPr>
            </a:lvl1pPr>
          </a:lstStyle>
          <a:p>
            <a:r>
              <a:rPr lang="en-GB" dirty="0"/>
              <a:t>Click on the film icon to insert your widescreen (16x9) video</a:t>
            </a:r>
          </a:p>
        </p:txBody>
      </p:sp>
      <p:sp>
        <p:nvSpPr>
          <p:cNvPr id="10" name="Title 9"/>
          <p:cNvSpPr>
            <a:spLocks noGrp="1"/>
          </p:cNvSpPr>
          <p:nvPr>
            <p:ph type="title" hasCustomPrompt="1"/>
          </p:nvPr>
        </p:nvSpPr>
        <p:spPr/>
        <p:txBody>
          <a:bodyPr/>
          <a:lstStyle/>
          <a:p>
            <a:r>
              <a:rPr lang="en-US" dirty="0"/>
              <a:t>Click to edit Master heading style</a:t>
            </a:r>
            <a:endParaRPr lang="en-GB" dirty="0"/>
          </a:p>
        </p:txBody>
      </p:sp>
      <p:sp>
        <p:nvSpPr>
          <p:cNvPr id="12" name="Text Placeholder 2"/>
          <p:cNvSpPr>
            <a:spLocks noGrp="1"/>
          </p:cNvSpPr>
          <p:nvPr>
            <p:ph type="body" sz="quarter" idx="16" hasCustomPrompt="1"/>
          </p:nvPr>
        </p:nvSpPr>
        <p:spPr>
          <a:xfrm>
            <a:off x="478869" y="924738"/>
            <a:ext cx="10104000" cy="369332"/>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2" name="Date Placeholder 1"/>
          <p:cNvSpPr>
            <a:spLocks noGrp="1"/>
          </p:cNvSpPr>
          <p:nvPr>
            <p:ph type="dt" sz="half" idx="17"/>
          </p:nvPr>
        </p:nvSpPr>
        <p:spPr>
          <a:xfrm>
            <a:off x="3980329" y="6272002"/>
            <a:ext cx="4219640" cy="365125"/>
          </a:xfrm>
          <a:prstGeom prst="rect">
            <a:avLst/>
          </a:prstGeom>
        </p:spPr>
        <p:txBody>
          <a:bodyPr/>
          <a:lstStyle/>
          <a:p>
            <a:pPr algn="ctr"/>
            <a:endParaRPr lang="en-GB" dirty="0"/>
          </a:p>
        </p:txBody>
      </p:sp>
      <p:sp>
        <p:nvSpPr>
          <p:cNvPr id="3" name="Footer Placeholder 2"/>
          <p:cNvSpPr>
            <a:spLocks noGrp="1"/>
          </p:cNvSpPr>
          <p:nvPr>
            <p:ph type="ftr" sz="quarter" idx="18"/>
          </p:nvPr>
        </p:nvSpPr>
        <p:spPr>
          <a:xfrm>
            <a:off x="478869" y="6272002"/>
            <a:ext cx="3420032" cy="365125"/>
          </a:xfrm>
          <a:prstGeom prst="rect">
            <a:avLst/>
          </a:prstGeom>
        </p:spPr>
        <p:txBody>
          <a:bodyPr/>
          <a:lstStyle>
            <a:lvl1pPr>
              <a:defRPr/>
            </a:lvl1pPr>
          </a:lstStyle>
          <a:p>
            <a:endParaRPr lang="en-GB" dirty="0"/>
          </a:p>
        </p:txBody>
      </p:sp>
      <p:sp>
        <p:nvSpPr>
          <p:cNvPr id="4" name="Slide Number Placeholder 3"/>
          <p:cNvSpPr>
            <a:spLocks noGrp="1"/>
          </p:cNvSpPr>
          <p:nvPr>
            <p:ph type="sldNum" sz="quarter" idx="19"/>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22942599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mage and Non Bulleted Text">
    <p:spTree>
      <p:nvGrpSpPr>
        <p:cNvPr id="1" name=""/>
        <p:cNvGrpSpPr/>
        <p:nvPr/>
      </p:nvGrpSpPr>
      <p:grpSpPr>
        <a:xfrm>
          <a:off x="0" y="0"/>
          <a:ext cx="0" cy="0"/>
          <a:chOff x="0" y="0"/>
          <a:chExt cx="0" cy="0"/>
        </a:xfrm>
      </p:grpSpPr>
      <p:sp>
        <p:nvSpPr>
          <p:cNvPr id="16" name="Text Placeholder 6"/>
          <p:cNvSpPr>
            <a:spLocks noGrp="1"/>
          </p:cNvSpPr>
          <p:nvPr>
            <p:ph type="body" sz="quarter" idx="13"/>
          </p:nvPr>
        </p:nvSpPr>
        <p:spPr>
          <a:xfrm>
            <a:off x="478871" y="1590985"/>
            <a:ext cx="5305979" cy="4413504"/>
          </a:xfrm>
        </p:spPr>
        <p:txBody>
          <a:bodyPr/>
          <a:lstStyle>
            <a:lvl1pPr marL="0" indent="0">
              <a:buNone/>
              <a:defRPr/>
            </a:lvl1pPr>
          </a:lstStyle>
          <a:p>
            <a:pPr lvl="0"/>
            <a:r>
              <a:rPr lang="en-US" dirty="0"/>
              <a:t>Click to edit Master text styles</a:t>
            </a:r>
          </a:p>
        </p:txBody>
      </p:sp>
      <p:sp>
        <p:nvSpPr>
          <p:cNvPr id="6" name="Title 5"/>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
        <p:nvSpPr>
          <p:cNvPr id="12" name="Text Placeholder 2"/>
          <p:cNvSpPr>
            <a:spLocks noGrp="1"/>
          </p:cNvSpPr>
          <p:nvPr>
            <p:ph type="body" sz="quarter" idx="27" hasCustomPrompt="1"/>
          </p:nvPr>
        </p:nvSpPr>
        <p:spPr>
          <a:xfrm>
            <a:off x="478869" y="924738"/>
            <a:ext cx="10104000" cy="369332"/>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2" name="Date Placeholder 1"/>
          <p:cNvSpPr>
            <a:spLocks noGrp="1"/>
          </p:cNvSpPr>
          <p:nvPr>
            <p:ph type="dt" sz="half" idx="28"/>
          </p:nvPr>
        </p:nvSpPr>
        <p:spPr>
          <a:xfrm>
            <a:off x="3980329" y="6272002"/>
            <a:ext cx="4219640" cy="365125"/>
          </a:xfrm>
          <a:prstGeom prst="rect">
            <a:avLst/>
          </a:prstGeom>
        </p:spPr>
        <p:txBody>
          <a:bodyPr/>
          <a:lstStyle/>
          <a:p>
            <a:pPr algn="ctr"/>
            <a:endParaRPr lang="en-GB" dirty="0"/>
          </a:p>
        </p:txBody>
      </p:sp>
      <p:sp>
        <p:nvSpPr>
          <p:cNvPr id="3" name="Footer Placeholder 2"/>
          <p:cNvSpPr>
            <a:spLocks noGrp="1"/>
          </p:cNvSpPr>
          <p:nvPr>
            <p:ph type="ftr" sz="quarter" idx="29"/>
          </p:nvPr>
        </p:nvSpPr>
        <p:spPr>
          <a:xfrm>
            <a:off x="478869" y="6272002"/>
            <a:ext cx="3420032" cy="365125"/>
          </a:xfrm>
          <a:prstGeom prst="rect">
            <a:avLst/>
          </a:prstGeom>
        </p:spPr>
        <p:txBody>
          <a:bodyPr/>
          <a:lstStyle>
            <a:lvl1pPr>
              <a:defRPr/>
            </a:lvl1pPr>
          </a:lstStyle>
          <a:p>
            <a:endParaRPr lang="en-GB" dirty="0"/>
          </a:p>
        </p:txBody>
      </p:sp>
      <p:sp>
        <p:nvSpPr>
          <p:cNvPr id="4" name="Slide Number Placeholder 3"/>
          <p:cNvSpPr>
            <a:spLocks noGrp="1"/>
          </p:cNvSpPr>
          <p:nvPr>
            <p:ph type="sldNum" sz="quarter" idx="30"/>
          </p:nvPr>
        </p:nvSpPr>
        <p:spPr/>
        <p:txBody>
          <a:bodyPr/>
          <a:lstStyle/>
          <a:p>
            <a:fld id="{9F9F533D-B52E-4A2F-BF72-0ADD2D94BD75}" type="slidenum">
              <a:rPr lang="en-GB" smtClean="0"/>
              <a:pPr/>
              <a:t>‹#›</a:t>
            </a:fld>
            <a:endParaRPr lang="en-GB" dirty="0"/>
          </a:p>
        </p:txBody>
      </p:sp>
      <p:sp>
        <p:nvSpPr>
          <p:cNvPr id="13" name="Picture Placeholder 8"/>
          <p:cNvSpPr>
            <a:spLocks noGrp="1"/>
          </p:cNvSpPr>
          <p:nvPr>
            <p:ph type="pic" sz="quarter" idx="14" hasCustomPrompt="1"/>
          </p:nvPr>
        </p:nvSpPr>
        <p:spPr>
          <a:xfrm>
            <a:off x="6398401" y="1591733"/>
            <a:ext cx="5310263" cy="4412756"/>
          </a:xfrm>
        </p:spPr>
        <p:txBody>
          <a:bodyPr lIns="0" tIns="0"/>
          <a:lstStyle>
            <a:lvl1pPr marL="0" indent="0">
              <a:buNone/>
              <a:defRPr sz="1467" baseline="0"/>
            </a:lvl1pPr>
          </a:lstStyle>
          <a:p>
            <a:r>
              <a:rPr lang="en-GB" dirty="0"/>
              <a:t>Click on the picture icon to insert your picture</a:t>
            </a:r>
          </a:p>
        </p:txBody>
      </p:sp>
    </p:spTree>
    <p:extLst>
      <p:ext uri="{BB962C8B-B14F-4D97-AF65-F5344CB8AC3E}">
        <p14:creationId xmlns:p14="http://schemas.microsoft.com/office/powerpoint/2010/main" val="263404538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a:xfrm>
            <a:off x="478870" y="1590985"/>
            <a:ext cx="5305980" cy="441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itle 5"/>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
        <p:nvSpPr>
          <p:cNvPr id="12" name="Text Placeholder 2"/>
          <p:cNvSpPr>
            <a:spLocks noGrp="1"/>
          </p:cNvSpPr>
          <p:nvPr>
            <p:ph type="body" sz="quarter" idx="27" hasCustomPrompt="1"/>
          </p:nvPr>
        </p:nvSpPr>
        <p:spPr>
          <a:xfrm>
            <a:off x="478869" y="924738"/>
            <a:ext cx="10104000" cy="369332"/>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2" name="Date Placeholder 1"/>
          <p:cNvSpPr>
            <a:spLocks noGrp="1"/>
          </p:cNvSpPr>
          <p:nvPr>
            <p:ph type="dt" sz="half" idx="28"/>
          </p:nvPr>
        </p:nvSpPr>
        <p:spPr>
          <a:xfrm>
            <a:off x="3980329" y="6272002"/>
            <a:ext cx="4219640" cy="365125"/>
          </a:xfrm>
          <a:prstGeom prst="rect">
            <a:avLst/>
          </a:prstGeom>
        </p:spPr>
        <p:txBody>
          <a:bodyPr/>
          <a:lstStyle/>
          <a:p>
            <a:pPr algn="ctr"/>
            <a:endParaRPr lang="en-GB" dirty="0"/>
          </a:p>
        </p:txBody>
      </p:sp>
      <p:sp>
        <p:nvSpPr>
          <p:cNvPr id="3" name="Footer Placeholder 2"/>
          <p:cNvSpPr>
            <a:spLocks noGrp="1"/>
          </p:cNvSpPr>
          <p:nvPr>
            <p:ph type="ftr" sz="quarter" idx="29"/>
          </p:nvPr>
        </p:nvSpPr>
        <p:spPr>
          <a:xfrm>
            <a:off x="478869" y="6272002"/>
            <a:ext cx="3420032" cy="365125"/>
          </a:xfrm>
          <a:prstGeom prst="rect">
            <a:avLst/>
          </a:prstGeom>
        </p:spPr>
        <p:txBody>
          <a:bodyPr/>
          <a:lstStyle>
            <a:lvl1pPr>
              <a:defRPr/>
            </a:lvl1pPr>
          </a:lstStyle>
          <a:p>
            <a:endParaRPr lang="en-GB" dirty="0"/>
          </a:p>
        </p:txBody>
      </p:sp>
      <p:sp>
        <p:nvSpPr>
          <p:cNvPr id="4" name="Slide Number Placeholder 3"/>
          <p:cNvSpPr>
            <a:spLocks noGrp="1"/>
          </p:cNvSpPr>
          <p:nvPr>
            <p:ph type="sldNum" sz="quarter" idx="30"/>
          </p:nvPr>
        </p:nvSpPr>
        <p:spPr/>
        <p:txBody>
          <a:bodyPr/>
          <a:lstStyle/>
          <a:p>
            <a:fld id="{9F9F533D-B52E-4A2F-BF72-0ADD2D94BD75}" type="slidenum">
              <a:rPr lang="en-GB" smtClean="0"/>
              <a:pPr/>
              <a:t>‹#›</a:t>
            </a:fld>
            <a:endParaRPr lang="en-GB" dirty="0"/>
          </a:p>
        </p:txBody>
      </p:sp>
      <p:sp>
        <p:nvSpPr>
          <p:cNvPr id="13" name="Picture Placeholder 8"/>
          <p:cNvSpPr>
            <a:spLocks noGrp="1"/>
          </p:cNvSpPr>
          <p:nvPr>
            <p:ph type="pic" sz="quarter" idx="14" hasCustomPrompt="1"/>
          </p:nvPr>
        </p:nvSpPr>
        <p:spPr>
          <a:xfrm>
            <a:off x="6398401" y="1591733"/>
            <a:ext cx="5310263" cy="4412756"/>
          </a:xfrm>
        </p:spPr>
        <p:txBody>
          <a:bodyPr lIns="0" tIns="0"/>
          <a:lstStyle>
            <a:lvl1pPr marL="0" indent="0">
              <a:buNone/>
              <a:defRPr sz="1467" baseline="0"/>
            </a:lvl1pPr>
          </a:lstStyle>
          <a:p>
            <a:r>
              <a:rPr lang="en-GB" dirty="0"/>
              <a:t>Click on the picture icon to insert your picture</a:t>
            </a:r>
          </a:p>
        </p:txBody>
      </p:sp>
    </p:spTree>
    <p:extLst>
      <p:ext uri="{BB962C8B-B14F-4D97-AF65-F5344CB8AC3E}">
        <p14:creationId xmlns:p14="http://schemas.microsoft.com/office/powerpoint/2010/main" val="14315411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Image and Text">
    <p:spTree>
      <p:nvGrpSpPr>
        <p:cNvPr id="1" name=""/>
        <p:cNvGrpSpPr/>
        <p:nvPr/>
      </p:nvGrpSpPr>
      <p:grpSpPr>
        <a:xfrm>
          <a:off x="0" y="0"/>
          <a:ext cx="0" cy="0"/>
          <a:chOff x="0" y="0"/>
          <a:chExt cx="0" cy="0"/>
        </a:xfrm>
      </p:grpSpPr>
      <p:sp>
        <p:nvSpPr>
          <p:cNvPr id="6" name="Title 5"/>
          <p:cNvSpPr>
            <a:spLocks noGrp="1"/>
          </p:cNvSpPr>
          <p:nvPr>
            <p:ph type="title" hasCustomPrompt="1"/>
          </p:nvPr>
        </p:nvSpPr>
        <p:spPr/>
        <p:txBody>
          <a:bodyPr/>
          <a:lstStyle/>
          <a:p>
            <a:r>
              <a:rPr lang="en-US" dirty="0"/>
              <a:t>Click to edit Master heading style</a:t>
            </a:r>
            <a:endParaRPr lang="en-GB" dirty="0"/>
          </a:p>
        </p:txBody>
      </p:sp>
      <p:sp>
        <p:nvSpPr>
          <p:cNvPr id="19" name="Text Placeholder 6"/>
          <p:cNvSpPr>
            <a:spLocks noGrp="1"/>
          </p:cNvSpPr>
          <p:nvPr>
            <p:ph type="body" sz="quarter" idx="13"/>
          </p:nvPr>
        </p:nvSpPr>
        <p:spPr>
          <a:xfrm>
            <a:off x="478870" y="1587501"/>
            <a:ext cx="5314951" cy="44169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Picture Placeholder 8"/>
          <p:cNvSpPr>
            <a:spLocks noGrp="1" noChangeAspect="1"/>
          </p:cNvSpPr>
          <p:nvPr>
            <p:ph type="pic" sz="quarter" idx="14" hasCustomPrompt="1"/>
          </p:nvPr>
        </p:nvSpPr>
        <p:spPr>
          <a:xfrm>
            <a:off x="6398400" y="1587501"/>
            <a:ext cx="5329059" cy="1638299"/>
          </a:xfrm>
        </p:spPr>
        <p:txBody>
          <a:bodyPr lIns="0" tIns="0"/>
          <a:lstStyle>
            <a:lvl1pPr marL="0" indent="0">
              <a:buNone/>
              <a:defRPr sz="1467" baseline="0"/>
            </a:lvl1pPr>
          </a:lstStyle>
          <a:p>
            <a:r>
              <a:rPr lang="en-GB" dirty="0"/>
              <a:t>Click on the picture icon to insert your picture</a:t>
            </a:r>
          </a:p>
        </p:txBody>
      </p:sp>
      <p:sp>
        <p:nvSpPr>
          <p:cNvPr id="21" name="Text Placeholder 7"/>
          <p:cNvSpPr>
            <a:spLocks noGrp="1"/>
          </p:cNvSpPr>
          <p:nvPr>
            <p:ph type="body" sz="quarter" idx="26" hasCustomPrompt="1"/>
          </p:nvPr>
        </p:nvSpPr>
        <p:spPr>
          <a:xfrm>
            <a:off x="6398400" y="3357036"/>
            <a:ext cx="5328355" cy="338665"/>
          </a:xfrm>
        </p:spPr>
        <p:txBody>
          <a:bodyPr lIns="0" tIns="0" rIns="0" bIns="0"/>
          <a:lstStyle>
            <a:lvl1pPr marL="0" indent="0">
              <a:spcAft>
                <a:spcPts val="0"/>
              </a:spcAft>
              <a:buNone/>
              <a:defRPr sz="1067">
                <a:solidFill>
                  <a:schemeClr val="accent1"/>
                </a:solidFill>
              </a:defRPr>
            </a:lvl1pPr>
            <a:lvl2pPr marL="357542" indent="0">
              <a:buNone/>
              <a:defRPr sz="1067">
                <a:solidFill>
                  <a:schemeClr val="bg2"/>
                </a:solidFill>
              </a:defRPr>
            </a:lvl2pPr>
            <a:lvl3pPr marL="719982" indent="0">
              <a:buNone/>
              <a:defRPr sz="1067">
                <a:solidFill>
                  <a:schemeClr val="bg2"/>
                </a:solidFill>
              </a:defRPr>
            </a:lvl3pPr>
            <a:lvl4pPr marL="1081424" indent="0">
              <a:buNone/>
              <a:defRPr sz="1067">
                <a:solidFill>
                  <a:schemeClr val="bg2"/>
                </a:solidFill>
              </a:defRPr>
            </a:lvl4pPr>
            <a:lvl5pPr marL="1439964" indent="0">
              <a:buNone/>
              <a:defRPr sz="1067">
                <a:solidFill>
                  <a:schemeClr val="bg2"/>
                </a:solidFill>
              </a:defRPr>
            </a:lvl5pPr>
          </a:lstStyle>
          <a:p>
            <a:pPr lvl="0"/>
            <a:r>
              <a:rPr lang="en-US" dirty="0"/>
              <a:t>Enter your image caption text here</a:t>
            </a:r>
          </a:p>
        </p:txBody>
      </p:sp>
      <p:sp>
        <p:nvSpPr>
          <p:cNvPr id="35" name="Picture Placeholder 8"/>
          <p:cNvSpPr>
            <a:spLocks noGrp="1" noChangeAspect="1"/>
          </p:cNvSpPr>
          <p:nvPr>
            <p:ph type="pic" sz="quarter" idx="27" hasCustomPrompt="1"/>
          </p:nvPr>
        </p:nvSpPr>
        <p:spPr>
          <a:xfrm>
            <a:off x="6398400" y="3896289"/>
            <a:ext cx="5329059" cy="1638299"/>
          </a:xfrm>
        </p:spPr>
        <p:txBody>
          <a:bodyPr lIns="0" tIns="0"/>
          <a:lstStyle>
            <a:lvl1pPr marL="0" indent="0">
              <a:buNone/>
              <a:defRPr sz="1467" baseline="0"/>
            </a:lvl1pPr>
          </a:lstStyle>
          <a:p>
            <a:r>
              <a:rPr lang="en-GB" dirty="0"/>
              <a:t>Click on the picture icon to insert your picture</a:t>
            </a:r>
          </a:p>
        </p:txBody>
      </p:sp>
      <p:sp>
        <p:nvSpPr>
          <p:cNvPr id="36" name="Text Placeholder 7"/>
          <p:cNvSpPr>
            <a:spLocks noGrp="1"/>
          </p:cNvSpPr>
          <p:nvPr>
            <p:ph type="body" sz="quarter" idx="28" hasCustomPrompt="1"/>
          </p:nvPr>
        </p:nvSpPr>
        <p:spPr>
          <a:xfrm>
            <a:off x="6398400" y="5665824"/>
            <a:ext cx="5328355" cy="338665"/>
          </a:xfrm>
        </p:spPr>
        <p:txBody>
          <a:bodyPr lIns="0" tIns="0" rIns="0" bIns="0"/>
          <a:lstStyle>
            <a:lvl1pPr marL="0" indent="0">
              <a:spcAft>
                <a:spcPts val="0"/>
              </a:spcAft>
              <a:buNone/>
              <a:defRPr sz="1067">
                <a:solidFill>
                  <a:schemeClr val="accent1"/>
                </a:solidFill>
              </a:defRPr>
            </a:lvl1pPr>
            <a:lvl2pPr marL="357542" indent="0">
              <a:buNone/>
              <a:defRPr sz="1067">
                <a:solidFill>
                  <a:schemeClr val="bg2"/>
                </a:solidFill>
              </a:defRPr>
            </a:lvl2pPr>
            <a:lvl3pPr marL="719982" indent="0">
              <a:buNone/>
              <a:defRPr sz="1067">
                <a:solidFill>
                  <a:schemeClr val="bg2"/>
                </a:solidFill>
              </a:defRPr>
            </a:lvl3pPr>
            <a:lvl4pPr marL="1081424" indent="0">
              <a:buNone/>
              <a:defRPr sz="1067">
                <a:solidFill>
                  <a:schemeClr val="bg2"/>
                </a:solidFill>
              </a:defRPr>
            </a:lvl4pPr>
            <a:lvl5pPr marL="1439964" indent="0">
              <a:buNone/>
              <a:defRPr sz="1067">
                <a:solidFill>
                  <a:schemeClr val="bg2"/>
                </a:solidFill>
              </a:defRPr>
            </a:lvl5pPr>
          </a:lstStyle>
          <a:p>
            <a:pPr lvl="0"/>
            <a:r>
              <a:rPr lang="en-US" dirty="0"/>
              <a:t>Enter your image caption text here</a:t>
            </a:r>
          </a:p>
        </p:txBody>
      </p:sp>
      <p:sp>
        <p:nvSpPr>
          <p:cNvPr id="37" name="Text Placeholder 2"/>
          <p:cNvSpPr>
            <a:spLocks noGrp="1"/>
          </p:cNvSpPr>
          <p:nvPr>
            <p:ph type="body" sz="quarter" idx="29" hasCustomPrompt="1"/>
          </p:nvPr>
        </p:nvSpPr>
        <p:spPr>
          <a:xfrm>
            <a:off x="478869" y="924738"/>
            <a:ext cx="10104000" cy="369332"/>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5" name="Date Placeholder 4"/>
          <p:cNvSpPr>
            <a:spLocks noGrp="1"/>
          </p:cNvSpPr>
          <p:nvPr>
            <p:ph type="dt" sz="half" idx="30"/>
          </p:nvPr>
        </p:nvSpPr>
        <p:spPr>
          <a:xfrm>
            <a:off x="3980329" y="6272002"/>
            <a:ext cx="4219640" cy="365125"/>
          </a:xfrm>
          <a:prstGeom prst="rect">
            <a:avLst/>
          </a:prstGeom>
        </p:spPr>
        <p:txBody>
          <a:bodyPr/>
          <a:lstStyle/>
          <a:p>
            <a:pPr algn="ctr"/>
            <a:endParaRPr lang="en-GB" dirty="0"/>
          </a:p>
        </p:txBody>
      </p:sp>
      <p:sp>
        <p:nvSpPr>
          <p:cNvPr id="7" name="Footer Placeholder 6"/>
          <p:cNvSpPr>
            <a:spLocks noGrp="1"/>
          </p:cNvSpPr>
          <p:nvPr>
            <p:ph type="ftr" sz="quarter" idx="31"/>
          </p:nvPr>
        </p:nvSpPr>
        <p:spPr>
          <a:xfrm>
            <a:off x="478869" y="6272002"/>
            <a:ext cx="3420032" cy="365125"/>
          </a:xfrm>
          <a:prstGeom prst="rect">
            <a:avLst/>
          </a:prstGeom>
        </p:spPr>
        <p:txBody>
          <a:bodyPr/>
          <a:lstStyle>
            <a:lvl1pPr>
              <a:defRPr/>
            </a:lvl1pPr>
          </a:lstStyle>
          <a:p>
            <a:endParaRPr lang="en-GB" dirty="0"/>
          </a:p>
        </p:txBody>
      </p:sp>
      <p:sp>
        <p:nvSpPr>
          <p:cNvPr id="8" name="Slide Number Placeholder 7"/>
          <p:cNvSpPr>
            <a:spLocks noGrp="1"/>
          </p:cNvSpPr>
          <p:nvPr>
            <p:ph type="sldNum" sz="quarter" idx="32"/>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23576844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in Three Columns with Image ">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heading style</a:t>
            </a:r>
            <a:endParaRPr lang="en-GB" dirty="0"/>
          </a:p>
        </p:txBody>
      </p:sp>
      <p:sp>
        <p:nvSpPr>
          <p:cNvPr id="11" name="Text Placeholder 2"/>
          <p:cNvSpPr>
            <a:spLocks noGrp="1"/>
          </p:cNvSpPr>
          <p:nvPr>
            <p:ph type="body" sz="quarter" idx="29" hasCustomPrompt="1"/>
          </p:nvPr>
        </p:nvSpPr>
        <p:spPr>
          <a:xfrm>
            <a:off x="478869" y="924738"/>
            <a:ext cx="10104000" cy="369332"/>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Date Placeholder 5"/>
          <p:cNvSpPr>
            <a:spLocks noGrp="1"/>
          </p:cNvSpPr>
          <p:nvPr>
            <p:ph type="dt" sz="half" idx="30"/>
          </p:nvPr>
        </p:nvSpPr>
        <p:spPr>
          <a:xfrm>
            <a:off x="3980329" y="6272002"/>
            <a:ext cx="4219640" cy="365125"/>
          </a:xfrm>
          <a:prstGeom prst="rect">
            <a:avLst/>
          </a:prstGeom>
        </p:spPr>
        <p:txBody>
          <a:bodyPr/>
          <a:lstStyle/>
          <a:p>
            <a:pPr algn="ctr"/>
            <a:endParaRPr lang="en-GB" dirty="0"/>
          </a:p>
        </p:txBody>
      </p:sp>
      <p:sp>
        <p:nvSpPr>
          <p:cNvPr id="7" name="Footer Placeholder 6"/>
          <p:cNvSpPr>
            <a:spLocks noGrp="1"/>
          </p:cNvSpPr>
          <p:nvPr>
            <p:ph type="ftr" sz="quarter" idx="31"/>
          </p:nvPr>
        </p:nvSpPr>
        <p:spPr>
          <a:xfrm>
            <a:off x="478869" y="6272002"/>
            <a:ext cx="3420032" cy="365125"/>
          </a:xfrm>
          <a:prstGeom prst="rect">
            <a:avLst/>
          </a:prstGeom>
        </p:spPr>
        <p:txBody>
          <a:bodyPr/>
          <a:lstStyle>
            <a:lvl1pPr>
              <a:defRPr/>
            </a:lvl1pPr>
          </a:lstStyle>
          <a:p>
            <a:endParaRPr lang="en-GB" dirty="0"/>
          </a:p>
        </p:txBody>
      </p:sp>
      <p:sp>
        <p:nvSpPr>
          <p:cNvPr id="8" name="Slide Number Placeholder 7"/>
          <p:cNvSpPr>
            <a:spLocks noGrp="1"/>
          </p:cNvSpPr>
          <p:nvPr>
            <p:ph type="sldNum" sz="quarter" idx="32"/>
          </p:nvPr>
        </p:nvSpPr>
        <p:spPr/>
        <p:txBody>
          <a:bodyPr/>
          <a:lstStyle/>
          <a:p>
            <a:fld id="{9F9F533D-B52E-4A2F-BF72-0ADD2D94BD75}" type="slidenum">
              <a:rPr lang="en-GB" smtClean="0"/>
              <a:pPr/>
              <a:t>‹#›</a:t>
            </a:fld>
            <a:endParaRPr lang="en-GB" dirty="0"/>
          </a:p>
        </p:txBody>
      </p:sp>
      <p:sp>
        <p:nvSpPr>
          <p:cNvPr id="21" name="Picture Placeholder 9"/>
          <p:cNvSpPr>
            <a:spLocks noGrp="1"/>
          </p:cNvSpPr>
          <p:nvPr>
            <p:ph type="pic" sz="quarter" idx="13" hasCustomPrompt="1"/>
          </p:nvPr>
        </p:nvSpPr>
        <p:spPr>
          <a:xfrm>
            <a:off x="484718" y="3439617"/>
            <a:ext cx="3242733" cy="2398699"/>
          </a:xfrm>
        </p:spPr>
        <p:txBody>
          <a:bodyPr/>
          <a:lstStyle>
            <a:lvl1pPr marL="0" marR="0" indent="0" algn="l" defTabSz="1219170" rtl="0" eaLnBrk="1" fontAlgn="auto" latinLnBrk="0" hangingPunct="1">
              <a:lnSpc>
                <a:spcPct val="100000"/>
              </a:lnSpc>
              <a:spcBef>
                <a:spcPts val="0"/>
              </a:spcBef>
              <a:spcAft>
                <a:spcPts val="800"/>
              </a:spcAft>
              <a:buClr>
                <a:schemeClr val="tx1"/>
              </a:buClr>
              <a:buSzTx/>
              <a:buFont typeface="Arial" pitchFamily="34" charset="0"/>
              <a:buNone/>
              <a:tabLst/>
              <a:defRPr sz="1600"/>
            </a:lvl1pPr>
          </a:lstStyle>
          <a:p>
            <a:r>
              <a:rPr lang="en-GB" dirty="0"/>
              <a:t>Click on the picture icon to insert your picture</a:t>
            </a:r>
          </a:p>
          <a:p>
            <a:endParaRPr lang="en-US" dirty="0"/>
          </a:p>
        </p:txBody>
      </p:sp>
      <p:sp>
        <p:nvSpPr>
          <p:cNvPr id="22" name="Picture Placeholder 9"/>
          <p:cNvSpPr>
            <a:spLocks noGrp="1"/>
          </p:cNvSpPr>
          <p:nvPr>
            <p:ph type="pic" sz="quarter" idx="14" hasCustomPrompt="1"/>
          </p:nvPr>
        </p:nvSpPr>
        <p:spPr>
          <a:xfrm>
            <a:off x="4474376" y="3439617"/>
            <a:ext cx="3242733" cy="2398699"/>
          </a:xfrm>
        </p:spPr>
        <p:txBody>
          <a:bodyPr/>
          <a:lstStyle>
            <a:lvl1pPr marL="0" marR="0" indent="0" algn="l" defTabSz="1219170" rtl="0" eaLnBrk="1" fontAlgn="auto" latinLnBrk="0" hangingPunct="1">
              <a:lnSpc>
                <a:spcPct val="100000"/>
              </a:lnSpc>
              <a:spcBef>
                <a:spcPts val="0"/>
              </a:spcBef>
              <a:spcAft>
                <a:spcPts val="800"/>
              </a:spcAft>
              <a:buClr>
                <a:schemeClr val="tx1"/>
              </a:buClr>
              <a:buSzTx/>
              <a:buFont typeface="Arial" pitchFamily="34" charset="0"/>
              <a:buNone/>
              <a:tabLst/>
              <a:defRPr sz="1600"/>
            </a:lvl1pPr>
          </a:lstStyle>
          <a:p>
            <a:r>
              <a:rPr lang="en-GB" dirty="0"/>
              <a:t>Click on the picture icon to insert your picture</a:t>
            </a:r>
          </a:p>
          <a:p>
            <a:endParaRPr lang="en-US" dirty="0"/>
          </a:p>
        </p:txBody>
      </p:sp>
      <p:sp>
        <p:nvSpPr>
          <p:cNvPr id="23" name="Picture Placeholder 9"/>
          <p:cNvSpPr>
            <a:spLocks noGrp="1"/>
          </p:cNvSpPr>
          <p:nvPr>
            <p:ph type="pic" sz="quarter" idx="15" hasCustomPrompt="1"/>
          </p:nvPr>
        </p:nvSpPr>
        <p:spPr>
          <a:xfrm>
            <a:off x="8464035" y="3439617"/>
            <a:ext cx="3242733" cy="2398699"/>
          </a:xfrm>
        </p:spPr>
        <p:txBody>
          <a:bodyPr/>
          <a:lstStyle>
            <a:lvl1pPr marL="0" marR="0" indent="0" algn="l" defTabSz="1219170" rtl="0" eaLnBrk="1" fontAlgn="auto" latinLnBrk="0" hangingPunct="1">
              <a:lnSpc>
                <a:spcPct val="100000"/>
              </a:lnSpc>
              <a:spcBef>
                <a:spcPts val="0"/>
              </a:spcBef>
              <a:spcAft>
                <a:spcPts val="800"/>
              </a:spcAft>
              <a:buClr>
                <a:schemeClr val="tx1"/>
              </a:buClr>
              <a:buSzTx/>
              <a:buFont typeface="Arial" pitchFamily="34" charset="0"/>
              <a:buNone/>
              <a:tabLst/>
              <a:defRPr sz="1600"/>
            </a:lvl1pPr>
          </a:lstStyle>
          <a:p>
            <a:r>
              <a:rPr lang="en-GB" dirty="0"/>
              <a:t>Click on the picture icon to insert your picture</a:t>
            </a:r>
          </a:p>
          <a:p>
            <a:endParaRPr lang="en-US" dirty="0"/>
          </a:p>
        </p:txBody>
      </p:sp>
      <p:sp>
        <p:nvSpPr>
          <p:cNvPr id="24" name="Text Placeholder 13"/>
          <p:cNvSpPr>
            <a:spLocks noGrp="1"/>
          </p:cNvSpPr>
          <p:nvPr>
            <p:ph type="body" sz="quarter" idx="16"/>
          </p:nvPr>
        </p:nvSpPr>
        <p:spPr>
          <a:xfrm>
            <a:off x="476251" y="2165230"/>
            <a:ext cx="3267456" cy="1056268"/>
          </a:xfrm>
        </p:spPr>
        <p:txBody>
          <a:bodyPr/>
          <a:lstStyle>
            <a:lvl1pPr marL="0" indent="0">
              <a:buNone/>
              <a:defRPr/>
            </a:lvl1pPr>
            <a:lvl2pPr marL="357542" indent="0">
              <a:buNone/>
              <a:defRPr/>
            </a:lvl2pPr>
            <a:lvl3pPr marL="719982" indent="0">
              <a:buNone/>
              <a:defRPr/>
            </a:lvl3pPr>
            <a:lvl4pPr marL="1081424" indent="0">
              <a:buNone/>
              <a:defRPr/>
            </a:lvl4pPr>
            <a:lvl5pPr marL="1439964" indent="0">
              <a:buNone/>
              <a:defRPr/>
            </a:lvl5pPr>
          </a:lstStyle>
          <a:p>
            <a:pPr lvl="0"/>
            <a:r>
              <a:rPr lang="en-US" dirty="0"/>
              <a:t>Click to edit Master text styles</a:t>
            </a:r>
          </a:p>
        </p:txBody>
      </p:sp>
      <p:cxnSp>
        <p:nvCxnSpPr>
          <p:cNvPr id="25" name="Straight Connector 24"/>
          <p:cNvCxnSpPr/>
          <p:nvPr userDrawn="1"/>
        </p:nvCxnSpPr>
        <p:spPr>
          <a:xfrm>
            <a:off x="4098693" y="1727753"/>
            <a:ext cx="0" cy="4110563"/>
          </a:xfrm>
          <a:prstGeom prst="line">
            <a:avLst/>
          </a:prstGeom>
          <a:ln w="1270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6" name="Text Placeholder 2"/>
          <p:cNvSpPr>
            <a:spLocks noGrp="1"/>
          </p:cNvSpPr>
          <p:nvPr>
            <p:ph type="body" sz="quarter" idx="19" hasCustomPrompt="1"/>
          </p:nvPr>
        </p:nvSpPr>
        <p:spPr>
          <a:xfrm>
            <a:off x="478869" y="1727754"/>
            <a:ext cx="3267456" cy="328295"/>
          </a:xfrm>
        </p:spPr>
        <p:txBody>
          <a:bodyPr anchor="t" anchorCtr="0">
            <a:spAutoFit/>
          </a:bodyPr>
          <a:lstStyle>
            <a:lvl1pPr marL="0" indent="0">
              <a:spcAft>
                <a:spcPts val="0"/>
              </a:spcAft>
              <a:buNone/>
              <a:defRPr sz="2133" b="1">
                <a:solidFill>
                  <a:schemeClr val="accent1"/>
                </a:solidFill>
              </a:defRPr>
            </a:lvl1pPr>
            <a:lvl2pPr marL="361942" indent="0">
              <a:buNone/>
              <a:defRPr/>
            </a:lvl2pPr>
            <a:lvl3pPr marL="711182" indent="0">
              <a:buNone/>
              <a:defRPr/>
            </a:lvl3pPr>
            <a:lvl4pPr marL="1087939" indent="0">
              <a:buNone/>
              <a:defRPr/>
            </a:lvl4pPr>
            <a:lvl5pPr marL="1473163" indent="0">
              <a:buNone/>
              <a:defRPr/>
            </a:lvl5pPr>
          </a:lstStyle>
          <a:p>
            <a:pPr lvl="0"/>
            <a:r>
              <a:rPr lang="en-US" dirty="0"/>
              <a:t>Subheading</a:t>
            </a:r>
          </a:p>
        </p:txBody>
      </p:sp>
      <p:sp>
        <p:nvSpPr>
          <p:cNvPr id="27" name="Text Placeholder 13"/>
          <p:cNvSpPr>
            <a:spLocks noGrp="1"/>
          </p:cNvSpPr>
          <p:nvPr>
            <p:ph type="body" sz="quarter" idx="21"/>
          </p:nvPr>
        </p:nvSpPr>
        <p:spPr>
          <a:xfrm>
            <a:off x="4474376" y="2165230"/>
            <a:ext cx="3267456" cy="1056268"/>
          </a:xfrm>
        </p:spPr>
        <p:txBody>
          <a:bodyPr/>
          <a:lstStyle>
            <a:lvl1pPr marL="0" indent="0">
              <a:buNone/>
              <a:defRPr/>
            </a:lvl1pPr>
            <a:lvl2pPr marL="357542" indent="0">
              <a:buNone/>
              <a:defRPr/>
            </a:lvl2pPr>
            <a:lvl3pPr marL="719982" indent="0">
              <a:buNone/>
              <a:defRPr/>
            </a:lvl3pPr>
            <a:lvl4pPr marL="1081424" indent="0">
              <a:buNone/>
              <a:defRPr/>
            </a:lvl4pPr>
            <a:lvl5pPr marL="1439964" indent="0">
              <a:buNone/>
              <a:defRPr/>
            </a:lvl5pPr>
          </a:lstStyle>
          <a:p>
            <a:pPr lvl="0"/>
            <a:r>
              <a:rPr lang="en-US" dirty="0"/>
              <a:t>Click to edit Master text styles</a:t>
            </a:r>
          </a:p>
        </p:txBody>
      </p:sp>
      <p:sp>
        <p:nvSpPr>
          <p:cNvPr id="28" name="Text Placeholder 2"/>
          <p:cNvSpPr>
            <a:spLocks noGrp="1"/>
          </p:cNvSpPr>
          <p:nvPr>
            <p:ph type="body" sz="quarter" idx="22" hasCustomPrompt="1"/>
          </p:nvPr>
        </p:nvSpPr>
        <p:spPr>
          <a:xfrm>
            <a:off x="4474376" y="1727754"/>
            <a:ext cx="3267456" cy="328295"/>
          </a:xfrm>
        </p:spPr>
        <p:txBody>
          <a:bodyPr anchor="t" anchorCtr="0">
            <a:spAutoFit/>
          </a:bodyPr>
          <a:lstStyle>
            <a:lvl1pPr marL="0" indent="0">
              <a:spcAft>
                <a:spcPts val="0"/>
              </a:spcAft>
              <a:buNone/>
              <a:defRPr sz="2133" b="1">
                <a:solidFill>
                  <a:schemeClr val="accent1"/>
                </a:solidFill>
              </a:defRPr>
            </a:lvl1pPr>
            <a:lvl2pPr marL="361942" indent="0">
              <a:buNone/>
              <a:defRPr/>
            </a:lvl2pPr>
            <a:lvl3pPr marL="711182" indent="0">
              <a:buNone/>
              <a:defRPr/>
            </a:lvl3pPr>
            <a:lvl4pPr marL="1087939" indent="0">
              <a:buNone/>
              <a:defRPr/>
            </a:lvl4pPr>
            <a:lvl5pPr marL="1473163" indent="0">
              <a:buNone/>
              <a:defRPr/>
            </a:lvl5pPr>
          </a:lstStyle>
          <a:p>
            <a:pPr lvl="0"/>
            <a:r>
              <a:rPr lang="en-US" dirty="0"/>
              <a:t>Subheading</a:t>
            </a:r>
          </a:p>
        </p:txBody>
      </p:sp>
      <p:sp>
        <p:nvSpPr>
          <p:cNvPr id="29" name="Text Placeholder 13"/>
          <p:cNvSpPr>
            <a:spLocks noGrp="1"/>
          </p:cNvSpPr>
          <p:nvPr>
            <p:ph type="body" sz="quarter" idx="23"/>
          </p:nvPr>
        </p:nvSpPr>
        <p:spPr>
          <a:xfrm>
            <a:off x="8464035" y="2165230"/>
            <a:ext cx="3267456" cy="1056268"/>
          </a:xfrm>
        </p:spPr>
        <p:txBody>
          <a:bodyPr/>
          <a:lstStyle>
            <a:lvl1pPr marL="0" indent="0">
              <a:buNone/>
              <a:defRPr/>
            </a:lvl1pPr>
            <a:lvl2pPr marL="357542" indent="0">
              <a:buNone/>
              <a:defRPr/>
            </a:lvl2pPr>
            <a:lvl3pPr marL="719982" indent="0">
              <a:buNone/>
              <a:defRPr/>
            </a:lvl3pPr>
            <a:lvl4pPr marL="1081424" indent="0">
              <a:buNone/>
              <a:defRPr/>
            </a:lvl4pPr>
            <a:lvl5pPr marL="1439964" indent="0">
              <a:buNone/>
              <a:defRPr/>
            </a:lvl5pPr>
          </a:lstStyle>
          <a:p>
            <a:pPr lvl="0"/>
            <a:r>
              <a:rPr lang="en-US" dirty="0"/>
              <a:t>Click to edit Master text styles</a:t>
            </a:r>
          </a:p>
        </p:txBody>
      </p:sp>
      <p:sp>
        <p:nvSpPr>
          <p:cNvPr id="30" name="Text Placeholder 2"/>
          <p:cNvSpPr>
            <a:spLocks noGrp="1"/>
          </p:cNvSpPr>
          <p:nvPr>
            <p:ph type="body" sz="quarter" idx="24" hasCustomPrompt="1"/>
          </p:nvPr>
        </p:nvSpPr>
        <p:spPr>
          <a:xfrm>
            <a:off x="8464035" y="1727754"/>
            <a:ext cx="3267456" cy="328295"/>
          </a:xfrm>
        </p:spPr>
        <p:txBody>
          <a:bodyPr anchor="t" anchorCtr="0">
            <a:spAutoFit/>
          </a:bodyPr>
          <a:lstStyle>
            <a:lvl1pPr marL="0" indent="0">
              <a:spcAft>
                <a:spcPts val="0"/>
              </a:spcAft>
              <a:buNone/>
              <a:defRPr sz="2133" b="1">
                <a:solidFill>
                  <a:schemeClr val="accent1"/>
                </a:solidFill>
              </a:defRPr>
            </a:lvl1pPr>
            <a:lvl2pPr marL="361942" indent="0">
              <a:buNone/>
              <a:defRPr/>
            </a:lvl2pPr>
            <a:lvl3pPr marL="711182" indent="0">
              <a:buNone/>
              <a:defRPr/>
            </a:lvl3pPr>
            <a:lvl4pPr marL="1087939" indent="0">
              <a:buNone/>
              <a:defRPr/>
            </a:lvl4pPr>
            <a:lvl5pPr marL="1473163" indent="0">
              <a:buNone/>
              <a:defRPr/>
            </a:lvl5pPr>
          </a:lstStyle>
          <a:p>
            <a:pPr lvl="0"/>
            <a:r>
              <a:rPr lang="en-US" dirty="0"/>
              <a:t>Subheading</a:t>
            </a:r>
          </a:p>
        </p:txBody>
      </p:sp>
      <p:cxnSp>
        <p:nvCxnSpPr>
          <p:cNvPr id="31" name="Straight Connector 30"/>
          <p:cNvCxnSpPr/>
          <p:nvPr userDrawn="1"/>
        </p:nvCxnSpPr>
        <p:spPr>
          <a:xfrm>
            <a:off x="8093308" y="1727753"/>
            <a:ext cx="0" cy="4110563"/>
          </a:xfrm>
          <a:prstGeom prst="line">
            <a:avLst/>
          </a:prstGeom>
          <a:ln w="1270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99924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heading style</a:t>
            </a:r>
            <a:endParaRPr lang="en-GB" dirty="0"/>
          </a:p>
        </p:txBody>
      </p:sp>
      <p:sp>
        <p:nvSpPr>
          <p:cNvPr id="11" name="Text Placeholder 2"/>
          <p:cNvSpPr>
            <a:spLocks noGrp="1"/>
          </p:cNvSpPr>
          <p:nvPr>
            <p:ph type="body" sz="quarter" idx="29" hasCustomPrompt="1"/>
          </p:nvPr>
        </p:nvSpPr>
        <p:spPr>
          <a:xfrm>
            <a:off x="478869" y="924738"/>
            <a:ext cx="10104000" cy="369332"/>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Date Placeholder 5"/>
          <p:cNvSpPr>
            <a:spLocks noGrp="1"/>
          </p:cNvSpPr>
          <p:nvPr>
            <p:ph type="dt" sz="half" idx="30"/>
          </p:nvPr>
        </p:nvSpPr>
        <p:spPr>
          <a:xfrm>
            <a:off x="3980329" y="6272002"/>
            <a:ext cx="4219640" cy="365125"/>
          </a:xfrm>
          <a:prstGeom prst="rect">
            <a:avLst/>
          </a:prstGeom>
        </p:spPr>
        <p:txBody>
          <a:bodyPr/>
          <a:lstStyle/>
          <a:p>
            <a:pPr algn="ctr"/>
            <a:endParaRPr lang="en-GB" dirty="0"/>
          </a:p>
        </p:txBody>
      </p:sp>
      <p:sp>
        <p:nvSpPr>
          <p:cNvPr id="7" name="Footer Placeholder 6"/>
          <p:cNvSpPr>
            <a:spLocks noGrp="1"/>
          </p:cNvSpPr>
          <p:nvPr>
            <p:ph type="ftr" sz="quarter" idx="31"/>
          </p:nvPr>
        </p:nvSpPr>
        <p:spPr>
          <a:xfrm>
            <a:off x="478869" y="6272002"/>
            <a:ext cx="3420032" cy="365125"/>
          </a:xfrm>
          <a:prstGeom prst="rect">
            <a:avLst/>
          </a:prstGeom>
        </p:spPr>
        <p:txBody>
          <a:bodyPr/>
          <a:lstStyle>
            <a:lvl1pPr>
              <a:defRPr/>
            </a:lvl1pPr>
          </a:lstStyle>
          <a:p>
            <a:endParaRPr lang="en-GB" dirty="0"/>
          </a:p>
        </p:txBody>
      </p:sp>
      <p:sp>
        <p:nvSpPr>
          <p:cNvPr id="8" name="Slide Number Placeholder 7"/>
          <p:cNvSpPr>
            <a:spLocks noGrp="1"/>
          </p:cNvSpPr>
          <p:nvPr>
            <p:ph type="sldNum" sz="quarter" idx="32"/>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37250566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cxnSp>
        <p:nvCxnSpPr>
          <p:cNvPr id="12" name="Straight Connector 11"/>
          <p:cNvCxnSpPr/>
          <p:nvPr userDrawn="1"/>
        </p:nvCxnSpPr>
        <p:spPr>
          <a:xfrm>
            <a:off x="478869" y="6132244"/>
            <a:ext cx="112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a:xfrm>
            <a:off x="3980329" y="6272002"/>
            <a:ext cx="4219640" cy="365125"/>
          </a:xfrm>
          <a:prstGeom prst="rect">
            <a:avLst/>
          </a:prstGeom>
        </p:spPr>
        <p:txBody>
          <a:bodyPr/>
          <a:lstStyle/>
          <a:p>
            <a:pPr algn="ctr"/>
            <a:endParaRPr lang="en-GB" dirty="0"/>
          </a:p>
        </p:txBody>
      </p:sp>
      <p:sp>
        <p:nvSpPr>
          <p:cNvPr id="6" name="Footer Placeholder 5"/>
          <p:cNvSpPr>
            <a:spLocks noGrp="1"/>
          </p:cNvSpPr>
          <p:nvPr>
            <p:ph type="ftr" sz="quarter" idx="11"/>
          </p:nvPr>
        </p:nvSpPr>
        <p:spPr>
          <a:xfrm>
            <a:off x="478869" y="6272002"/>
            <a:ext cx="3420032" cy="365125"/>
          </a:xfrm>
          <a:prstGeom prst="rect">
            <a:avLst/>
          </a:prstGeom>
        </p:spPr>
        <p:txBody>
          <a:bodyPr/>
          <a:lstStyle>
            <a:lvl1pPr>
              <a:defRPr/>
            </a:lvl1pPr>
          </a:lstStyle>
          <a:p>
            <a:endParaRPr lang="en-GB" dirty="0"/>
          </a:p>
        </p:txBody>
      </p:sp>
      <p:sp>
        <p:nvSpPr>
          <p:cNvPr id="7" name="Slide Number Placeholder 6"/>
          <p:cNvSpPr>
            <a:spLocks noGrp="1"/>
          </p:cNvSpPr>
          <p:nvPr>
            <p:ph type="sldNum" sz="quarter" idx="12"/>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9204378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Section Header ORANG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65963"/>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42378" y="316146"/>
            <a:ext cx="999577" cy="959317"/>
          </a:xfrm>
          <a:prstGeom prst="rect">
            <a:avLst/>
          </a:prstGeom>
        </p:spPr>
      </p:pic>
      <p:sp>
        <p:nvSpPr>
          <p:cNvPr id="11" name="Text Placeholder 5"/>
          <p:cNvSpPr>
            <a:spLocks noGrp="1"/>
          </p:cNvSpPr>
          <p:nvPr>
            <p:ph type="body" sz="quarter" idx="11" hasCustomPrompt="1"/>
          </p:nvPr>
        </p:nvSpPr>
        <p:spPr>
          <a:xfrm>
            <a:off x="480000" y="4990682"/>
            <a:ext cx="10924032" cy="410369"/>
          </a:xfrm>
        </p:spPr>
        <p:txBody>
          <a:bodyPr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endParaRPr lang="en-US" dirty="0"/>
          </a:p>
        </p:txBody>
      </p:sp>
      <p:sp>
        <p:nvSpPr>
          <p:cNvPr id="13" name="Text Placeholder 3"/>
          <p:cNvSpPr>
            <a:spLocks noGrp="1"/>
          </p:cNvSpPr>
          <p:nvPr>
            <p:ph type="body" sz="quarter" idx="10" hasCustomPrompt="1"/>
          </p:nvPr>
        </p:nvSpPr>
        <p:spPr>
          <a:xfrm>
            <a:off x="480000" y="3910292"/>
            <a:ext cx="10928936" cy="974625"/>
          </a:xfrm>
        </p:spPr>
        <p:txBody>
          <a:bodyPr wrap="square" anchor="b" anchorCtr="0">
            <a:spAutoFit/>
          </a:bodyPr>
          <a:lstStyle>
            <a:lvl1pPr marL="0" indent="0">
              <a:lnSpc>
                <a:spcPts val="7600"/>
              </a:lnSpc>
              <a:spcAft>
                <a:spcPts val="0"/>
              </a:spcAft>
              <a:buNone/>
              <a:defRPr sz="7333" b="1">
                <a:solidFill>
                  <a:schemeClr val="bg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spTree>
    <p:extLst>
      <p:ext uri="{BB962C8B-B14F-4D97-AF65-F5344CB8AC3E}">
        <p14:creationId xmlns:p14="http://schemas.microsoft.com/office/powerpoint/2010/main" val="33234202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Section Header GREY">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5533" cy="6865963"/>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42378" y="316146"/>
            <a:ext cx="999577" cy="959317"/>
          </a:xfrm>
          <a:prstGeom prst="rect">
            <a:avLst/>
          </a:prstGeom>
        </p:spPr>
      </p:pic>
      <p:sp>
        <p:nvSpPr>
          <p:cNvPr id="11" name="Text Placeholder 5"/>
          <p:cNvSpPr>
            <a:spLocks noGrp="1"/>
          </p:cNvSpPr>
          <p:nvPr>
            <p:ph type="body" sz="quarter" idx="11" hasCustomPrompt="1"/>
          </p:nvPr>
        </p:nvSpPr>
        <p:spPr>
          <a:xfrm>
            <a:off x="480000" y="4990682"/>
            <a:ext cx="10924032" cy="410369"/>
          </a:xfrm>
        </p:spPr>
        <p:txBody>
          <a:bodyPr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910292"/>
            <a:ext cx="10928936" cy="974625"/>
          </a:xfrm>
        </p:spPr>
        <p:txBody>
          <a:bodyPr wrap="square" anchor="b" anchorCtr="0">
            <a:spAutoFit/>
          </a:bodyPr>
          <a:lstStyle>
            <a:lvl1pPr marL="0" indent="0">
              <a:lnSpc>
                <a:spcPts val="7600"/>
              </a:lnSpc>
              <a:spcAft>
                <a:spcPts val="0"/>
              </a:spcAft>
              <a:buNone/>
              <a:defRPr sz="7333" b="1">
                <a:solidFill>
                  <a:schemeClr val="bg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spTree>
    <p:extLst>
      <p:ext uri="{BB962C8B-B14F-4D97-AF65-F5344CB8AC3E}">
        <p14:creationId xmlns:p14="http://schemas.microsoft.com/office/powerpoint/2010/main" val="17925160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Header RED">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2196091" cy="6867221"/>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42378" y="316146"/>
            <a:ext cx="999577" cy="959317"/>
          </a:xfrm>
          <a:prstGeom prst="rect">
            <a:avLst/>
          </a:prstGeom>
        </p:spPr>
      </p:pic>
      <p:sp>
        <p:nvSpPr>
          <p:cNvPr id="11" name="Text Placeholder 5"/>
          <p:cNvSpPr>
            <a:spLocks noGrp="1"/>
          </p:cNvSpPr>
          <p:nvPr>
            <p:ph type="body" sz="quarter" idx="11" hasCustomPrompt="1"/>
          </p:nvPr>
        </p:nvSpPr>
        <p:spPr>
          <a:xfrm>
            <a:off x="480000" y="4990682"/>
            <a:ext cx="10924032" cy="410369"/>
          </a:xfrm>
        </p:spPr>
        <p:txBody>
          <a:bodyPr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910292"/>
            <a:ext cx="10928936" cy="974625"/>
          </a:xfrm>
        </p:spPr>
        <p:txBody>
          <a:bodyPr wrap="square" anchor="b" anchorCtr="0">
            <a:spAutoFit/>
          </a:bodyPr>
          <a:lstStyle>
            <a:lvl1pPr marL="0" indent="0">
              <a:lnSpc>
                <a:spcPts val="7600"/>
              </a:lnSpc>
              <a:spcAft>
                <a:spcPts val="0"/>
              </a:spcAft>
              <a:buNone/>
              <a:defRPr sz="7333" b="1">
                <a:solidFill>
                  <a:schemeClr val="bg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spTree>
    <p:extLst>
      <p:ext uri="{BB962C8B-B14F-4D97-AF65-F5344CB8AC3E}">
        <p14:creationId xmlns:p14="http://schemas.microsoft.com/office/powerpoint/2010/main" val="7157577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Section Header TEAL">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2195532" cy="6865963"/>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42378" y="316146"/>
            <a:ext cx="999577" cy="959317"/>
          </a:xfrm>
          <a:prstGeom prst="rect">
            <a:avLst/>
          </a:prstGeom>
        </p:spPr>
      </p:pic>
      <p:sp>
        <p:nvSpPr>
          <p:cNvPr id="11" name="Text Placeholder 5"/>
          <p:cNvSpPr>
            <a:spLocks noGrp="1"/>
          </p:cNvSpPr>
          <p:nvPr>
            <p:ph type="body" sz="quarter" idx="11" hasCustomPrompt="1"/>
          </p:nvPr>
        </p:nvSpPr>
        <p:spPr>
          <a:xfrm>
            <a:off x="480000" y="4990682"/>
            <a:ext cx="10924032" cy="410369"/>
          </a:xfrm>
        </p:spPr>
        <p:txBody>
          <a:bodyPr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910292"/>
            <a:ext cx="10928936" cy="974625"/>
          </a:xfrm>
        </p:spPr>
        <p:txBody>
          <a:bodyPr wrap="square" anchor="b" anchorCtr="0">
            <a:spAutoFit/>
          </a:bodyPr>
          <a:lstStyle>
            <a:lvl1pPr marL="0" indent="0">
              <a:lnSpc>
                <a:spcPts val="7600"/>
              </a:lnSpc>
              <a:spcAft>
                <a:spcPts val="0"/>
              </a:spcAft>
              <a:buNone/>
              <a:defRPr sz="7333" b="1">
                <a:solidFill>
                  <a:schemeClr val="bg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spTree>
    <p:extLst>
      <p:ext uri="{BB962C8B-B14F-4D97-AF65-F5344CB8AC3E}">
        <p14:creationId xmlns:p14="http://schemas.microsoft.com/office/powerpoint/2010/main" val="38061425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Section Header GREE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5533" cy="6865963"/>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42378" y="316146"/>
            <a:ext cx="999577" cy="959317"/>
          </a:xfrm>
          <a:prstGeom prst="rect">
            <a:avLst/>
          </a:prstGeom>
        </p:spPr>
      </p:pic>
      <p:sp>
        <p:nvSpPr>
          <p:cNvPr id="11" name="Text Placeholder 5"/>
          <p:cNvSpPr>
            <a:spLocks noGrp="1"/>
          </p:cNvSpPr>
          <p:nvPr>
            <p:ph type="body" sz="quarter" idx="11" hasCustomPrompt="1"/>
          </p:nvPr>
        </p:nvSpPr>
        <p:spPr>
          <a:xfrm>
            <a:off x="480000" y="4990682"/>
            <a:ext cx="10924032" cy="410369"/>
          </a:xfrm>
        </p:spPr>
        <p:txBody>
          <a:bodyPr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910292"/>
            <a:ext cx="10928936" cy="974625"/>
          </a:xfrm>
        </p:spPr>
        <p:txBody>
          <a:bodyPr wrap="square" anchor="b" anchorCtr="0">
            <a:spAutoFit/>
          </a:bodyPr>
          <a:lstStyle>
            <a:lvl1pPr marL="0" indent="0">
              <a:lnSpc>
                <a:spcPts val="7600"/>
              </a:lnSpc>
              <a:spcAft>
                <a:spcPts val="0"/>
              </a:spcAft>
              <a:buNone/>
              <a:defRPr sz="7333" b="1">
                <a:solidFill>
                  <a:schemeClr val="bg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spTree>
    <p:extLst>
      <p:ext uri="{BB962C8B-B14F-4D97-AF65-F5344CB8AC3E}">
        <p14:creationId xmlns:p14="http://schemas.microsoft.com/office/powerpoint/2010/main" val="10209952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Section Header PI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2195532" cy="6865963"/>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42378" y="316146"/>
            <a:ext cx="999577" cy="959317"/>
          </a:xfrm>
          <a:prstGeom prst="rect">
            <a:avLst/>
          </a:prstGeom>
        </p:spPr>
      </p:pic>
      <p:sp>
        <p:nvSpPr>
          <p:cNvPr id="11" name="Text Placeholder 5"/>
          <p:cNvSpPr>
            <a:spLocks noGrp="1"/>
          </p:cNvSpPr>
          <p:nvPr>
            <p:ph type="body" sz="quarter" idx="11" hasCustomPrompt="1"/>
          </p:nvPr>
        </p:nvSpPr>
        <p:spPr>
          <a:xfrm>
            <a:off x="480000" y="4990682"/>
            <a:ext cx="10924032" cy="410369"/>
          </a:xfrm>
        </p:spPr>
        <p:txBody>
          <a:bodyPr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910292"/>
            <a:ext cx="10928936" cy="974625"/>
          </a:xfrm>
        </p:spPr>
        <p:txBody>
          <a:bodyPr wrap="square" anchor="b" anchorCtr="0">
            <a:spAutoFit/>
          </a:bodyPr>
          <a:lstStyle>
            <a:lvl1pPr marL="0" indent="0">
              <a:lnSpc>
                <a:spcPts val="7600"/>
              </a:lnSpc>
              <a:spcAft>
                <a:spcPts val="0"/>
              </a:spcAft>
              <a:buNone/>
              <a:defRPr sz="7333" b="1">
                <a:solidFill>
                  <a:schemeClr val="bg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spTree>
    <p:extLst>
      <p:ext uri="{BB962C8B-B14F-4D97-AF65-F5344CB8AC3E}">
        <p14:creationId xmlns:p14="http://schemas.microsoft.com/office/powerpoint/2010/main" val="32363821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Section Header BLU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5533" cy="6865963"/>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42378" y="316146"/>
            <a:ext cx="999577" cy="959317"/>
          </a:xfrm>
          <a:prstGeom prst="rect">
            <a:avLst/>
          </a:prstGeom>
        </p:spPr>
      </p:pic>
      <p:sp>
        <p:nvSpPr>
          <p:cNvPr id="11" name="Text Placeholder 5"/>
          <p:cNvSpPr>
            <a:spLocks noGrp="1"/>
          </p:cNvSpPr>
          <p:nvPr>
            <p:ph type="body" sz="quarter" idx="11" hasCustomPrompt="1"/>
          </p:nvPr>
        </p:nvSpPr>
        <p:spPr>
          <a:xfrm>
            <a:off x="480000" y="4990682"/>
            <a:ext cx="10924032" cy="410369"/>
          </a:xfrm>
        </p:spPr>
        <p:txBody>
          <a:bodyPr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910292"/>
            <a:ext cx="10928936" cy="974625"/>
          </a:xfrm>
        </p:spPr>
        <p:txBody>
          <a:bodyPr wrap="square" anchor="b" anchorCtr="0">
            <a:spAutoFit/>
          </a:bodyPr>
          <a:lstStyle>
            <a:lvl1pPr marL="0" indent="0">
              <a:lnSpc>
                <a:spcPts val="7600"/>
              </a:lnSpc>
              <a:spcAft>
                <a:spcPts val="0"/>
              </a:spcAft>
              <a:buNone/>
              <a:defRPr sz="7333" b="1">
                <a:solidFill>
                  <a:schemeClr val="bg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spTree>
    <p:extLst>
      <p:ext uri="{BB962C8B-B14F-4D97-AF65-F5344CB8AC3E}">
        <p14:creationId xmlns:p14="http://schemas.microsoft.com/office/powerpoint/2010/main" val="167006650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Section Header ORANGE Solid">
    <p:spTree>
      <p:nvGrpSpPr>
        <p:cNvPr id="1" name=""/>
        <p:cNvGrpSpPr/>
        <p:nvPr/>
      </p:nvGrpSpPr>
      <p:grpSpPr>
        <a:xfrm>
          <a:off x="0" y="0"/>
          <a:ext cx="0" cy="0"/>
          <a:chOff x="0" y="0"/>
          <a:chExt cx="0" cy="0"/>
        </a:xfrm>
      </p:grpSpPr>
      <p:sp>
        <p:nvSpPr>
          <p:cNvPr id="6" name="Rectangle 5"/>
          <p:cNvSpPr/>
          <p:nvPr userDrawn="1"/>
        </p:nvSpPr>
        <p:spPr bwMode="auto">
          <a:xfrm>
            <a:off x="0" y="0"/>
            <a:ext cx="12192000" cy="6858000"/>
          </a:xfrm>
          <a:prstGeom prst="rect">
            <a:avLst/>
          </a:prstGeom>
          <a:solidFill>
            <a:schemeClr val="bg2"/>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6000" tIns="96000" rIns="96000" bIns="96000" numCol="1" spcCol="0" rtlCol="0" fromWordArt="0" anchor="t" anchorCtr="0" forceAA="0" compatLnSpc="1">
            <a:prstTxWarp prst="textNoShape">
              <a:avLst/>
            </a:prstTxWarp>
            <a:noAutofit/>
          </a:bodyPr>
          <a:lstStyle/>
          <a:p>
            <a:pPr marL="241294" indent="-241294" algn="ctr" eaLnBrk="0" fontAlgn="auto" hangingPunct="0">
              <a:spcBef>
                <a:spcPts val="0"/>
              </a:spcBef>
              <a:spcAft>
                <a:spcPts val="0"/>
              </a:spcAft>
              <a:buClr>
                <a:schemeClr val="bg1"/>
              </a:buClr>
              <a:buFont typeface="Arial" pitchFamily="34" charset="0"/>
              <a:buChar char="–"/>
            </a:pPr>
            <a:endParaRPr lang="en-US" sz="1600" b="1" kern="0" dirty="0">
              <a:solidFill>
                <a:srgbClr val="FFFFFF"/>
              </a:solidFill>
              <a:latin typeface="Aria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7"/>
          </a:xfrm>
          <a:prstGeom prst="rect">
            <a:avLst/>
          </a:prstGeom>
        </p:spPr>
      </p:pic>
      <p:sp>
        <p:nvSpPr>
          <p:cNvPr id="11" name="Text Placeholder 5"/>
          <p:cNvSpPr>
            <a:spLocks noGrp="1"/>
          </p:cNvSpPr>
          <p:nvPr>
            <p:ph type="body" sz="quarter" idx="11" hasCustomPrompt="1"/>
          </p:nvPr>
        </p:nvSpPr>
        <p:spPr>
          <a:xfrm>
            <a:off x="480000" y="4990682"/>
            <a:ext cx="10924032" cy="410369"/>
          </a:xfrm>
        </p:spPr>
        <p:txBody>
          <a:bodyPr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910292"/>
            <a:ext cx="10928936" cy="974625"/>
          </a:xfrm>
        </p:spPr>
        <p:txBody>
          <a:bodyPr wrap="square" anchor="b" anchorCtr="0">
            <a:spAutoFit/>
          </a:bodyPr>
          <a:lstStyle>
            <a:lvl1pPr marL="0" indent="0">
              <a:lnSpc>
                <a:spcPts val="7600"/>
              </a:lnSpc>
              <a:spcAft>
                <a:spcPts val="0"/>
              </a:spcAft>
              <a:buNone/>
              <a:defRPr sz="7333" b="1">
                <a:solidFill>
                  <a:schemeClr val="bg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spTree>
    <p:extLst>
      <p:ext uri="{BB962C8B-B14F-4D97-AF65-F5344CB8AC3E}">
        <p14:creationId xmlns:p14="http://schemas.microsoft.com/office/powerpoint/2010/main" val="25128039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Section Header GREY Solid">
    <p:spTree>
      <p:nvGrpSpPr>
        <p:cNvPr id="1" name=""/>
        <p:cNvGrpSpPr/>
        <p:nvPr/>
      </p:nvGrpSpPr>
      <p:grpSpPr>
        <a:xfrm>
          <a:off x="0" y="0"/>
          <a:ext cx="0" cy="0"/>
          <a:chOff x="0" y="0"/>
          <a:chExt cx="0" cy="0"/>
        </a:xfrm>
      </p:grpSpPr>
      <p:sp>
        <p:nvSpPr>
          <p:cNvPr id="6" name="Rectangle 5"/>
          <p:cNvSpPr/>
          <p:nvPr userDrawn="1"/>
        </p:nvSpPr>
        <p:spPr bwMode="auto">
          <a:xfrm>
            <a:off x="0" y="0"/>
            <a:ext cx="12192000" cy="6858000"/>
          </a:xfrm>
          <a:prstGeom prst="rect">
            <a:avLst/>
          </a:prstGeom>
          <a:solidFill>
            <a:schemeClr val="accent2"/>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6000" tIns="96000" rIns="96000" bIns="96000" numCol="1" spcCol="0" rtlCol="0" fromWordArt="0" anchor="t" anchorCtr="0" forceAA="0" compatLnSpc="1">
            <a:prstTxWarp prst="textNoShape">
              <a:avLst/>
            </a:prstTxWarp>
            <a:noAutofit/>
          </a:bodyPr>
          <a:lstStyle/>
          <a:p>
            <a:pPr marL="241294" indent="-241294" algn="ctr" eaLnBrk="0" fontAlgn="auto" hangingPunct="0">
              <a:spcBef>
                <a:spcPts val="0"/>
              </a:spcBef>
              <a:spcAft>
                <a:spcPts val="0"/>
              </a:spcAft>
              <a:buClr>
                <a:schemeClr val="bg1"/>
              </a:buClr>
              <a:buFont typeface="Arial" pitchFamily="34" charset="0"/>
              <a:buChar char="–"/>
            </a:pPr>
            <a:endParaRPr lang="en-US" sz="1600" b="1" kern="0" dirty="0">
              <a:solidFill>
                <a:srgbClr val="FFFFFF"/>
              </a:solidFill>
              <a:latin typeface="Aria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7"/>
          </a:xfrm>
          <a:prstGeom prst="rect">
            <a:avLst/>
          </a:prstGeom>
        </p:spPr>
      </p:pic>
      <p:sp>
        <p:nvSpPr>
          <p:cNvPr id="11" name="Text Placeholder 5"/>
          <p:cNvSpPr>
            <a:spLocks noGrp="1"/>
          </p:cNvSpPr>
          <p:nvPr>
            <p:ph type="body" sz="quarter" idx="11" hasCustomPrompt="1"/>
          </p:nvPr>
        </p:nvSpPr>
        <p:spPr>
          <a:xfrm>
            <a:off x="480000" y="4990682"/>
            <a:ext cx="10924032" cy="410369"/>
          </a:xfrm>
        </p:spPr>
        <p:txBody>
          <a:bodyPr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910292"/>
            <a:ext cx="10928936" cy="974625"/>
          </a:xfrm>
        </p:spPr>
        <p:txBody>
          <a:bodyPr wrap="square" anchor="b" anchorCtr="0">
            <a:spAutoFit/>
          </a:bodyPr>
          <a:lstStyle>
            <a:lvl1pPr marL="0" indent="0">
              <a:lnSpc>
                <a:spcPts val="7600"/>
              </a:lnSpc>
              <a:spcAft>
                <a:spcPts val="0"/>
              </a:spcAft>
              <a:buNone/>
              <a:defRPr sz="7333" b="1">
                <a:solidFill>
                  <a:schemeClr val="bg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spTree>
    <p:extLst>
      <p:ext uri="{BB962C8B-B14F-4D97-AF65-F5344CB8AC3E}">
        <p14:creationId xmlns:p14="http://schemas.microsoft.com/office/powerpoint/2010/main" val="17990337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Section Header RED Solid">
    <p:spTree>
      <p:nvGrpSpPr>
        <p:cNvPr id="1" name=""/>
        <p:cNvGrpSpPr/>
        <p:nvPr/>
      </p:nvGrpSpPr>
      <p:grpSpPr>
        <a:xfrm>
          <a:off x="0" y="0"/>
          <a:ext cx="0" cy="0"/>
          <a:chOff x="0" y="0"/>
          <a:chExt cx="0" cy="0"/>
        </a:xfrm>
      </p:grpSpPr>
      <p:sp>
        <p:nvSpPr>
          <p:cNvPr id="6" name="Rectangle 5"/>
          <p:cNvSpPr/>
          <p:nvPr userDrawn="1"/>
        </p:nvSpPr>
        <p:spPr bwMode="auto">
          <a:xfrm>
            <a:off x="0" y="0"/>
            <a:ext cx="12192000" cy="6858000"/>
          </a:xfrm>
          <a:prstGeom prst="rect">
            <a:avLst/>
          </a:prstGeom>
          <a:solidFill>
            <a:schemeClr val="accent6"/>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6000" tIns="96000" rIns="96000" bIns="96000" numCol="1" spcCol="0" rtlCol="0" fromWordArt="0" anchor="t" anchorCtr="0" forceAA="0" compatLnSpc="1">
            <a:prstTxWarp prst="textNoShape">
              <a:avLst/>
            </a:prstTxWarp>
            <a:noAutofit/>
          </a:bodyPr>
          <a:lstStyle/>
          <a:p>
            <a:pPr marL="241294" indent="-241294" algn="ctr" eaLnBrk="0" fontAlgn="auto" hangingPunct="0">
              <a:spcBef>
                <a:spcPts val="0"/>
              </a:spcBef>
              <a:spcAft>
                <a:spcPts val="0"/>
              </a:spcAft>
              <a:buClr>
                <a:schemeClr val="bg1"/>
              </a:buClr>
              <a:buFont typeface="Arial" pitchFamily="34" charset="0"/>
              <a:buChar char="–"/>
            </a:pPr>
            <a:endParaRPr lang="en-US" sz="1600" b="1" kern="0" dirty="0">
              <a:solidFill>
                <a:srgbClr val="FFFFFF"/>
              </a:solidFill>
              <a:latin typeface="Aria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7"/>
          </a:xfrm>
          <a:prstGeom prst="rect">
            <a:avLst/>
          </a:prstGeom>
        </p:spPr>
      </p:pic>
      <p:sp>
        <p:nvSpPr>
          <p:cNvPr id="11" name="Text Placeholder 5"/>
          <p:cNvSpPr>
            <a:spLocks noGrp="1"/>
          </p:cNvSpPr>
          <p:nvPr>
            <p:ph type="body" sz="quarter" idx="11" hasCustomPrompt="1"/>
          </p:nvPr>
        </p:nvSpPr>
        <p:spPr>
          <a:xfrm>
            <a:off x="480000" y="4990682"/>
            <a:ext cx="10924032" cy="410369"/>
          </a:xfrm>
        </p:spPr>
        <p:txBody>
          <a:bodyPr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910292"/>
            <a:ext cx="10928936" cy="974625"/>
          </a:xfrm>
        </p:spPr>
        <p:txBody>
          <a:bodyPr wrap="square" anchor="b" anchorCtr="0">
            <a:spAutoFit/>
          </a:bodyPr>
          <a:lstStyle>
            <a:lvl1pPr marL="0" indent="0">
              <a:lnSpc>
                <a:spcPts val="7600"/>
              </a:lnSpc>
              <a:spcAft>
                <a:spcPts val="0"/>
              </a:spcAft>
              <a:buNone/>
              <a:defRPr sz="7333" b="1">
                <a:solidFill>
                  <a:schemeClr val="bg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spTree>
    <p:extLst>
      <p:ext uri="{BB962C8B-B14F-4D97-AF65-F5344CB8AC3E}">
        <p14:creationId xmlns:p14="http://schemas.microsoft.com/office/powerpoint/2010/main" val="318782893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Section Header TEAL Solid">
    <p:spTree>
      <p:nvGrpSpPr>
        <p:cNvPr id="1" name=""/>
        <p:cNvGrpSpPr/>
        <p:nvPr/>
      </p:nvGrpSpPr>
      <p:grpSpPr>
        <a:xfrm>
          <a:off x="0" y="0"/>
          <a:ext cx="0" cy="0"/>
          <a:chOff x="0" y="0"/>
          <a:chExt cx="0" cy="0"/>
        </a:xfrm>
      </p:grpSpPr>
      <p:sp>
        <p:nvSpPr>
          <p:cNvPr id="6" name="Rectangle 5"/>
          <p:cNvSpPr/>
          <p:nvPr userDrawn="1"/>
        </p:nvSpPr>
        <p:spPr bwMode="auto">
          <a:xfrm>
            <a:off x="0" y="0"/>
            <a:ext cx="12192000" cy="6858000"/>
          </a:xfrm>
          <a:prstGeom prst="rect">
            <a:avLst/>
          </a:prstGeom>
          <a:solidFill>
            <a:schemeClr val="tx2"/>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6000" tIns="96000" rIns="96000" bIns="96000" numCol="1" spcCol="0" rtlCol="0" fromWordArt="0" anchor="t" anchorCtr="0" forceAA="0" compatLnSpc="1">
            <a:prstTxWarp prst="textNoShape">
              <a:avLst/>
            </a:prstTxWarp>
            <a:noAutofit/>
          </a:bodyPr>
          <a:lstStyle/>
          <a:p>
            <a:pPr marL="241294" indent="-241294" algn="ctr" eaLnBrk="0" fontAlgn="auto" hangingPunct="0">
              <a:spcBef>
                <a:spcPts val="0"/>
              </a:spcBef>
              <a:spcAft>
                <a:spcPts val="0"/>
              </a:spcAft>
              <a:buClr>
                <a:schemeClr val="bg1"/>
              </a:buClr>
              <a:buFont typeface="Arial" pitchFamily="34" charset="0"/>
              <a:buChar char="–"/>
            </a:pPr>
            <a:endParaRPr lang="en-US" sz="1600" b="1" kern="0" dirty="0">
              <a:solidFill>
                <a:srgbClr val="FFFFFF"/>
              </a:solidFill>
              <a:latin typeface="Aria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7"/>
          </a:xfrm>
          <a:prstGeom prst="rect">
            <a:avLst/>
          </a:prstGeom>
        </p:spPr>
      </p:pic>
      <p:sp>
        <p:nvSpPr>
          <p:cNvPr id="11" name="Text Placeholder 5"/>
          <p:cNvSpPr>
            <a:spLocks noGrp="1"/>
          </p:cNvSpPr>
          <p:nvPr>
            <p:ph type="body" sz="quarter" idx="11" hasCustomPrompt="1"/>
          </p:nvPr>
        </p:nvSpPr>
        <p:spPr>
          <a:xfrm>
            <a:off x="480000" y="4990682"/>
            <a:ext cx="10924032" cy="410369"/>
          </a:xfrm>
        </p:spPr>
        <p:txBody>
          <a:bodyPr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910292"/>
            <a:ext cx="10928936" cy="974625"/>
          </a:xfrm>
        </p:spPr>
        <p:txBody>
          <a:bodyPr wrap="square" anchor="b" anchorCtr="0">
            <a:spAutoFit/>
          </a:bodyPr>
          <a:lstStyle>
            <a:lvl1pPr marL="0" indent="0">
              <a:lnSpc>
                <a:spcPts val="7600"/>
              </a:lnSpc>
              <a:spcAft>
                <a:spcPts val="0"/>
              </a:spcAft>
              <a:buNone/>
              <a:defRPr sz="7333" b="1">
                <a:solidFill>
                  <a:schemeClr val="bg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spTree>
    <p:extLst>
      <p:ext uri="{BB962C8B-B14F-4D97-AF65-F5344CB8AC3E}">
        <p14:creationId xmlns:p14="http://schemas.microsoft.com/office/powerpoint/2010/main" val="20679888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Section Header GREEN Solid">
    <p:spTree>
      <p:nvGrpSpPr>
        <p:cNvPr id="1" name=""/>
        <p:cNvGrpSpPr/>
        <p:nvPr/>
      </p:nvGrpSpPr>
      <p:grpSpPr>
        <a:xfrm>
          <a:off x="0" y="0"/>
          <a:ext cx="0" cy="0"/>
          <a:chOff x="0" y="0"/>
          <a:chExt cx="0" cy="0"/>
        </a:xfrm>
      </p:grpSpPr>
      <p:sp>
        <p:nvSpPr>
          <p:cNvPr id="6" name="Rectangle 5"/>
          <p:cNvSpPr/>
          <p:nvPr userDrawn="1"/>
        </p:nvSpPr>
        <p:spPr bwMode="auto">
          <a:xfrm>
            <a:off x="0" y="0"/>
            <a:ext cx="12192000" cy="6858000"/>
          </a:xfrm>
          <a:prstGeom prst="rect">
            <a:avLst/>
          </a:prstGeom>
          <a:solidFill>
            <a:srgbClr val="008A00"/>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6000" tIns="96000" rIns="96000" bIns="96000" numCol="1" spcCol="0" rtlCol="0" fromWordArt="0" anchor="t" anchorCtr="0" forceAA="0" compatLnSpc="1">
            <a:prstTxWarp prst="textNoShape">
              <a:avLst/>
            </a:prstTxWarp>
            <a:noAutofit/>
          </a:bodyPr>
          <a:lstStyle/>
          <a:p>
            <a:pPr marL="241294" indent="-241294" algn="ctr" eaLnBrk="0" fontAlgn="auto" hangingPunct="0">
              <a:spcBef>
                <a:spcPts val="0"/>
              </a:spcBef>
              <a:spcAft>
                <a:spcPts val="0"/>
              </a:spcAft>
              <a:buClr>
                <a:schemeClr val="bg1"/>
              </a:buClr>
              <a:buFont typeface="Arial" pitchFamily="34" charset="0"/>
              <a:buChar char="–"/>
            </a:pPr>
            <a:endParaRPr lang="en-US" sz="1600" b="1" kern="0" dirty="0">
              <a:solidFill>
                <a:srgbClr val="FFFFFF"/>
              </a:solidFill>
              <a:latin typeface="Aria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7"/>
          </a:xfrm>
          <a:prstGeom prst="rect">
            <a:avLst/>
          </a:prstGeom>
        </p:spPr>
      </p:pic>
      <p:sp>
        <p:nvSpPr>
          <p:cNvPr id="11" name="Text Placeholder 5"/>
          <p:cNvSpPr>
            <a:spLocks noGrp="1"/>
          </p:cNvSpPr>
          <p:nvPr>
            <p:ph type="body" sz="quarter" idx="11" hasCustomPrompt="1"/>
          </p:nvPr>
        </p:nvSpPr>
        <p:spPr>
          <a:xfrm>
            <a:off x="480000" y="4990682"/>
            <a:ext cx="10924032" cy="410369"/>
          </a:xfrm>
        </p:spPr>
        <p:txBody>
          <a:bodyPr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910292"/>
            <a:ext cx="10928936" cy="974625"/>
          </a:xfrm>
        </p:spPr>
        <p:txBody>
          <a:bodyPr wrap="square" anchor="b" anchorCtr="0">
            <a:spAutoFit/>
          </a:bodyPr>
          <a:lstStyle>
            <a:lvl1pPr marL="0" indent="0">
              <a:lnSpc>
                <a:spcPts val="7600"/>
              </a:lnSpc>
              <a:spcAft>
                <a:spcPts val="0"/>
              </a:spcAft>
              <a:buNone/>
              <a:defRPr sz="7333" b="1">
                <a:solidFill>
                  <a:schemeClr val="bg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spTree>
    <p:extLst>
      <p:ext uri="{BB962C8B-B14F-4D97-AF65-F5344CB8AC3E}">
        <p14:creationId xmlns:p14="http://schemas.microsoft.com/office/powerpoint/2010/main" val="41596319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Section Header PINK Solid">
    <p:spTree>
      <p:nvGrpSpPr>
        <p:cNvPr id="1" name=""/>
        <p:cNvGrpSpPr/>
        <p:nvPr/>
      </p:nvGrpSpPr>
      <p:grpSpPr>
        <a:xfrm>
          <a:off x="0" y="0"/>
          <a:ext cx="0" cy="0"/>
          <a:chOff x="0" y="0"/>
          <a:chExt cx="0" cy="0"/>
        </a:xfrm>
      </p:grpSpPr>
      <p:sp>
        <p:nvSpPr>
          <p:cNvPr id="6" name="Rectangle 5"/>
          <p:cNvSpPr/>
          <p:nvPr userDrawn="1"/>
        </p:nvSpPr>
        <p:spPr bwMode="auto">
          <a:xfrm>
            <a:off x="0" y="0"/>
            <a:ext cx="12192000" cy="6858000"/>
          </a:xfrm>
          <a:prstGeom prst="rect">
            <a:avLst/>
          </a:prstGeom>
          <a:solidFill>
            <a:schemeClr val="accent4"/>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6000" tIns="96000" rIns="96000" bIns="96000" numCol="1" spcCol="0" rtlCol="0" fromWordArt="0" anchor="t" anchorCtr="0" forceAA="0" compatLnSpc="1">
            <a:prstTxWarp prst="textNoShape">
              <a:avLst/>
            </a:prstTxWarp>
            <a:noAutofit/>
          </a:bodyPr>
          <a:lstStyle/>
          <a:p>
            <a:pPr marL="241294" indent="-241294" algn="ctr" eaLnBrk="0" fontAlgn="auto" hangingPunct="0">
              <a:spcBef>
                <a:spcPts val="0"/>
              </a:spcBef>
              <a:spcAft>
                <a:spcPts val="0"/>
              </a:spcAft>
              <a:buClr>
                <a:schemeClr val="bg1"/>
              </a:buClr>
              <a:buFont typeface="Arial" pitchFamily="34" charset="0"/>
              <a:buChar char="–"/>
            </a:pPr>
            <a:endParaRPr lang="en-US" sz="1600" b="1" kern="0" dirty="0">
              <a:solidFill>
                <a:srgbClr val="FFFFFF"/>
              </a:solidFill>
              <a:latin typeface="Aria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7"/>
          </a:xfrm>
          <a:prstGeom prst="rect">
            <a:avLst/>
          </a:prstGeom>
        </p:spPr>
      </p:pic>
      <p:sp>
        <p:nvSpPr>
          <p:cNvPr id="11" name="Text Placeholder 5"/>
          <p:cNvSpPr>
            <a:spLocks noGrp="1"/>
          </p:cNvSpPr>
          <p:nvPr>
            <p:ph type="body" sz="quarter" idx="11" hasCustomPrompt="1"/>
          </p:nvPr>
        </p:nvSpPr>
        <p:spPr>
          <a:xfrm>
            <a:off x="480000" y="4990682"/>
            <a:ext cx="10924032" cy="410369"/>
          </a:xfrm>
        </p:spPr>
        <p:txBody>
          <a:bodyPr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910292"/>
            <a:ext cx="10928936" cy="974625"/>
          </a:xfrm>
        </p:spPr>
        <p:txBody>
          <a:bodyPr wrap="square" anchor="b" anchorCtr="0">
            <a:spAutoFit/>
          </a:bodyPr>
          <a:lstStyle>
            <a:lvl1pPr marL="0" indent="0">
              <a:lnSpc>
                <a:spcPts val="7600"/>
              </a:lnSpc>
              <a:spcAft>
                <a:spcPts val="0"/>
              </a:spcAft>
              <a:buNone/>
              <a:defRPr sz="7333" b="1">
                <a:solidFill>
                  <a:schemeClr val="bg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spTree>
    <p:extLst>
      <p:ext uri="{BB962C8B-B14F-4D97-AF65-F5344CB8AC3E}">
        <p14:creationId xmlns:p14="http://schemas.microsoft.com/office/powerpoint/2010/main" val="5255126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Section Header BLUE Solid">
    <p:spTree>
      <p:nvGrpSpPr>
        <p:cNvPr id="1" name=""/>
        <p:cNvGrpSpPr/>
        <p:nvPr/>
      </p:nvGrpSpPr>
      <p:grpSpPr>
        <a:xfrm>
          <a:off x="0" y="0"/>
          <a:ext cx="0" cy="0"/>
          <a:chOff x="0" y="0"/>
          <a:chExt cx="0" cy="0"/>
        </a:xfrm>
      </p:grpSpPr>
      <p:sp>
        <p:nvSpPr>
          <p:cNvPr id="6" name="Rectangle 5"/>
          <p:cNvSpPr/>
          <p:nvPr userDrawn="1"/>
        </p:nvSpPr>
        <p:spPr bwMode="auto">
          <a:xfrm>
            <a:off x="0" y="0"/>
            <a:ext cx="12192000" cy="6858000"/>
          </a:xfrm>
          <a:prstGeom prst="rect">
            <a:avLst/>
          </a:prstGeom>
          <a:solidFill>
            <a:schemeClr val="accent5"/>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6000" tIns="96000" rIns="96000" bIns="96000" numCol="1" spcCol="0" rtlCol="0" fromWordArt="0" anchor="t" anchorCtr="0" forceAA="0" compatLnSpc="1">
            <a:prstTxWarp prst="textNoShape">
              <a:avLst/>
            </a:prstTxWarp>
            <a:noAutofit/>
          </a:bodyPr>
          <a:lstStyle/>
          <a:p>
            <a:pPr marL="241294" indent="-241294" algn="ctr" eaLnBrk="0" fontAlgn="auto" hangingPunct="0">
              <a:spcBef>
                <a:spcPts val="0"/>
              </a:spcBef>
              <a:spcAft>
                <a:spcPts val="0"/>
              </a:spcAft>
              <a:buClr>
                <a:schemeClr val="bg1"/>
              </a:buClr>
              <a:buFont typeface="Arial" pitchFamily="34" charset="0"/>
              <a:buChar char="–"/>
            </a:pPr>
            <a:endParaRPr lang="en-US" sz="1600" b="1" kern="0" dirty="0">
              <a:solidFill>
                <a:srgbClr val="FFFFFF"/>
              </a:solidFill>
              <a:latin typeface="Aria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7"/>
          </a:xfrm>
          <a:prstGeom prst="rect">
            <a:avLst/>
          </a:prstGeom>
        </p:spPr>
      </p:pic>
      <p:sp>
        <p:nvSpPr>
          <p:cNvPr id="11" name="Text Placeholder 5"/>
          <p:cNvSpPr>
            <a:spLocks noGrp="1"/>
          </p:cNvSpPr>
          <p:nvPr>
            <p:ph type="body" sz="quarter" idx="11" hasCustomPrompt="1"/>
          </p:nvPr>
        </p:nvSpPr>
        <p:spPr>
          <a:xfrm>
            <a:off x="480000" y="4990682"/>
            <a:ext cx="10924032" cy="410369"/>
          </a:xfrm>
        </p:spPr>
        <p:txBody>
          <a:bodyPr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910292"/>
            <a:ext cx="10928936" cy="974625"/>
          </a:xfrm>
        </p:spPr>
        <p:txBody>
          <a:bodyPr wrap="square" anchor="b" anchorCtr="0">
            <a:spAutoFit/>
          </a:bodyPr>
          <a:lstStyle>
            <a:lvl1pPr marL="0" indent="0">
              <a:lnSpc>
                <a:spcPts val="7600"/>
              </a:lnSpc>
              <a:spcAft>
                <a:spcPts val="0"/>
              </a:spcAft>
              <a:buNone/>
              <a:defRPr sz="7333" b="1">
                <a:solidFill>
                  <a:schemeClr val="bg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spTree>
    <p:extLst>
      <p:ext uri="{BB962C8B-B14F-4D97-AF65-F5344CB8AC3E}">
        <p14:creationId xmlns:p14="http://schemas.microsoft.com/office/powerpoint/2010/main" val="10975263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with ORANGE text">
    <p:spTree>
      <p:nvGrpSpPr>
        <p:cNvPr id="1" name=""/>
        <p:cNvGrpSpPr/>
        <p:nvPr/>
      </p:nvGrpSpPr>
      <p:grpSpPr>
        <a:xfrm>
          <a:off x="0" y="0"/>
          <a:ext cx="0" cy="0"/>
          <a:chOff x="0" y="0"/>
          <a:chExt cx="0" cy="0"/>
        </a:xfrm>
      </p:grpSpPr>
      <p:sp>
        <p:nvSpPr>
          <p:cNvPr id="12" name="Text Placeholder 5"/>
          <p:cNvSpPr>
            <a:spLocks noGrp="1"/>
          </p:cNvSpPr>
          <p:nvPr>
            <p:ph type="body" sz="quarter" idx="11" hasCustomPrompt="1"/>
          </p:nvPr>
        </p:nvSpPr>
        <p:spPr>
          <a:xfrm>
            <a:off x="480000" y="4990682"/>
            <a:ext cx="10924032" cy="410369"/>
          </a:xfrm>
        </p:spPr>
        <p:txBody>
          <a:bodyPr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2"/>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910292"/>
            <a:ext cx="10928936" cy="974625"/>
          </a:xfrm>
        </p:spPr>
        <p:txBody>
          <a:bodyPr wrap="square" anchor="b" anchorCtr="0">
            <a:spAutoFit/>
          </a:bodyPr>
          <a:lstStyle>
            <a:lvl1pPr marL="0" indent="0">
              <a:lnSpc>
                <a:spcPts val="7600"/>
              </a:lnSpc>
              <a:spcAft>
                <a:spcPts val="0"/>
              </a:spcAft>
              <a:buNone/>
              <a:defRPr sz="7333" b="1">
                <a:solidFill>
                  <a:schemeClr val="bg2"/>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1617472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with GREY text">
    <p:spTree>
      <p:nvGrpSpPr>
        <p:cNvPr id="1" name=""/>
        <p:cNvGrpSpPr/>
        <p:nvPr/>
      </p:nvGrpSpPr>
      <p:grpSpPr>
        <a:xfrm>
          <a:off x="0" y="0"/>
          <a:ext cx="0" cy="0"/>
          <a:chOff x="0" y="0"/>
          <a:chExt cx="0" cy="0"/>
        </a:xfrm>
      </p:grpSpPr>
      <p:sp>
        <p:nvSpPr>
          <p:cNvPr id="12" name="Text Placeholder 5"/>
          <p:cNvSpPr>
            <a:spLocks noGrp="1"/>
          </p:cNvSpPr>
          <p:nvPr>
            <p:ph type="body" sz="quarter" idx="11" hasCustomPrompt="1"/>
          </p:nvPr>
        </p:nvSpPr>
        <p:spPr>
          <a:xfrm>
            <a:off x="480000" y="4990682"/>
            <a:ext cx="10924032" cy="410369"/>
          </a:xfrm>
        </p:spPr>
        <p:txBody>
          <a:bodyPr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tx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910292"/>
            <a:ext cx="10928936" cy="974625"/>
          </a:xfrm>
        </p:spPr>
        <p:txBody>
          <a:bodyPr wrap="square" anchor="b" anchorCtr="0">
            <a:spAutoFit/>
          </a:bodyPr>
          <a:lstStyle>
            <a:lvl1pPr marL="0" indent="0">
              <a:lnSpc>
                <a:spcPts val="7600"/>
              </a:lnSpc>
              <a:spcAft>
                <a:spcPts val="0"/>
              </a:spcAft>
              <a:buNone/>
              <a:defRPr sz="7333" b="1">
                <a:solidFill>
                  <a:schemeClr val="tx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6860273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old Use of ORANGE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heading style</a:t>
            </a:r>
            <a:endParaRPr lang="en-GB" dirty="0"/>
          </a:p>
        </p:txBody>
      </p:sp>
      <p:sp>
        <p:nvSpPr>
          <p:cNvPr id="11" name="Text Placeholder 2"/>
          <p:cNvSpPr>
            <a:spLocks noGrp="1"/>
          </p:cNvSpPr>
          <p:nvPr>
            <p:ph type="body" sz="quarter" idx="29" hasCustomPrompt="1"/>
          </p:nvPr>
        </p:nvSpPr>
        <p:spPr>
          <a:xfrm>
            <a:off x="478869" y="924738"/>
            <a:ext cx="10104000" cy="369332"/>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Date Placeholder 5"/>
          <p:cNvSpPr>
            <a:spLocks noGrp="1"/>
          </p:cNvSpPr>
          <p:nvPr>
            <p:ph type="dt" sz="half" idx="30"/>
          </p:nvPr>
        </p:nvSpPr>
        <p:spPr>
          <a:xfrm>
            <a:off x="3980329" y="6272002"/>
            <a:ext cx="4219640" cy="365125"/>
          </a:xfrm>
          <a:prstGeom prst="rect">
            <a:avLst/>
          </a:prstGeom>
        </p:spPr>
        <p:txBody>
          <a:bodyPr/>
          <a:lstStyle/>
          <a:p>
            <a:pPr algn="ctr"/>
            <a:endParaRPr lang="en-GB" dirty="0"/>
          </a:p>
        </p:txBody>
      </p:sp>
      <p:sp>
        <p:nvSpPr>
          <p:cNvPr id="7" name="Footer Placeholder 6"/>
          <p:cNvSpPr>
            <a:spLocks noGrp="1"/>
          </p:cNvSpPr>
          <p:nvPr>
            <p:ph type="ftr" sz="quarter" idx="31"/>
          </p:nvPr>
        </p:nvSpPr>
        <p:spPr>
          <a:xfrm>
            <a:off x="478869" y="6272002"/>
            <a:ext cx="3420032" cy="365125"/>
          </a:xfrm>
          <a:prstGeom prst="rect">
            <a:avLst/>
          </a:prstGeom>
        </p:spPr>
        <p:txBody>
          <a:bodyPr/>
          <a:lstStyle>
            <a:lvl1pPr>
              <a:defRPr/>
            </a:lvl1pPr>
          </a:lstStyle>
          <a:p>
            <a:endParaRPr lang="en-GB" dirty="0"/>
          </a:p>
        </p:txBody>
      </p:sp>
      <p:sp>
        <p:nvSpPr>
          <p:cNvPr id="8" name="Slide Number Placeholder 7"/>
          <p:cNvSpPr>
            <a:spLocks noGrp="1"/>
          </p:cNvSpPr>
          <p:nvPr>
            <p:ph type="sldNum" sz="quarter" idx="32"/>
          </p:nvPr>
        </p:nvSpPr>
        <p:spPr/>
        <p:txBody>
          <a:bodyPr/>
          <a:lstStyle/>
          <a:p>
            <a:fld id="{9F9F533D-B52E-4A2F-BF72-0ADD2D94BD75}" type="slidenum">
              <a:rPr lang="en-GB" smtClean="0"/>
              <a:pPr/>
              <a:t>‹#›</a:t>
            </a:fld>
            <a:endParaRPr lang="en-GB" dirty="0"/>
          </a:p>
        </p:txBody>
      </p:sp>
      <p:sp>
        <p:nvSpPr>
          <p:cNvPr id="18" name="Text Placeholder 7"/>
          <p:cNvSpPr>
            <a:spLocks noGrp="1"/>
          </p:cNvSpPr>
          <p:nvPr>
            <p:ph type="body" sz="quarter" idx="40"/>
          </p:nvPr>
        </p:nvSpPr>
        <p:spPr>
          <a:xfrm>
            <a:off x="478871" y="5116577"/>
            <a:ext cx="11228832" cy="841248"/>
          </a:xfrm>
        </p:spPr>
        <p:txBody>
          <a:bodyPr anchor="ctr" anchorCtr="0"/>
          <a:lstStyle>
            <a:lvl1pPr marL="0" indent="0">
              <a:spcAft>
                <a:spcPts val="0"/>
              </a:spcAft>
              <a:buNone/>
              <a:defRPr sz="6000" b="1">
                <a:solidFill>
                  <a:schemeClr val="bg2"/>
                </a:solidFill>
              </a:defRPr>
            </a:lvl1pPr>
            <a:lvl2pPr marL="357542" indent="0">
              <a:buNone/>
              <a:defRPr sz="6000" b="1"/>
            </a:lvl2pPr>
            <a:lvl3pPr marL="719982" indent="0">
              <a:buNone/>
              <a:defRPr sz="6000" b="1"/>
            </a:lvl3pPr>
            <a:lvl4pPr marL="1081424" indent="0">
              <a:buNone/>
              <a:defRPr sz="6000" b="1"/>
            </a:lvl4pPr>
            <a:lvl5pPr marL="1439964" indent="0">
              <a:buNone/>
              <a:defRPr sz="6000" b="1"/>
            </a:lvl5pPr>
          </a:lstStyle>
          <a:p>
            <a:pPr lvl="0"/>
            <a:r>
              <a:rPr lang="en-US" dirty="0"/>
              <a:t>Click to edit</a:t>
            </a:r>
          </a:p>
        </p:txBody>
      </p:sp>
      <p:sp>
        <p:nvSpPr>
          <p:cNvPr id="19" name="Text Placeholder 7"/>
          <p:cNvSpPr>
            <a:spLocks noGrp="1"/>
          </p:cNvSpPr>
          <p:nvPr>
            <p:ph type="body" sz="quarter" idx="39"/>
          </p:nvPr>
        </p:nvSpPr>
        <p:spPr>
          <a:xfrm>
            <a:off x="478367" y="1589851"/>
            <a:ext cx="11228832" cy="841248"/>
          </a:xfrm>
        </p:spPr>
        <p:txBody>
          <a:bodyPr anchor="ctr" anchorCtr="0"/>
          <a:lstStyle>
            <a:lvl1pPr marL="0" indent="0">
              <a:spcAft>
                <a:spcPts val="0"/>
              </a:spcAft>
              <a:buNone/>
              <a:defRPr sz="6000" b="1">
                <a:solidFill>
                  <a:schemeClr val="bg2"/>
                </a:solidFill>
              </a:defRPr>
            </a:lvl1pPr>
            <a:lvl2pPr marL="357542" indent="0">
              <a:buNone/>
              <a:defRPr sz="6000" b="1"/>
            </a:lvl2pPr>
            <a:lvl3pPr marL="719982" indent="0">
              <a:buNone/>
              <a:defRPr sz="6000" b="1"/>
            </a:lvl3pPr>
            <a:lvl4pPr marL="1081424" indent="0">
              <a:buNone/>
              <a:defRPr sz="6000" b="1"/>
            </a:lvl4pPr>
            <a:lvl5pPr marL="1439964" indent="0">
              <a:buNone/>
              <a:defRPr sz="6000" b="1"/>
            </a:lvl5pPr>
          </a:lstStyle>
          <a:p>
            <a:pPr lvl="0"/>
            <a:r>
              <a:rPr lang="en-US" dirty="0"/>
              <a:t>Click to edit</a:t>
            </a:r>
          </a:p>
        </p:txBody>
      </p:sp>
      <p:sp>
        <p:nvSpPr>
          <p:cNvPr id="20" name="Text Placeholder 7"/>
          <p:cNvSpPr>
            <a:spLocks noGrp="1"/>
          </p:cNvSpPr>
          <p:nvPr>
            <p:ph type="body" sz="quarter" idx="41"/>
          </p:nvPr>
        </p:nvSpPr>
        <p:spPr>
          <a:xfrm>
            <a:off x="478367" y="2471532"/>
            <a:ext cx="11228832" cy="841248"/>
          </a:xfrm>
        </p:spPr>
        <p:txBody>
          <a:bodyPr anchor="ctr" anchorCtr="0"/>
          <a:lstStyle>
            <a:lvl1pPr marL="0" indent="0">
              <a:spcAft>
                <a:spcPts val="0"/>
              </a:spcAft>
              <a:buNone/>
              <a:defRPr sz="6000" b="1">
                <a:solidFill>
                  <a:schemeClr val="bg2"/>
                </a:solidFill>
              </a:defRPr>
            </a:lvl1pPr>
            <a:lvl2pPr marL="357542" indent="0">
              <a:buNone/>
              <a:defRPr sz="6000" b="1"/>
            </a:lvl2pPr>
            <a:lvl3pPr marL="719982" indent="0">
              <a:buNone/>
              <a:defRPr sz="6000" b="1"/>
            </a:lvl3pPr>
            <a:lvl4pPr marL="1081424" indent="0">
              <a:buNone/>
              <a:defRPr sz="6000" b="1"/>
            </a:lvl4pPr>
            <a:lvl5pPr marL="1439964" indent="0">
              <a:buNone/>
              <a:defRPr sz="6000" b="1"/>
            </a:lvl5pPr>
          </a:lstStyle>
          <a:p>
            <a:pPr lvl="0"/>
            <a:r>
              <a:rPr lang="en-US" dirty="0"/>
              <a:t>Click to edit</a:t>
            </a:r>
          </a:p>
        </p:txBody>
      </p:sp>
      <p:sp>
        <p:nvSpPr>
          <p:cNvPr id="32" name="Text Placeholder 7"/>
          <p:cNvSpPr>
            <a:spLocks noGrp="1"/>
          </p:cNvSpPr>
          <p:nvPr>
            <p:ph type="body" sz="quarter" idx="42"/>
          </p:nvPr>
        </p:nvSpPr>
        <p:spPr>
          <a:xfrm>
            <a:off x="478367" y="3353213"/>
            <a:ext cx="11228832" cy="841248"/>
          </a:xfrm>
        </p:spPr>
        <p:txBody>
          <a:bodyPr anchor="ctr" anchorCtr="0"/>
          <a:lstStyle>
            <a:lvl1pPr marL="0" indent="0">
              <a:spcAft>
                <a:spcPts val="0"/>
              </a:spcAft>
              <a:buNone/>
              <a:defRPr sz="6000" b="1">
                <a:solidFill>
                  <a:schemeClr val="bg2"/>
                </a:solidFill>
              </a:defRPr>
            </a:lvl1pPr>
            <a:lvl2pPr marL="357542" indent="0">
              <a:buNone/>
              <a:defRPr sz="6000" b="1"/>
            </a:lvl2pPr>
            <a:lvl3pPr marL="719982" indent="0">
              <a:buNone/>
              <a:defRPr sz="6000" b="1"/>
            </a:lvl3pPr>
            <a:lvl4pPr marL="1081424" indent="0">
              <a:buNone/>
              <a:defRPr sz="6000" b="1"/>
            </a:lvl4pPr>
            <a:lvl5pPr marL="1439964" indent="0">
              <a:buNone/>
              <a:defRPr sz="6000" b="1"/>
            </a:lvl5pPr>
          </a:lstStyle>
          <a:p>
            <a:pPr lvl="0"/>
            <a:r>
              <a:rPr lang="en-US" dirty="0"/>
              <a:t>Click to edit</a:t>
            </a:r>
          </a:p>
        </p:txBody>
      </p:sp>
      <p:sp>
        <p:nvSpPr>
          <p:cNvPr id="33" name="Text Placeholder 7"/>
          <p:cNvSpPr>
            <a:spLocks noGrp="1"/>
          </p:cNvSpPr>
          <p:nvPr>
            <p:ph type="body" sz="quarter" idx="43"/>
          </p:nvPr>
        </p:nvSpPr>
        <p:spPr>
          <a:xfrm>
            <a:off x="478367" y="4234895"/>
            <a:ext cx="11228832" cy="841248"/>
          </a:xfrm>
        </p:spPr>
        <p:txBody>
          <a:bodyPr anchor="ctr" anchorCtr="0"/>
          <a:lstStyle>
            <a:lvl1pPr marL="0" indent="0">
              <a:spcAft>
                <a:spcPts val="0"/>
              </a:spcAft>
              <a:buNone/>
              <a:defRPr sz="6000" b="1">
                <a:solidFill>
                  <a:schemeClr val="bg2"/>
                </a:solidFill>
              </a:defRPr>
            </a:lvl1pPr>
            <a:lvl2pPr marL="357542" indent="0">
              <a:buNone/>
              <a:defRPr sz="6000" b="1"/>
            </a:lvl2pPr>
            <a:lvl3pPr marL="719982" indent="0">
              <a:buNone/>
              <a:defRPr sz="6000" b="1"/>
            </a:lvl3pPr>
            <a:lvl4pPr marL="1081424" indent="0">
              <a:buNone/>
              <a:defRPr sz="6000" b="1"/>
            </a:lvl4pPr>
            <a:lvl5pPr marL="1439964" indent="0">
              <a:buNone/>
              <a:defRPr sz="6000" b="1"/>
            </a:lvl5pPr>
          </a:lstStyle>
          <a:p>
            <a:pPr lvl="0"/>
            <a:r>
              <a:rPr lang="en-US" dirty="0"/>
              <a:t>Click to edit</a:t>
            </a:r>
          </a:p>
        </p:txBody>
      </p:sp>
    </p:spTree>
    <p:extLst>
      <p:ext uri="{BB962C8B-B14F-4D97-AF65-F5344CB8AC3E}">
        <p14:creationId xmlns:p14="http://schemas.microsoft.com/office/powerpoint/2010/main" val="436459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old Use of ORANGE and GREY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heading style</a:t>
            </a:r>
            <a:endParaRPr lang="en-GB" dirty="0"/>
          </a:p>
        </p:txBody>
      </p:sp>
      <p:sp>
        <p:nvSpPr>
          <p:cNvPr id="11" name="Text Placeholder 2"/>
          <p:cNvSpPr>
            <a:spLocks noGrp="1"/>
          </p:cNvSpPr>
          <p:nvPr>
            <p:ph type="body" sz="quarter" idx="29" hasCustomPrompt="1"/>
          </p:nvPr>
        </p:nvSpPr>
        <p:spPr>
          <a:xfrm>
            <a:off x="478869" y="924738"/>
            <a:ext cx="10104000" cy="369332"/>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Date Placeholder 5"/>
          <p:cNvSpPr>
            <a:spLocks noGrp="1"/>
          </p:cNvSpPr>
          <p:nvPr>
            <p:ph type="dt" sz="half" idx="30"/>
          </p:nvPr>
        </p:nvSpPr>
        <p:spPr>
          <a:xfrm>
            <a:off x="3980329" y="6272002"/>
            <a:ext cx="4219640" cy="365125"/>
          </a:xfrm>
          <a:prstGeom prst="rect">
            <a:avLst/>
          </a:prstGeom>
        </p:spPr>
        <p:txBody>
          <a:bodyPr/>
          <a:lstStyle/>
          <a:p>
            <a:pPr algn="ctr"/>
            <a:endParaRPr lang="en-GB" dirty="0"/>
          </a:p>
        </p:txBody>
      </p:sp>
      <p:sp>
        <p:nvSpPr>
          <p:cNvPr id="7" name="Footer Placeholder 6"/>
          <p:cNvSpPr>
            <a:spLocks noGrp="1"/>
          </p:cNvSpPr>
          <p:nvPr>
            <p:ph type="ftr" sz="quarter" idx="31"/>
          </p:nvPr>
        </p:nvSpPr>
        <p:spPr>
          <a:xfrm>
            <a:off x="478869" y="6272002"/>
            <a:ext cx="3420032" cy="365125"/>
          </a:xfrm>
          <a:prstGeom prst="rect">
            <a:avLst/>
          </a:prstGeom>
        </p:spPr>
        <p:txBody>
          <a:bodyPr/>
          <a:lstStyle>
            <a:lvl1pPr>
              <a:defRPr/>
            </a:lvl1pPr>
          </a:lstStyle>
          <a:p>
            <a:endParaRPr lang="en-GB" dirty="0"/>
          </a:p>
        </p:txBody>
      </p:sp>
      <p:sp>
        <p:nvSpPr>
          <p:cNvPr id="8" name="Slide Number Placeholder 7"/>
          <p:cNvSpPr>
            <a:spLocks noGrp="1"/>
          </p:cNvSpPr>
          <p:nvPr>
            <p:ph type="sldNum" sz="quarter" idx="32"/>
          </p:nvPr>
        </p:nvSpPr>
        <p:spPr/>
        <p:txBody>
          <a:bodyPr/>
          <a:lstStyle/>
          <a:p>
            <a:fld id="{9F9F533D-B52E-4A2F-BF72-0ADD2D94BD75}" type="slidenum">
              <a:rPr lang="en-GB" smtClean="0"/>
              <a:pPr/>
              <a:t>‹#›</a:t>
            </a:fld>
            <a:endParaRPr lang="en-GB" dirty="0"/>
          </a:p>
        </p:txBody>
      </p:sp>
      <p:sp>
        <p:nvSpPr>
          <p:cNvPr id="18" name="Text Placeholder 7"/>
          <p:cNvSpPr>
            <a:spLocks noGrp="1"/>
          </p:cNvSpPr>
          <p:nvPr>
            <p:ph type="body" sz="quarter" idx="40"/>
          </p:nvPr>
        </p:nvSpPr>
        <p:spPr>
          <a:xfrm>
            <a:off x="478871" y="5116577"/>
            <a:ext cx="11228832" cy="841248"/>
          </a:xfrm>
        </p:spPr>
        <p:txBody>
          <a:bodyPr anchor="ctr" anchorCtr="0"/>
          <a:lstStyle>
            <a:lvl1pPr marL="0" indent="0">
              <a:spcAft>
                <a:spcPts val="0"/>
              </a:spcAft>
              <a:buNone/>
              <a:defRPr sz="6000" b="1">
                <a:solidFill>
                  <a:schemeClr val="bg2"/>
                </a:solidFill>
              </a:defRPr>
            </a:lvl1pPr>
            <a:lvl2pPr marL="357542" indent="0">
              <a:buNone/>
              <a:defRPr sz="6000" b="1"/>
            </a:lvl2pPr>
            <a:lvl3pPr marL="719982" indent="0">
              <a:buNone/>
              <a:defRPr sz="6000" b="1"/>
            </a:lvl3pPr>
            <a:lvl4pPr marL="1081424" indent="0">
              <a:buNone/>
              <a:defRPr sz="6000" b="1"/>
            </a:lvl4pPr>
            <a:lvl5pPr marL="1439964" indent="0">
              <a:buNone/>
              <a:defRPr sz="6000" b="1"/>
            </a:lvl5pPr>
          </a:lstStyle>
          <a:p>
            <a:pPr lvl="0"/>
            <a:r>
              <a:rPr lang="en-US" dirty="0"/>
              <a:t>Click to edit</a:t>
            </a:r>
          </a:p>
        </p:txBody>
      </p:sp>
      <p:sp>
        <p:nvSpPr>
          <p:cNvPr id="19" name="Text Placeholder 7"/>
          <p:cNvSpPr>
            <a:spLocks noGrp="1"/>
          </p:cNvSpPr>
          <p:nvPr>
            <p:ph type="body" sz="quarter" idx="39"/>
          </p:nvPr>
        </p:nvSpPr>
        <p:spPr>
          <a:xfrm>
            <a:off x="478367" y="1589851"/>
            <a:ext cx="11228832" cy="841248"/>
          </a:xfrm>
        </p:spPr>
        <p:txBody>
          <a:bodyPr anchor="ctr" anchorCtr="0"/>
          <a:lstStyle>
            <a:lvl1pPr marL="0" indent="0">
              <a:spcAft>
                <a:spcPts val="0"/>
              </a:spcAft>
              <a:buNone/>
              <a:defRPr sz="6000" b="1">
                <a:solidFill>
                  <a:schemeClr val="bg2"/>
                </a:solidFill>
              </a:defRPr>
            </a:lvl1pPr>
            <a:lvl2pPr marL="357542" indent="0">
              <a:buNone/>
              <a:defRPr sz="6000" b="1"/>
            </a:lvl2pPr>
            <a:lvl3pPr marL="719982" indent="0">
              <a:buNone/>
              <a:defRPr sz="6000" b="1"/>
            </a:lvl3pPr>
            <a:lvl4pPr marL="1081424" indent="0">
              <a:buNone/>
              <a:defRPr sz="6000" b="1"/>
            </a:lvl4pPr>
            <a:lvl5pPr marL="1439964" indent="0">
              <a:buNone/>
              <a:defRPr sz="6000" b="1"/>
            </a:lvl5pPr>
          </a:lstStyle>
          <a:p>
            <a:pPr lvl="0"/>
            <a:r>
              <a:rPr lang="en-US" dirty="0"/>
              <a:t>Click to edit</a:t>
            </a:r>
          </a:p>
        </p:txBody>
      </p:sp>
      <p:sp>
        <p:nvSpPr>
          <p:cNvPr id="20" name="Text Placeholder 7"/>
          <p:cNvSpPr>
            <a:spLocks noGrp="1"/>
          </p:cNvSpPr>
          <p:nvPr>
            <p:ph type="body" sz="quarter" idx="41"/>
          </p:nvPr>
        </p:nvSpPr>
        <p:spPr>
          <a:xfrm>
            <a:off x="478367" y="2471532"/>
            <a:ext cx="11228832" cy="841248"/>
          </a:xfrm>
        </p:spPr>
        <p:txBody>
          <a:bodyPr anchor="ctr" anchorCtr="0"/>
          <a:lstStyle>
            <a:lvl1pPr marL="0" indent="0">
              <a:spcAft>
                <a:spcPts val="0"/>
              </a:spcAft>
              <a:buNone/>
              <a:defRPr sz="6000" b="1">
                <a:solidFill>
                  <a:schemeClr val="tx1"/>
                </a:solidFill>
              </a:defRPr>
            </a:lvl1pPr>
            <a:lvl2pPr marL="357542" indent="0">
              <a:buNone/>
              <a:defRPr sz="6000" b="1"/>
            </a:lvl2pPr>
            <a:lvl3pPr marL="719982" indent="0">
              <a:buNone/>
              <a:defRPr sz="6000" b="1"/>
            </a:lvl3pPr>
            <a:lvl4pPr marL="1081424" indent="0">
              <a:buNone/>
              <a:defRPr sz="6000" b="1"/>
            </a:lvl4pPr>
            <a:lvl5pPr marL="1439964" indent="0">
              <a:buNone/>
              <a:defRPr sz="6000" b="1"/>
            </a:lvl5pPr>
          </a:lstStyle>
          <a:p>
            <a:pPr lvl="0"/>
            <a:r>
              <a:rPr lang="en-US" dirty="0"/>
              <a:t>Click to edit</a:t>
            </a:r>
          </a:p>
        </p:txBody>
      </p:sp>
      <p:sp>
        <p:nvSpPr>
          <p:cNvPr id="32" name="Text Placeholder 7"/>
          <p:cNvSpPr>
            <a:spLocks noGrp="1"/>
          </p:cNvSpPr>
          <p:nvPr>
            <p:ph type="body" sz="quarter" idx="42"/>
          </p:nvPr>
        </p:nvSpPr>
        <p:spPr>
          <a:xfrm>
            <a:off x="478367" y="3353213"/>
            <a:ext cx="11228832" cy="841248"/>
          </a:xfrm>
        </p:spPr>
        <p:txBody>
          <a:bodyPr anchor="ctr" anchorCtr="0"/>
          <a:lstStyle>
            <a:lvl1pPr marL="0" indent="0">
              <a:spcAft>
                <a:spcPts val="0"/>
              </a:spcAft>
              <a:buNone/>
              <a:defRPr sz="6000" b="1">
                <a:solidFill>
                  <a:schemeClr val="bg2"/>
                </a:solidFill>
              </a:defRPr>
            </a:lvl1pPr>
            <a:lvl2pPr marL="357542" indent="0">
              <a:buNone/>
              <a:defRPr sz="6000" b="1"/>
            </a:lvl2pPr>
            <a:lvl3pPr marL="719982" indent="0">
              <a:buNone/>
              <a:defRPr sz="6000" b="1"/>
            </a:lvl3pPr>
            <a:lvl4pPr marL="1081424" indent="0">
              <a:buNone/>
              <a:defRPr sz="6000" b="1"/>
            </a:lvl4pPr>
            <a:lvl5pPr marL="1439964" indent="0">
              <a:buNone/>
              <a:defRPr sz="6000" b="1"/>
            </a:lvl5pPr>
          </a:lstStyle>
          <a:p>
            <a:pPr lvl="0"/>
            <a:r>
              <a:rPr lang="en-US" dirty="0"/>
              <a:t>Click to edit</a:t>
            </a:r>
          </a:p>
        </p:txBody>
      </p:sp>
      <p:sp>
        <p:nvSpPr>
          <p:cNvPr id="33" name="Text Placeholder 7"/>
          <p:cNvSpPr>
            <a:spLocks noGrp="1"/>
          </p:cNvSpPr>
          <p:nvPr>
            <p:ph type="body" sz="quarter" idx="43"/>
          </p:nvPr>
        </p:nvSpPr>
        <p:spPr>
          <a:xfrm>
            <a:off x="478367" y="4234895"/>
            <a:ext cx="11228832" cy="841248"/>
          </a:xfrm>
        </p:spPr>
        <p:txBody>
          <a:bodyPr anchor="ctr" anchorCtr="0"/>
          <a:lstStyle>
            <a:lvl1pPr marL="0" indent="0">
              <a:spcAft>
                <a:spcPts val="0"/>
              </a:spcAft>
              <a:buNone/>
              <a:defRPr sz="6000" b="1">
                <a:solidFill>
                  <a:schemeClr val="tx1"/>
                </a:solidFill>
              </a:defRPr>
            </a:lvl1pPr>
            <a:lvl2pPr marL="357542" indent="0">
              <a:buNone/>
              <a:defRPr sz="6000" b="1"/>
            </a:lvl2pPr>
            <a:lvl3pPr marL="719982" indent="0">
              <a:buNone/>
              <a:defRPr sz="6000" b="1"/>
            </a:lvl3pPr>
            <a:lvl4pPr marL="1081424" indent="0">
              <a:buNone/>
              <a:defRPr sz="6000" b="1"/>
            </a:lvl4pPr>
            <a:lvl5pPr marL="1439964" indent="0">
              <a:buNone/>
              <a:defRPr sz="6000" b="1"/>
            </a:lvl5pPr>
          </a:lstStyle>
          <a:p>
            <a:pPr lvl="0"/>
            <a:r>
              <a:rPr lang="en-US" dirty="0"/>
              <a:t>Click to edit</a:t>
            </a:r>
          </a:p>
        </p:txBody>
      </p:sp>
    </p:spTree>
    <p:extLst>
      <p:ext uri="{BB962C8B-B14F-4D97-AF65-F5344CB8AC3E}">
        <p14:creationId xmlns:p14="http://schemas.microsoft.com/office/powerpoint/2010/main" val="2915000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Header, Copy and Small Image">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
        <p:nvSpPr>
          <p:cNvPr id="5" name="Footer Placeholder 4"/>
          <p:cNvSpPr>
            <a:spLocks noGrp="1"/>
          </p:cNvSpPr>
          <p:nvPr>
            <p:ph type="ftr" sz="quarter" idx="3"/>
          </p:nvPr>
        </p:nvSpPr>
        <p:spPr>
          <a:xfrm>
            <a:off x="478869" y="6272002"/>
            <a:ext cx="3420032" cy="365125"/>
          </a:xfrm>
          <a:prstGeom prst="rect">
            <a:avLst/>
          </a:prstGeom>
        </p:spPr>
        <p:txBody>
          <a:bodyPr vert="horz" lIns="0" tIns="0" rIns="0" bIns="0" rtlCol="0" anchor="t" anchorCtr="0"/>
          <a:lstStyle>
            <a:lvl1pPr algn="l">
              <a:defRPr sz="1067">
                <a:solidFill>
                  <a:schemeClr val="tx1"/>
                </a:solidFill>
              </a:defRPr>
            </a:lvl1pPr>
          </a:lstStyle>
          <a:p>
            <a:endParaRPr lang="en-GB" dirty="0"/>
          </a:p>
        </p:txBody>
      </p:sp>
      <p:sp>
        <p:nvSpPr>
          <p:cNvPr id="7" name="Slide Number Placeholder 5"/>
          <p:cNvSpPr>
            <a:spLocks noGrp="1"/>
          </p:cNvSpPr>
          <p:nvPr>
            <p:ph type="sldNum" sz="quarter" idx="4"/>
          </p:nvPr>
        </p:nvSpPr>
        <p:spPr>
          <a:xfrm>
            <a:off x="10604039" y="6272002"/>
            <a:ext cx="1106831" cy="365125"/>
          </a:xfrm>
          <a:prstGeom prst="rect">
            <a:avLst/>
          </a:prstGeom>
        </p:spPr>
        <p:txBody>
          <a:bodyPr vert="horz" lIns="72000" tIns="0" rIns="0" bIns="0" rtlCol="0" anchor="t" anchorCtr="0"/>
          <a:lstStyle>
            <a:lvl1pPr algn="r">
              <a:defRPr sz="1067">
                <a:solidFill>
                  <a:schemeClr val="tx1"/>
                </a:solidFill>
              </a:defRPr>
            </a:lvl1pPr>
          </a:lstStyle>
          <a:p>
            <a:fld id="{9F9F533D-B52E-4A2F-BF72-0ADD2D94BD75}" type="slidenum">
              <a:rPr lang="en-GB" smtClean="0"/>
              <a:pPr/>
              <a:t>‹#›</a:t>
            </a:fld>
            <a:endParaRPr lang="en-GB" dirty="0"/>
          </a:p>
        </p:txBody>
      </p:sp>
      <p:sp>
        <p:nvSpPr>
          <p:cNvPr id="8" name="Date Placeholder 6"/>
          <p:cNvSpPr>
            <a:spLocks noGrp="1"/>
          </p:cNvSpPr>
          <p:nvPr>
            <p:ph type="dt" sz="half" idx="2"/>
          </p:nvPr>
        </p:nvSpPr>
        <p:spPr>
          <a:xfrm>
            <a:off x="3980329" y="6272002"/>
            <a:ext cx="4219640" cy="365125"/>
          </a:xfrm>
          <a:prstGeom prst="rect">
            <a:avLst/>
          </a:prstGeom>
        </p:spPr>
        <p:txBody>
          <a:bodyPr vert="horz" lIns="72000" tIns="0" rIns="72000" bIns="0" rtlCol="0" anchor="t" anchorCtr="1"/>
          <a:lstStyle>
            <a:lvl1pPr algn="l">
              <a:defRPr sz="1067">
                <a:solidFill>
                  <a:schemeClr val="tx1"/>
                </a:solidFill>
              </a:defRPr>
            </a:lvl1pPr>
          </a:lstStyle>
          <a:p>
            <a:pPr algn="ctr"/>
            <a:endParaRPr lang="en-GB" dirty="0"/>
          </a:p>
        </p:txBody>
      </p:sp>
      <p:cxnSp>
        <p:nvCxnSpPr>
          <p:cNvPr id="9" name="Straight Connector 8"/>
          <p:cNvCxnSpPr/>
          <p:nvPr userDrawn="1"/>
        </p:nvCxnSpPr>
        <p:spPr>
          <a:xfrm>
            <a:off x="478869" y="6132244"/>
            <a:ext cx="112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6"/>
          <p:cNvSpPr>
            <a:spLocks noGrp="1"/>
          </p:cNvSpPr>
          <p:nvPr>
            <p:ph type="body" sz="quarter" idx="13"/>
          </p:nvPr>
        </p:nvSpPr>
        <p:spPr>
          <a:xfrm>
            <a:off x="478869" y="2384532"/>
            <a:ext cx="5693664" cy="3481187"/>
          </a:xfrm>
        </p:spPr>
        <p:txBody>
          <a:bodyPr/>
          <a:lstStyle>
            <a:lvl1pPr marL="0" indent="0">
              <a:buNone/>
              <a:defRPr/>
            </a:lvl1pPr>
            <a:lvl2pPr marL="357542" indent="0">
              <a:buNone/>
              <a:defRPr/>
            </a:lvl2pPr>
            <a:lvl3pPr marL="719982" indent="0">
              <a:buNone/>
              <a:defRPr/>
            </a:lvl3pPr>
            <a:lvl4pPr marL="1081424" indent="0">
              <a:buNone/>
              <a:defRPr/>
            </a:lvl4pPr>
            <a:lvl5pPr marL="1439964" indent="0">
              <a:buNone/>
              <a:defRPr/>
            </a:lvl5pPr>
          </a:lstStyle>
          <a:p>
            <a:pPr lvl="0"/>
            <a:r>
              <a:rPr lang="en-US" dirty="0"/>
              <a:t>Click to edit Master text styles</a:t>
            </a:r>
          </a:p>
        </p:txBody>
      </p:sp>
      <p:sp>
        <p:nvSpPr>
          <p:cNvPr id="11" name="Picture Placeholder 18"/>
          <p:cNvSpPr>
            <a:spLocks noGrp="1" noChangeAspect="1"/>
          </p:cNvSpPr>
          <p:nvPr>
            <p:ph type="pic" sz="quarter" idx="30"/>
          </p:nvPr>
        </p:nvSpPr>
        <p:spPr>
          <a:xfrm>
            <a:off x="7027746" y="2384724"/>
            <a:ext cx="4688313" cy="3479925"/>
          </a:xfrm>
        </p:spPr>
        <p:txBody>
          <a:bodyPr/>
          <a:lstStyle/>
          <a:p>
            <a:endParaRPr lang="en-US" dirty="0"/>
          </a:p>
        </p:txBody>
      </p:sp>
      <p:sp>
        <p:nvSpPr>
          <p:cNvPr id="12" name="Text Placeholder 2"/>
          <p:cNvSpPr>
            <a:spLocks noGrp="1"/>
          </p:cNvSpPr>
          <p:nvPr>
            <p:ph type="body" sz="quarter" idx="33"/>
          </p:nvPr>
        </p:nvSpPr>
        <p:spPr>
          <a:xfrm>
            <a:off x="478869" y="384889"/>
            <a:ext cx="9814560" cy="750937"/>
          </a:xfrm>
        </p:spPr>
        <p:txBody>
          <a:bodyPr anchor="ctr" anchorCtr="0"/>
          <a:lstStyle>
            <a:lvl1pPr marL="0" indent="0">
              <a:lnSpc>
                <a:spcPts val="6267"/>
              </a:lnSpc>
              <a:spcAft>
                <a:spcPts val="0"/>
              </a:spcAft>
              <a:buFontTx/>
              <a:buNone/>
              <a:defRPr sz="6000" b="1"/>
            </a:lvl1pPr>
          </a:lstStyle>
          <a:p>
            <a:pPr lvl="0"/>
            <a:r>
              <a:rPr lang="en-US" dirty="0"/>
              <a:t>Click to edit</a:t>
            </a:r>
          </a:p>
        </p:txBody>
      </p:sp>
      <p:sp>
        <p:nvSpPr>
          <p:cNvPr id="13" name="Text Placeholder 2"/>
          <p:cNvSpPr>
            <a:spLocks noGrp="1"/>
          </p:cNvSpPr>
          <p:nvPr>
            <p:ph type="body" sz="quarter" idx="34"/>
          </p:nvPr>
        </p:nvSpPr>
        <p:spPr>
          <a:xfrm>
            <a:off x="478869" y="1177313"/>
            <a:ext cx="11228832" cy="750937"/>
          </a:xfrm>
        </p:spPr>
        <p:txBody>
          <a:bodyPr anchor="ctr" anchorCtr="0"/>
          <a:lstStyle>
            <a:lvl1pPr marL="0" indent="0">
              <a:lnSpc>
                <a:spcPts val="6267"/>
              </a:lnSpc>
              <a:spcAft>
                <a:spcPts val="0"/>
              </a:spcAft>
              <a:buFontTx/>
              <a:buNone/>
              <a:defRPr sz="6000" b="1">
                <a:solidFill>
                  <a:schemeClr val="bg2"/>
                </a:solidFill>
              </a:defRPr>
            </a:lvl1pPr>
          </a:lstStyle>
          <a:p>
            <a:pPr lvl="0"/>
            <a:r>
              <a:rPr lang="en-US" dirty="0"/>
              <a:t>Click to edit</a:t>
            </a:r>
          </a:p>
        </p:txBody>
      </p:sp>
    </p:spTree>
    <p:extLst>
      <p:ext uri="{BB962C8B-B14F-4D97-AF65-F5344CB8AC3E}">
        <p14:creationId xmlns:p14="http://schemas.microsoft.com/office/powerpoint/2010/main" val="129377363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Section Header INNOVATION White">
    <p:spTree>
      <p:nvGrpSpPr>
        <p:cNvPr id="1" name=""/>
        <p:cNvGrpSpPr/>
        <p:nvPr/>
      </p:nvGrpSpPr>
      <p:grpSpPr>
        <a:xfrm>
          <a:off x="0" y="0"/>
          <a:ext cx="0" cy="0"/>
          <a:chOff x="0" y="0"/>
          <a:chExt cx="0" cy="0"/>
        </a:xfrm>
      </p:grpSpPr>
      <p:sp>
        <p:nvSpPr>
          <p:cNvPr id="6" name="TextBox 5"/>
          <p:cNvSpPr txBox="1"/>
          <p:nvPr userDrawn="1"/>
        </p:nvSpPr>
        <p:spPr>
          <a:xfrm>
            <a:off x="475787" y="3937840"/>
            <a:ext cx="10497013" cy="964944"/>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lvl="0"/>
            <a:r>
              <a:rPr lang="en-US" sz="9333" dirty="0">
                <a:solidFill>
                  <a:schemeClr val="accent5"/>
                </a:solidFill>
              </a:rPr>
              <a:t>Innovation</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32040589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Section Header PERFORMANCE White">
    <p:spTree>
      <p:nvGrpSpPr>
        <p:cNvPr id="1" name=""/>
        <p:cNvGrpSpPr/>
        <p:nvPr/>
      </p:nvGrpSpPr>
      <p:grpSpPr>
        <a:xfrm>
          <a:off x="0" y="0"/>
          <a:ext cx="0" cy="0"/>
          <a:chOff x="0" y="0"/>
          <a:chExt cx="0" cy="0"/>
        </a:xfrm>
      </p:grpSpPr>
      <p:sp>
        <p:nvSpPr>
          <p:cNvPr id="8" name="TextBox 7"/>
          <p:cNvSpPr txBox="1"/>
          <p:nvPr userDrawn="1"/>
        </p:nvSpPr>
        <p:spPr>
          <a:xfrm>
            <a:off x="475787" y="3671678"/>
            <a:ext cx="10497013" cy="1231106"/>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marL="0" marR="0" lvl="0" indent="0" algn="l" defTabSz="1219170" rtl="0" eaLnBrk="1" fontAlgn="auto" latinLnBrk="0" hangingPunct="1">
              <a:lnSpc>
                <a:spcPts val="9600"/>
              </a:lnSpc>
              <a:spcBef>
                <a:spcPts val="0"/>
              </a:spcBef>
              <a:spcAft>
                <a:spcPts val="0"/>
              </a:spcAft>
              <a:buClr>
                <a:schemeClr val="tx1"/>
              </a:buClr>
              <a:buSzTx/>
              <a:buFont typeface="Arial" pitchFamily="34" charset="0"/>
              <a:buNone/>
              <a:tabLst/>
              <a:defRPr/>
            </a:pPr>
            <a:r>
              <a:rPr lang="en-US" sz="9333" dirty="0">
                <a:solidFill>
                  <a:schemeClr val="accent4"/>
                </a:solidFill>
              </a:rPr>
              <a:t>Pe</a:t>
            </a:r>
            <a:r>
              <a:rPr lang="en-US" sz="9333" spc="667" baseline="0" dirty="0">
                <a:solidFill>
                  <a:schemeClr val="accent4"/>
                </a:solidFill>
              </a:rPr>
              <a:t>r</a:t>
            </a:r>
            <a:r>
              <a:rPr lang="en-US" sz="9333" dirty="0">
                <a:solidFill>
                  <a:schemeClr val="accent4"/>
                </a:solidFill>
              </a:rPr>
              <a:t>formance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12827424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Section Header TRUST White">
    <p:spTree>
      <p:nvGrpSpPr>
        <p:cNvPr id="1" name=""/>
        <p:cNvGrpSpPr/>
        <p:nvPr/>
      </p:nvGrpSpPr>
      <p:grpSpPr>
        <a:xfrm>
          <a:off x="0" y="0"/>
          <a:ext cx="0" cy="0"/>
          <a:chOff x="0" y="0"/>
          <a:chExt cx="0" cy="0"/>
        </a:xfrm>
      </p:grpSpPr>
      <p:sp>
        <p:nvSpPr>
          <p:cNvPr id="6" name="TextBox 5"/>
          <p:cNvSpPr txBox="1"/>
          <p:nvPr userDrawn="1"/>
        </p:nvSpPr>
        <p:spPr>
          <a:xfrm>
            <a:off x="475787" y="3937840"/>
            <a:ext cx="10497013" cy="964944"/>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lvl="0"/>
            <a:r>
              <a:rPr lang="en-US" sz="9333" dirty="0">
                <a:solidFill>
                  <a:srgbClr val="008A00"/>
                </a:solidFill>
              </a:rPr>
              <a:t>Trust</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32478155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Section Header INNOVATION Solid">
    <p:spTree>
      <p:nvGrpSpPr>
        <p:cNvPr id="1" name=""/>
        <p:cNvGrpSpPr/>
        <p:nvPr/>
      </p:nvGrpSpPr>
      <p:grpSpPr>
        <a:xfrm>
          <a:off x="0" y="0"/>
          <a:ext cx="0" cy="0"/>
          <a:chOff x="0" y="0"/>
          <a:chExt cx="0" cy="0"/>
        </a:xfrm>
      </p:grpSpPr>
      <p:grpSp>
        <p:nvGrpSpPr>
          <p:cNvPr id="2" name="Group 1"/>
          <p:cNvGrpSpPr/>
          <p:nvPr userDrawn="1"/>
        </p:nvGrpSpPr>
        <p:grpSpPr>
          <a:xfrm>
            <a:off x="0" y="0"/>
            <a:ext cx="12192000" cy="6858000"/>
            <a:chOff x="0" y="0"/>
            <a:chExt cx="9144000" cy="5143500"/>
          </a:xfrm>
        </p:grpSpPr>
        <p:sp>
          <p:nvSpPr>
            <p:cNvPr id="5" name="Rectangle 4"/>
            <p:cNvSpPr/>
            <p:nvPr userDrawn="1"/>
          </p:nvSpPr>
          <p:spPr bwMode="auto">
            <a:xfrm>
              <a:off x="0" y="0"/>
              <a:ext cx="9144000" cy="5143500"/>
            </a:xfrm>
            <a:prstGeom prst="rect">
              <a:avLst/>
            </a:prstGeom>
            <a:solidFill>
              <a:schemeClr val="accent5"/>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241294" indent="-241294" algn="ctr" eaLnBrk="0" fontAlgn="auto" hangingPunct="0">
                <a:spcBef>
                  <a:spcPts val="0"/>
                </a:spcBef>
                <a:spcAft>
                  <a:spcPts val="0"/>
                </a:spcAft>
                <a:buClr>
                  <a:schemeClr val="bg1"/>
                </a:buClr>
                <a:buFont typeface="Arial" pitchFamily="34" charset="0"/>
                <a:buChar char="–"/>
              </a:pPr>
              <a:endParaRPr lang="en-US" sz="1600" b="1" kern="0" dirty="0">
                <a:solidFill>
                  <a:srgbClr val="FFFFFF"/>
                </a:solidFill>
                <a:latin typeface="Aria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31783" y="237109"/>
              <a:ext cx="749683" cy="719488"/>
            </a:xfrm>
            <a:prstGeom prst="rect">
              <a:avLst/>
            </a:prstGeom>
          </p:spPr>
        </p:pic>
      </p:grpSp>
      <p:sp>
        <p:nvSpPr>
          <p:cNvPr id="6" name="TextBox 5"/>
          <p:cNvSpPr txBox="1"/>
          <p:nvPr userDrawn="1"/>
        </p:nvSpPr>
        <p:spPr>
          <a:xfrm>
            <a:off x="475787" y="3937840"/>
            <a:ext cx="10497013" cy="964944"/>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lvl="0"/>
            <a:r>
              <a:rPr lang="en-US" sz="9333" dirty="0">
                <a:solidFill>
                  <a:schemeClr val="bg1"/>
                </a:solidFill>
              </a:rPr>
              <a:t>Innovation</a:t>
            </a:r>
          </a:p>
        </p:txBody>
      </p:sp>
    </p:spTree>
    <p:extLst>
      <p:ext uri="{BB962C8B-B14F-4D97-AF65-F5344CB8AC3E}">
        <p14:creationId xmlns:p14="http://schemas.microsoft.com/office/powerpoint/2010/main" val="362977587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Section Header PERFORMANCE Solid">
    <p:spTree>
      <p:nvGrpSpPr>
        <p:cNvPr id="1" name=""/>
        <p:cNvGrpSpPr/>
        <p:nvPr/>
      </p:nvGrpSpPr>
      <p:grpSpPr>
        <a:xfrm>
          <a:off x="0" y="0"/>
          <a:ext cx="0" cy="0"/>
          <a:chOff x="0" y="0"/>
          <a:chExt cx="0" cy="0"/>
        </a:xfrm>
      </p:grpSpPr>
      <p:grpSp>
        <p:nvGrpSpPr>
          <p:cNvPr id="11" name="Group 10"/>
          <p:cNvGrpSpPr/>
          <p:nvPr userDrawn="1"/>
        </p:nvGrpSpPr>
        <p:grpSpPr>
          <a:xfrm>
            <a:off x="0" y="0"/>
            <a:ext cx="12192000" cy="6858000"/>
            <a:chOff x="0" y="0"/>
            <a:chExt cx="9144000" cy="5143500"/>
          </a:xfrm>
        </p:grpSpPr>
        <p:sp>
          <p:nvSpPr>
            <p:cNvPr id="12" name="Rectangle 11"/>
            <p:cNvSpPr/>
            <p:nvPr userDrawn="1"/>
          </p:nvSpPr>
          <p:spPr bwMode="auto">
            <a:xfrm>
              <a:off x="0" y="0"/>
              <a:ext cx="9144000" cy="5143500"/>
            </a:xfrm>
            <a:prstGeom prst="rect">
              <a:avLst/>
            </a:prstGeom>
            <a:solidFill>
              <a:schemeClr val="accent4"/>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241294" indent="-241294" algn="ctr" eaLnBrk="0" fontAlgn="auto" hangingPunct="0">
                <a:spcBef>
                  <a:spcPts val="0"/>
                </a:spcBef>
                <a:spcAft>
                  <a:spcPts val="0"/>
                </a:spcAft>
                <a:buClr>
                  <a:schemeClr val="bg1"/>
                </a:buClr>
                <a:buFont typeface="Arial" pitchFamily="34" charset="0"/>
                <a:buChar char="–"/>
              </a:pPr>
              <a:endParaRPr lang="en-US" sz="1600" b="1" kern="0" dirty="0">
                <a:solidFill>
                  <a:srgbClr val="FFFFFF"/>
                </a:solidFill>
                <a:latin typeface="Arial"/>
              </a:endParaRP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31783" y="237109"/>
              <a:ext cx="749683" cy="719488"/>
            </a:xfrm>
            <a:prstGeom prst="rect">
              <a:avLst/>
            </a:prstGeom>
          </p:spPr>
        </p:pic>
      </p:grpSp>
      <p:sp>
        <p:nvSpPr>
          <p:cNvPr id="8" name="TextBox 7"/>
          <p:cNvSpPr txBox="1"/>
          <p:nvPr userDrawn="1"/>
        </p:nvSpPr>
        <p:spPr>
          <a:xfrm>
            <a:off x="475787" y="3671678"/>
            <a:ext cx="10497013" cy="1231106"/>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marL="0" marR="0" lvl="0" indent="0" algn="l" defTabSz="1219170" rtl="0" eaLnBrk="1" fontAlgn="auto" latinLnBrk="0" hangingPunct="1">
              <a:lnSpc>
                <a:spcPts val="9600"/>
              </a:lnSpc>
              <a:spcBef>
                <a:spcPts val="0"/>
              </a:spcBef>
              <a:spcAft>
                <a:spcPts val="0"/>
              </a:spcAft>
              <a:buClr>
                <a:schemeClr val="tx1"/>
              </a:buClr>
              <a:buSzTx/>
              <a:buFont typeface="Arial" pitchFamily="34" charset="0"/>
              <a:buNone/>
              <a:tabLst/>
              <a:defRPr/>
            </a:pPr>
            <a:r>
              <a:rPr lang="en-US" sz="9333" dirty="0">
                <a:solidFill>
                  <a:schemeClr val="bg1"/>
                </a:solidFill>
              </a:rPr>
              <a:t>Pe</a:t>
            </a:r>
            <a:r>
              <a:rPr lang="en-US" sz="9333" spc="667" baseline="0" dirty="0">
                <a:solidFill>
                  <a:schemeClr val="bg1"/>
                </a:solidFill>
              </a:rPr>
              <a:t>r</a:t>
            </a:r>
            <a:r>
              <a:rPr lang="en-US" sz="9333" dirty="0">
                <a:solidFill>
                  <a:schemeClr val="bg1"/>
                </a:solidFill>
              </a:rPr>
              <a:t>formance</a:t>
            </a:r>
          </a:p>
        </p:txBody>
      </p:sp>
    </p:spTree>
    <p:extLst>
      <p:ext uri="{BB962C8B-B14F-4D97-AF65-F5344CB8AC3E}">
        <p14:creationId xmlns:p14="http://schemas.microsoft.com/office/powerpoint/2010/main" val="52888348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Section Header TRUST Solid">
    <p:spTree>
      <p:nvGrpSpPr>
        <p:cNvPr id="1" name=""/>
        <p:cNvGrpSpPr/>
        <p:nvPr/>
      </p:nvGrpSpPr>
      <p:grpSpPr>
        <a:xfrm>
          <a:off x="0" y="0"/>
          <a:ext cx="0" cy="0"/>
          <a:chOff x="0" y="0"/>
          <a:chExt cx="0" cy="0"/>
        </a:xfrm>
      </p:grpSpPr>
      <p:grpSp>
        <p:nvGrpSpPr>
          <p:cNvPr id="5" name="Group 4"/>
          <p:cNvGrpSpPr/>
          <p:nvPr userDrawn="1"/>
        </p:nvGrpSpPr>
        <p:grpSpPr>
          <a:xfrm>
            <a:off x="0" y="0"/>
            <a:ext cx="12192000" cy="6858000"/>
            <a:chOff x="0" y="0"/>
            <a:chExt cx="9144000" cy="5143500"/>
          </a:xfrm>
          <a:solidFill>
            <a:srgbClr val="008A00"/>
          </a:solidFill>
        </p:grpSpPr>
        <p:sp>
          <p:nvSpPr>
            <p:cNvPr id="7" name="Rectangle 6"/>
            <p:cNvSpPr/>
            <p:nvPr userDrawn="1"/>
          </p:nvSpPr>
          <p:spPr bwMode="auto">
            <a:xfrm>
              <a:off x="0" y="0"/>
              <a:ext cx="9144000" cy="5143500"/>
            </a:xfrm>
            <a:prstGeom prst="rect">
              <a:avLst/>
            </a:prstGeom>
            <a:grp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241294" indent="-241294" algn="ctr" eaLnBrk="0" fontAlgn="auto" hangingPunct="0">
                <a:spcBef>
                  <a:spcPts val="0"/>
                </a:spcBef>
                <a:spcAft>
                  <a:spcPts val="0"/>
                </a:spcAft>
                <a:buClr>
                  <a:schemeClr val="bg1"/>
                </a:buClr>
                <a:buFont typeface="Arial" pitchFamily="34" charset="0"/>
                <a:buChar char="–"/>
              </a:pPr>
              <a:endParaRPr lang="en-US" sz="1600" b="1" kern="0" dirty="0">
                <a:solidFill>
                  <a:srgbClr val="FFFFFF"/>
                </a:solidFill>
                <a:latin typeface="Arial"/>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31783" y="237109"/>
              <a:ext cx="749683" cy="719488"/>
            </a:xfrm>
            <a:prstGeom prst="rect">
              <a:avLst/>
            </a:prstGeom>
            <a:grpFill/>
          </p:spPr>
        </p:pic>
      </p:grpSp>
      <p:sp>
        <p:nvSpPr>
          <p:cNvPr id="6" name="TextBox 5"/>
          <p:cNvSpPr txBox="1"/>
          <p:nvPr userDrawn="1"/>
        </p:nvSpPr>
        <p:spPr>
          <a:xfrm>
            <a:off x="475787" y="3937840"/>
            <a:ext cx="10497013" cy="964944"/>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lvl="0"/>
            <a:r>
              <a:rPr lang="en-US" sz="9333" dirty="0">
                <a:solidFill>
                  <a:schemeClr val="bg1"/>
                </a:solidFill>
              </a:rPr>
              <a:t>Trust</a:t>
            </a:r>
          </a:p>
        </p:txBody>
      </p:sp>
    </p:spTree>
    <p:extLst>
      <p:ext uri="{BB962C8B-B14F-4D97-AF65-F5344CB8AC3E}">
        <p14:creationId xmlns:p14="http://schemas.microsoft.com/office/powerpoint/2010/main" val="42372193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itle, Bullet, Half Width Image and Top Keyline">
    <p:spTree>
      <p:nvGrpSpPr>
        <p:cNvPr id="1" name=""/>
        <p:cNvGrpSpPr/>
        <p:nvPr/>
      </p:nvGrpSpPr>
      <p:grpSpPr>
        <a:xfrm>
          <a:off x="0" y="0"/>
          <a:ext cx="0" cy="0"/>
          <a:chOff x="0" y="0"/>
          <a:chExt cx="0" cy="0"/>
        </a:xfrm>
      </p:grpSpPr>
      <p:sp>
        <p:nvSpPr>
          <p:cNvPr id="9" name="Picture Placeholder 6"/>
          <p:cNvSpPr>
            <a:spLocks noGrp="1" noChangeAspect="1"/>
          </p:cNvSpPr>
          <p:nvPr>
            <p:ph type="pic" sz="quarter" idx="10"/>
          </p:nvPr>
        </p:nvSpPr>
        <p:spPr>
          <a:xfrm>
            <a:off x="6096000" y="1589851"/>
            <a:ext cx="6096000" cy="5274245"/>
          </a:xfrm>
        </p:spPr>
        <p:txBody>
          <a:bodyPr/>
          <a:lstStyle/>
          <a:p>
            <a:endParaRPr lang="en-US" dirty="0"/>
          </a:p>
        </p:txBody>
      </p:sp>
      <p:sp>
        <p:nvSpPr>
          <p:cNvPr id="10" name="Title 1"/>
          <p:cNvSpPr>
            <a:spLocks noGrp="1"/>
          </p:cNvSpPr>
          <p:nvPr>
            <p:ph type="title" hasCustomPrompt="1"/>
          </p:nvPr>
        </p:nvSpPr>
        <p:spPr>
          <a:xfrm>
            <a:off x="478870" y="384852"/>
            <a:ext cx="10102852" cy="451405"/>
          </a:xfrm>
        </p:spPr>
        <p:txBody>
          <a:bodyPr/>
          <a:lstStyle/>
          <a:p>
            <a:r>
              <a:rPr lang="en-US" dirty="0"/>
              <a:t>Click to edit Master heading style</a:t>
            </a:r>
          </a:p>
        </p:txBody>
      </p:sp>
      <p:sp>
        <p:nvSpPr>
          <p:cNvPr id="16" name="Text Placeholder 2"/>
          <p:cNvSpPr>
            <a:spLocks noGrp="1"/>
          </p:cNvSpPr>
          <p:nvPr>
            <p:ph type="body" sz="quarter" idx="20" hasCustomPrompt="1"/>
          </p:nvPr>
        </p:nvSpPr>
        <p:spPr>
          <a:xfrm>
            <a:off x="478869" y="924738"/>
            <a:ext cx="10104000" cy="369332"/>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cxnSp>
        <p:nvCxnSpPr>
          <p:cNvPr id="17" name="Straight Connector 16"/>
          <p:cNvCxnSpPr/>
          <p:nvPr userDrawn="1"/>
        </p:nvCxnSpPr>
        <p:spPr>
          <a:xfrm>
            <a:off x="478869" y="1438055"/>
            <a:ext cx="11232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
        <p:nvSpPr>
          <p:cNvPr id="20" name="Text Placeholder 2"/>
          <p:cNvSpPr>
            <a:spLocks noGrp="1"/>
          </p:cNvSpPr>
          <p:nvPr>
            <p:ph type="body" sz="quarter" idx="21" hasCustomPrompt="1"/>
          </p:nvPr>
        </p:nvSpPr>
        <p:spPr>
          <a:xfrm>
            <a:off x="478365" y="1603819"/>
            <a:ext cx="5306484" cy="4413251"/>
          </a:xfrm>
        </p:spPr>
        <p:txBody>
          <a:bodyPr/>
          <a:lstStyle>
            <a:lvl1pPr marL="613818" indent="-601118">
              <a:lnSpc>
                <a:spcPts val="6267"/>
              </a:lnSpc>
              <a:spcAft>
                <a:spcPts val="1600"/>
              </a:spcAft>
              <a:buClr>
                <a:schemeClr val="bg2"/>
              </a:buClr>
              <a:tabLst/>
              <a:defRPr sz="6000" b="1" baseline="0">
                <a:solidFill>
                  <a:schemeClr val="bg2"/>
                </a:solidFill>
              </a:defRPr>
            </a:lvl1pPr>
            <a:lvl2pPr marL="613818" indent="-601118">
              <a:buClr>
                <a:schemeClr val="bg2"/>
              </a:buClr>
              <a:tabLst/>
              <a:defRPr sz="6000" b="1">
                <a:solidFill>
                  <a:schemeClr val="bg2"/>
                </a:solidFill>
              </a:defRPr>
            </a:lvl2pPr>
            <a:lvl3pPr marL="613818" indent="-601118">
              <a:buClr>
                <a:schemeClr val="bg2"/>
              </a:buClr>
              <a:tabLst/>
              <a:defRPr sz="6000" b="1">
                <a:solidFill>
                  <a:schemeClr val="bg2"/>
                </a:solidFill>
              </a:defRPr>
            </a:lvl3pPr>
            <a:lvl4pPr marL="613818" indent="-601118">
              <a:buClr>
                <a:schemeClr val="bg2"/>
              </a:buClr>
              <a:tabLst/>
              <a:defRPr sz="6000" b="1">
                <a:solidFill>
                  <a:schemeClr val="bg2"/>
                </a:solidFill>
              </a:defRPr>
            </a:lvl4pPr>
            <a:lvl5pPr marL="613818" indent="-601118">
              <a:buClr>
                <a:schemeClr val="bg2"/>
              </a:buClr>
              <a:tabLst/>
              <a:defRPr sz="6000" b="1">
                <a:solidFill>
                  <a:schemeClr val="bg2"/>
                </a:solidFill>
              </a:defRPr>
            </a:lvl5pPr>
          </a:lstStyle>
          <a:p>
            <a:pPr lvl="0"/>
            <a:r>
              <a:rPr lang="en-US" dirty="0"/>
              <a:t>Bullet 1</a:t>
            </a:r>
          </a:p>
          <a:p>
            <a:pPr lvl="0"/>
            <a:r>
              <a:rPr lang="en-US" dirty="0"/>
              <a:t>Bullet 2</a:t>
            </a:r>
          </a:p>
          <a:p>
            <a:pPr lvl="0"/>
            <a:r>
              <a:rPr lang="en-US" dirty="0"/>
              <a:t>Bullet 3</a:t>
            </a:r>
          </a:p>
        </p:txBody>
      </p:sp>
    </p:spTree>
    <p:extLst>
      <p:ext uri="{BB962C8B-B14F-4D97-AF65-F5344CB8AC3E}">
        <p14:creationId xmlns:p14="http://schemas.microsoft.com/office/powerpoint/2010/main" val="328163647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Bullet, Half Width Image and Bottom Keylin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heading style</a:t>
            </a:r>
            <a:endParaRPr lang="en-GB" dirty="0"/>
          </a:p>
        </p:txBody>
      </p:sp>
      <p:sp>
        <p:nvSpPr>
          <p:cNvPr id="11" name="Text Placeholder 2"/>
          <p:cNvSpPr>
            <a:spLocks noGrp="1"/>
          </p:cNvSpPr>
          <p:nvPr>
            <p:ph type="body" sz="quarter" idx="29" hasCustomPrompt="1"/>
          </p:nvPr>
        </p:nvSpPr>
        <p:spPr>
          <a:xfrm>
            <a:off x="478869" y="924738"/>
            <a:ext cx="10104000" cy="369332"/>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Date Placeholder 5"/>
          <p:cNvSpPr>
            <a:spLocks noGrp="1"/>
          </p:cNvSpPr>
          <p:nvPr>
            <p:ph type="dt" sz="half" idx="30"/>
          </p:nvPr>
        </p:nvSpPr>
        <p:spPr>
          <a:xfrm>
            <a:off x="3980329" y="6272002"/>
            <a:ext cx="4219640" cy="365125"/>
          </a:xfrm>
          <a:prstGeom prst="rect">
            <a:avLst/>
          </a:prstGeom>
        </p:spPr>
        <p:txBody>
          <a:bodyPr/>
          <a:lstStyle/>
          <a:p>
            <a:pPr algn="ctr"/>
            <a:endParaRPr lang="en-GB" dirty="0"/>
          </a:p>
        </p:txBody>
      </p:sp>
      <p:sp>
        <p:nvSpPr>
          <p:cNvPr id="7" name="Footer Placeholder 6"/>
          <p:cNvSpPr>
            <a:spLocks noGrp="1"/>
          </p:cNvSpPr>
          <p:nvPr>
            <p:ph type="ftr" sz="quarter" idx="31"/>
          </p:nvPr>
        </p:nvSpPr>
        <p:spPr>
          <a:xfrm>
            <a:off x="478869" y="6272002"/>
            <a:ext cx="3420032" cy="365125"/>
          </a:xfrm>
          <a:prstGeom prst="rect">
            <a:avLst/>
          </a:prstGeom>
        </p:spPr>
        <p:txBody>
          <a:bodyPr/>
          <a:lstStyle>
            <a:lvl1pPr>
              <a:defRPr/>
            </a:lvl1pPr>
          </a:lstStyle>
          <a:p>
            <a:endParaRPr lang="en-GB" dirty="0"/>
          </a:p>
        </p:txBody>
      </p:sp>
      <p:sp>
        <p:nvSpPr>
          <p:cNvPr id="8" name="Slide Number Placeholder 7"/>
          <p:cNvSpPr>
            <a:spLocks noGrp="1"/>
          </p:cNvSpPr>
          <p:nvPr>
            <p:ph type="sldNum" sz="quarter" idx="32"/>
          </p:nvPr>
        </p:nvSpPr>
        <p:spPr/>
        <p:txBody>
          <a:bodyPr/>
          <a:lstStyle/>
          <a:p>
            <a:fld id="{9F9F533D-B52E-4A2F-BF72-0ADD2D94BD75}" type="slidenum">
              <a:rPr lang="en-GB" smtClean="0"/>
              <a:pPr/>
              <a:t>‹#›</a:t>
            </a:fld>
            <a:endParaRPr lang="en-GB" dirty="0"/>
          </a:p>
        </p:txBody>
      </p:sp>
      <p:sp>
        <p:nvSpPr>
          <p:cNvPr id="9" name="Picture Placeholder 8"/>
          <p:cNvSpPr>
            <a:spLocks noGrp="1"/>
          </p:cNvSpPr>
          <p:nvPr>
            <p:ph type="pic" sz="quarter" idx="14" hasCustomPrompt="1"/>
          </p:nvPr>
        </p:nvSpPr>
        <p:spPr>
          <a:xfrm>
            <a:off x="6398401" y="1591733"/>
            <a:ext cx="5310263" cy="4412756"/>
          </a:xfrm>
        </p:spPr>
        <p:txBody>
          <a:bodyPr lIns="0" tIns="0"/>
          <a:lstStyle>
            <a:lvl1pPr marL="0" indent="0">
              <a:buNone/>
              <a:defRPr sz="1467" baseline="0"/>
            </a:lvl1pPr>
          </a:lstStyle>
          <a:p>
            <a:r>
              <a:rPr lang="en-GB" dirty="0"/>
              <a:t>Click on the picture icon to insert your picture</a:t>
            </a:r>
          </a:p>
        </p:txBody>
      </p:sp>
      <p:sp>
        <p:nvSpPr>
          <p:cNvPr id="10" name="Text Placeholder 2"/>
          <p:cNvSpPr>
            <a:spLocks noGrp="1"/>
          </p:cNvSpPr>
          <p:nvPr>
            <p:ph type="body" sz="quarter" idx="21" hasCustomPrompt="1"/>
          </p:nvPr>
        </p:nvSpPr>
        <p:spPr>
          <a:xfrm>
            <a:off x="478365" y="1603819"/>
            <a:ext cx="5306484" cy="4413251"/>
          </a:xfrm>
        </p:spPr>
        <p:txBody>
          <a:bodyPr/>
          <a:lstStyle>
            <a:lvl1pPr marL="613818" indent="-601118">
              <a:lnSpc>
                <a:spcPts val="6267"/>
              </a:lnSpc>
              <a:spcAft>
                <a:spcPts val="1600"/>
              </a:spcAft>
              <a:buClr>
                <a:schemeClr val="bg2"/>
              </a:buClr>
              <a:tabLst/>
              <a:defRPr sz="6000" b="1" baseline="0">
                <a:solidFill>
                  <a:schemeClr val="bg2"/>
                </a:solidFill>
              </a:defRPr>
            </a:lvl1pPr>
            <a:lvl2pPr marL="613818" indent="-601118">
              <a:buClr>
                <a:schemeClr val="bg2"/>
              </a:buClr>
              <a:tabLst/>
              <a:defRPr sz="6000" b="1">
                <a:solidFill>
                  <a:schemeClr val="bg2"/>
                </a:solidFill>
              </a:defRPr>
            </a:lvl2pPr>
            <a:lvl3pPr marL="613818" indent="-601118">
              <a:buClr>
                <a:schemeClr val="bg2"/>
              </a:buClr>
              <a:tabLst/>
              <a:defRPr sz="6000" b="1">
                <a:solidFill>
                  <a:schemeClr val="bg2"/>
                </a:solidFill>
              </a:defRPr>
            </a:lvl3pPr>
            <a:lvl4pPr marL="613818" indent="-601118">
              <a:buClr>
                <a:schemeClr val="bg2"/>
              </a:buClr>
              <a:tabLst/>
              <a:defRPr sz="6000" b="1">
                <a:solidFill>
                  <a:schemeClr val="bg2"/>
                </a:solidFill>
              </a:defRPr>
            </a:lvl4pPr>
            <a:lvl5pPr marL="613818" indent="-601118">
              <a:buClr>
                <a:schemeClr val="bg2"/>
              </a:buClr>
              <a:tabLst/>
              <a:defRPr sz="6000" b="1">
                <a:solidFill>
                  <a:schemeClr val="bg2"/>
                </a:solidFill>
              </a:defRPr>
            </a:lvl5pPr>
          </a:lstStyle>
          <a:p>
            <a:pPr lvl="0"/>
            <a:r>
              <a:rPr lang="en-US" dirty="0"/>
              <a:t>Bullet 1</a:t>
            </a:r>
          </a:p>
          <a:p>
            <a:pPr lvl="0"/>
            <a:r>
              <a:rPr lang="en-US" dirty="0"/>
              <a:t>Bullet 2</a:t>
            </a:r>
          </a:p>
          <a:p>
            <a:pPr lvl="0"/>
            <a:r>
              <a:rPr lang="en-US" dirty="0"/>
              <a:t>Bullet 3</a:t>
            </a:r>
          </a:p>
        </p:txBody>
      </p:sp>
    </p:spTree>
    <p:extLst>
      <p:ext uri="{BB962C8B-B14F-4D97-AF65-F5344CB8AC3E}">
        <p14:creationId xmlns:p14="http://schemas.microsoft.com/office/powerpoint/2010/main" val="315775911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Image and Non Bulleted Text">
    <p:spTree>
      <p:nvGrpSpPr>
        <p:cNvPr id="1" name=""/>
        <p:cNvGrpSpPr/>
        <p:nvPr/>
      </p:nvGrpSpPr>
      <p:grpSpPr>
        <a:xfrm>
          <a:off x="0" y="0"/>
          <a:ext cx="0" cy="0"/>
          <a:chOff x="0" y="0"/>
          <a:chExt cx="0" cy="0"/>
        </a:xfrm>
      </p:grpSpPr>
      <p:sp>
        <p:nvSpPr>
          <p:cNvPr id="16" name="Text Placeholder 6"/>
          <p:cNvSpPr>
            <a:spLocks noGrp="1"/>
          </p:cNvSpPr>
          <p:nvPr>
            <p:ph type="body" sz="quarter" idx="13"/>
          </p:nvPr>
        </p:nvSpPr>
        <p:spPr>
          <a:xfrm>
            <a:off x="478871" y="1590985"/>
            <a:ext cx="5305979" cy="4413504"/>
          </a:xfrm>
        </p:spPr>
        <p:txBody>
          <a:bodyPr/>
          <a:lstStyle>
            <a:lvl1pPr marL="0" indent="0">
              <a:buNone/>
              <a:defRPr/>
            </a:lvl1pPr>
          </a:lstStyle>
          <a:p>
            <a:pPr lvl="0"/>
            <a:r>
              <a:rPr lang="en-US" dirty="0"/>
              <a:t>Click to edit Master text styles</a:t>
            </a:r>
          </a:p>
        </p:txBody>
      </p:sp>
      <p:sp>
        <p:nvSpPr>
          <p:cNvPr id="6" name="Title 5"/>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
        <p:nvSpPr>
          <p:cNvPr id="12" name="Text Placeholder 2"/>
          <p:cNvSpPr>
            <a:spLocks noGrp="1"/>
          </p:cNvSpPr>
          <p:nvPr>
            <p:ph type="body" sz="quarter" idx="27" hasCustomPrompt="1"/>
          </p:nvPr>
        </p:nvSpPr>
        <p:spPr>
          <a:xfrm>
            <a:off x="478869" y="924738"/>
            <a:ext cx="10104000" cy="369332"/>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2" name="Date Placeholder 1"/>
          <p:cNvSpPr>
            <a:spLocks noGrp="1"/>
          </p:cNvSpPr>
          <p:nvPr>
            <p:ph type="dt" sz="half" idx="28"/>
          </p:nvPr>
        </p:nvSpPr>
        <p:spPr>
          <a:xfrm>
            <a:off x="3980329" y="6272002"/>
            <a:ext cx="4219640" cy="365125"/>
          </a:xfrm>
          <a:prstGeom prst="rect">
            <a:avLst/>
          </a:prstGeom>
        </p:spPr>
        <p:txBody>
          <a:bodyPr/>
          <a:lstStyle/>
          <a:p>
            <a:pPr algn="ctr"/>
            <a:endParaRPr lang="en-GB" dirty="0"/>
          </a:p>
        </p:txBody>
      </p:sp>
      <p:sp>
        <p:nvSpPr>
          <p:cNvPr id="3" name="Footer Placeholder 2"/>
          <p:cNvSpPr>
            <a:spLocks noGrp="1"/>
          </p:cNvSpPr>
          <p:nvPr>
            <p:ph type="ftr" sz="quarter" idx="29"/>
          </p:nvPr>
        </p:nvSpPr>
        <p:spPr>
          <a:xfrm>
            <a:off x="478869" y="6272002"/>
            <a:ext cx="3420032" cy="365125"/>
          </a:xfrm>
          <a:prstGeom prst="rect">
            <a:avLst/>
          </a:prstGeom>
        </p:spPr>
        <p:txBody>
          <a:bodyPr/>
          <a:lstStyle>
            <a:lvl1pPr>
              <a:defRPr/>
            </a:lvl1pPr>
          </a:lstStyle>
          <a:p>
            <a:endParaRPr lang="en-GB" dirty="0"/>
          </a:p>
        </p:txBody>
      </p:sp>
      <p:sp>
        <p:nvSpPr>
          <p:cNvPr id="4" name="Slide Number Placeholder 3"/>
          <p:cNvSpPr>
            <a:spLocks noGrp="1"/>
          </p:cNvSpPr>
          <p:nvPr>
            <p:ph type="sldNum" sz="quarter" idx="30"/>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41207276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Text Placeholder 2"/>
          <p:cNvSpPr>
            <a:spLocks noGrp="1"/>
          </p:cNvSpPr>
          <p:nvPr>
            <p:ph type="body" sz="quarter" idx="14" hasCustomPrompt="1"/>
          </p:nvPr>
        </p:nvSpPr>
        <p:spPr>
          <a:xfrm>
            <a:off x="478869" y="924738"/>
            <a:ext cx="10104000" cy="369332"/>
          </a:xfrm>
        </p:spPr>
        <p:txBody>
          <a:bodyPr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4" name="Title 3"/>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
        <p:nvSpPr>
          <p:cNvPr id="10" name="Slide Number Placeholder 9"/>
          <p:cNvSpPr>
            <a:spLocks noGrp="1"/>
          </p:cNvSpPr>
          <p:nvPr>
            <p:ph type="sldNum" sz="quarter" idx="21"/>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206509656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userDrawn="1">
  <p:cSld name="1_Blank">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Tree>
    <p:extLst>
      <p:ext uri="{BB962C8B-B14F-4D97-AF65-F5344CB8AC3E}">
        <p14:creationId xmlns:p14="http://schemas.microsoft.com/office/powerpoint/2010/main" val="230794444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22398" t="11461" r="16737" b="31387"/>
          <a:stretch/>
        </p:blipFill>
        <p:spPr>
          <a:xfrm>
            <a:off x="165100" y="1809750"/>
            <a:ext cx="6590835" cy="5048250"/>
          </a:xfrm>
          <a:prstGeom prst="rect">
            <a:avLst/>
          </a:prstGeom>
        </p:spPr>
      </p:pic>
      <p:sp>
        <p:nvSpPr>
          <p:cNvPr id="2" name="Title 1"/>
          <p:cNvSpPr>
            <a:spLocks noGrp="1"/>
          </p:cNvSpPr>
          <p:nvPr>
            <p:ph type="ctrTitle"/>
          </p:nvPr>
        </p:nvSpPr>
        <p:spPr>
          <a:xfrm>
            <a:off x="527051" y="3824466"/>
            <a:ext cx="5924549" cy="1101514"/>
          </a:xfrm>
        </p:spPr>
        <p:txBody>
          <a:bodyPr vert="horz" lIns="0" tIns="0" rIns="0" bIns="0" rtlCol="0" anchor="t" anchorCtr="0">
            <a:noAutofit/>
          </a:bodyPr>
          <a:lstStyle>
            <a:lvl1pPr>
              <a:lnSpc>
                <a:spcPct val="95000"/>
              </a:lnSpc>
              <a:defRPr lang="en-GB" sz="2600">
                <a:solidFill>
                  <a:schemeClr val="bg1"/>
                </a:solidFill>
                <a:effectLst/>
              </a:defRPr>
            </a:lvl1pPr>
          </a:lstStyle>
          <a:p>
            <a:pPr lvl="0"/>
            <a:r>
              <a:rPr lang="en-US" dirty="0"/>
              <a:t>Click to edit Master title style</a:t>
            </a:r>
            <a:endParaRPr lang="en-GB" dirty="0"/>
          </a:p>
        </p:txBody>
      </p:sp>
      <p:sp>
        <p:nvSpPr>
          <p:cNvPr id="3" name="Subtitle 2"/>
          <p:cNvSpPr>
            <a:spLocks noGrp="1"/>
          </p:cNvSpPr>
          <p:nvPr>
            <p:ph type="subTitle" idx="1"/>
          </p:nvPr>
        </p:nvSpPr>
        <p:spPr>
          <a:xfrm>
            <a:off x="527051" y="4742542"/>
            <a:ext cx="5924549" cy="1494771"/>
          </a:xfrm>
        </p:spPr>
        <p:txBody>
          <a:bodyPr vert="horz" lIns="0" tIns="0" rIns="0" bIns="0" rtlCol="0" anchor="t" anchorCtr="0">
            <a:noAutofit/>
          </a:bodyPr>
          <a:lstStyle>
            <a:lvl1pPr marL="179388" indent="-179388">
              <a:lnSpc>
                <a:spcPct val="95000"/>
              </a:lnSpc>
              <a:spcBef>
                <a:spcPts val="0"/>
              </a:spcBef>
              <a:buNone/>
              <a:defRPr lang="en-GB" sz="1800">
                <a:solidFill>
                  <a:schemeClr val="bg1"/>
                </a:solidFill>
                <a:effectLst/>
                <a:latin typeface="+mn-lt"/>
              </a:defRPr>
            </a:lvl1pPr>
          </a:lstStyle>
          <a:p>
            <a:pPr marL="0" lvl="0" indent="0"/>
            <a:r>
              <a:rPr lang="en-US" dirty="0"/>
              <a:t>Click to edit Master subtitle style</a:t>
            </a:r>
            <a:endParaRPr lang="en-GB" dirty="0"/>
          </a:p>
        </p:txBody>
      </p:sp>
      <p:grpSp>
        <p:nvGrpSpPr>
          <p:cNvPr id="8" name="Group 7"/>
          <p:cNvGrpSpPr/>
          <p:nvPr userDrawn="1"/>
        </p:nvGrpSpPr>
        <p:grpSpPr>
          <a:xfrm>
            <a:off x="9707875" y="310912"/>
            <a:ext cx="2009472" cy="612649"/>
            <a:chOff x="7280906" y="310911"/>
            <a:chExt cx="1507104" cy="612649"/>
          </a:xfrm>
        </p:grpSpPr>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99185" y="411962"/>
              <a:ext cx="688825" cy="46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0906" y="310911"/>
              <a:ext cx="711709" cy="612649"/>
            </a:xfrm>
            <a:prstGeom prst="rect">
              <a:avLst/>
            </a:prstGeom>
          </p:spPr>
        </p:pic>
      </p:grpSp>
    </p:spTree>
    <p:extLst>
      <p:ext uri="{BB962C8B-B14F-4D97-AF65-F5344CB8AC3E}">
        <p14:creationId xmlns:p14="http://schemas.microsoft.com/office/powerpoint/2010/main" val="298677074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marL="358775" indent="-358775">
              <a:spcBef>
                <a:spcPts val="1800"/>
              </a:spcBef>
              <a:buClr>
                <a:schemeClr val="bg2"/>
              </a:buClr>
              <a:buFont typeface="+mj-lt"/>
              <a:buAutoNum type="arabicPeriod"/>
              <a:defRPr sz="1800" b="0"/>
            </a:lvl1pPr>
            <a:lvl2pPr marL="701675" indent="-342900">
              <a:buFont typeface="+mj-lt"/>
              <a:buAutoNum type="arabicPeriod"/>
              <a:defRPr sz="1800"/>
            </a:lvl2pPr>
            <a:lvl3pPr marL="1060450" indent="-342900">
              <a:buFont typeface="+mj-lt"/>
              <a:buAutoNum type="arabicPeriod"/>
              <a:defRPr sz="1600"/>
            </a:lvl3pPr>
            <a:lvl4pPr marL="1419225" indent="-342900">
              <a:buFont typeface="+mj-lt"/>
              <a:buAutoNum type="arabicPeriod"/>
              <a:defRPr sz="1600"/>
            </a:lvl4pPr>
            <a:lvl5pPr marL="1778000" indent="-342900">
              <a:buFont typeface="+mj-lt"/>
              <a:buAutoNum type="arabicPeriod"/>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a:xfrm>
            <a:off x="11569832" y="6476209"/>
            <a:ext cx="384043" cy="365125"/>
          </a:xfrm>
        </p:spPr>
        <p:txBody>
          <a:bodyPr/>
          <a:lstStyle/>
          <a:p>
            <a:fld id="{2FE18977-94FB-415F-B497-03350E8854FC}" type="slidenum">
              <a:rPr lang="en-GB" smtClean="0"/>
              <a:pPr/>
              <a:t>‹#›</a:t>
            </a:fld>
            <a:endParaRPr lang="en-GB" dirty="0"/>
          </a:p>
        </p:txBody>
      </p:sp>
      <p:sp>
        <p:nvSpPr>
          <p:cNvPr id="8" name="Text Placeholder 7"/>
          <p:cNvSpPr>
            <a:spLocks noGrp="1"/>
          </p:cNvSpPr>
          <p:nvPr>
            <p:ph type="body" sz="quarter" idx="13"/>
          </p:nvPr>
        </p:nvSpPr>
        <p:spPr>
          <a:xfrm>
            <a:off x="523876" y="707458"/>
            <a:ext cx="9892605" cy="417287"/>
          </a:xfrm>
        </p:spPr>
        <p:txBody>
          <a:bodyPr/>
          <a:lstStyle>
            <a:lvl1pPr marL="0" indent="0">
              <a:buNone/>
              <a:defRPr sz="1800">
                <a:latin typeface="+mj-lt"/>
              </a:defRPr>
            </a:lvl1pPr>
            <a:lvl2pPr marL="358775" indent="0">
              <a:buNone/>
              <a:defRPr>
                <a:latin typeface="Cambria" pitchFamily="18" charset="0"/>
              </a:defRPr>
            </a:lvl2pPr>
            <a:lvl3pPr marL="717550" indent="0">
              <a:buNone/>
              <a:defRPr>
                <a:latin typeface="Cambria" pitchFamily="18" charset="0"/>
              </a:defRPr>
            </a:lvl3pPr>
            <a:lvl4pPr marL="1076325" indent="0">
              <a:buNone/>
              <a:defRPr>
                <a:latin typeface="Cambria" pitchFamily="18" charset="0"/>
              </a:defRPr>
            </a:lvl4pPr>
            <a:lvl5pPr marL="1435100" indent="0">
              <a:buNone/>
              <a:defRPr>
                <a:latin typeface="Cambria" pitchFamily="18" charset="0"/>
              </a:defRPr>
            </a:lvl5pPr>
          </a:lstStyle>
          <a:p>
            <a:pPr lvl="0"/>
            <a:r>
              <a:rPr lang="en-US" dirty="0"/>
              <a:t>Click to edit Master text styles</a:t>
            </a:r>
          </a:p>
        </p:txBody>
      </p:sp>
      <p:sp>
        <p:nvSpPr>
          <p:cNvPr id="10" name="Date Placeholder 3"/>
          <p:cNvSpPr>
            <a:spLocks noGrp="1"/>
          </p:cNvSpPr>
          <p:nvPr>
            <p:ph type="dt" sz="half" idx="2"/>
          </p:nvPr>
        </p:nvSpPr>
        <p:spPr>
          <a:xfrm>
            <a:off x="2351253" y="6476209"/>
            <a:ext cx="1458747"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
        <p:nvSpPr>
          <p:cNvPr id="11" name="Footer Placeholder 4"/>
          <p:cNvSpPr>
            <a:spLocks noGrp="1"/>
          </p:cNvSpPr>
          <p:nvPr>
            <p:ph type="ftr" sz="quarter" idx="3"/>
          </p:nvPr>
        </p:nvSpPr>
        <p:spPr>
          <a:xfrm>
            <a:off x="527051" y="6476209"/>
            <a:ext cx="1824203"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Tree>
    <p:extLst>
      <p:ext uri="{BB962C8B-B14F-4D97-AF65-F5344CB8AC3E}">
        <p14:creationId xmlns:p14="http://schemas.microsoft.com/office/powerpoint/2010/main" val="617607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Slide Number Placeholder 5"/>
          <p:cNvSpPr>
            <a:spLocks noGrp="1"/>
          </p:cNvSpPr>
          <p:nvPr>
            <p:ph type="sldNum" sz="quarter" idx="12"/>
          </p:nvPr>
        </p:nvSpPr>
        <p:spPr>
          <a:xfrm>
            <a:off x="11569832" y="6476209"/>
            <a:ext cx="384043" cy="365125"/>
          </a:xfrm>
        </p:spPr>
        <p:txBody>
          <a:bodyPr/>
          <a:lstStyle/>
          <a:p>
            <a:fld id="{2FE18977-94FB-415F-B497-03350E8854FC}" type="slidenum">
              <a:rPr lang="en-GB" smtClean="0"/>
              <a:pPr/>
              <a:t>‹#›</a:t>
            </a:fld>
            <a:endParaRPr lang="en-GB" dirty="0"/>
          </a:p>
        </p:txBody>
      </p:sp>
      <p:sp>
        <p:nvSpPr>
          <p:cNvPr id="8" name="Text Placeholder 7"/>
          <p:cNvSpPr>
            <a:spLocks noGrp="1"/>
          </p:cNvSpPr>
          <p:nvPr>
            <p:ph type="body" sz="quarter" idx="13"/>
          </p:nvPr>
        </p:nvSpPr>
        <p:spPr>
          <a:xfrm>
            <a:off x="523876" y="707458"/>
            <a:ext cx="9892605" cy="417287"/>
          </a:xfrm>
        </p:spPr>
        <p:txBody>
          <a:bodyPr/>
          <a:lstStyle>
            <a:lvl1pPr marL="0" indent="0">
              <a:buNone/>
              <a:defRPr sz="1800">
                <a:latin typeface="+mj-lt"/>
              </a:defRPr>
            </a:lvl1pPr>
            <a:lvl2pPr marL="358775" indent="0">
              <a:buNone/>
              <a:defRPr>
                <a:latin typeface="Cambria" pitchFamily="18" charset="0"/>
              </a:defRPr>
            </a:lvl2pPr>
            <a:lvl3pPr marL="717550" indent="0">
              <a:buNone/>
              <a:defRPr>
                <a:latin typeface="Cambria" pitchFamily="18" charset="0"/>
              </a:defRPr>
            </a:lvl3pPr>
            <a:lvl4pPr marL="1076325" indent="0">
              <a:buNone/>
              <a:defRPr>
                <a:latin typeface="Cambria" pitchFamily="18" charset="0"/>
              </a:defRPr>
            </a:lvl4pPr>
            <a:lvl5pPr marL="1435100" indent="0">
              <a:buNone/>
              <a:defRPr>
                <a:latin typeface="Cambria" pitchFamily="18" charset="0"/>
              </a:defRPr>
            </a:lvl5pPr>
          </a:lstStyle>
          <a:p>
            <a:pPr lvl="0"/>
            <a:r>
              <a:rPr lang="en-US" dirty="0"/>
              <a:t>Click to edit Master text styles</a:t>
            </a:r>
          </a:p>
        </p:txBody>
      </p:sp>
      <p:sp>
        <p:nvSpPr>
          <p:cNvPr id="10" name="Date Placeholder 3"/>
          <p:cNvSpPr>
            <a:spLocks noGrp="1"/>
          </p:cNvSpPr>
          <p:nvPr>
            <p:ph type="dt" sz="half" idx="2"/>
          </p:nvPr>
        </p:nvSpPr>
        <p:spPr>
          <a:xfrm>
            <a:off x="2351253" y="6476209"/>
            <a:ext cx="1458747"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
        <p:nvSpPr>
          <p:cNvPr id="11" name="Footer Placeholder 4"/>
          <p:cNvSpPr>
            <a:spLocks noGrp="1"/>
          </p:cNvSpPr>
          <p:nvPr>
            <p:ph type="ftr" sz="quarter" idx="3"/>
          </p:nvPr>
        </p:nvSpPr>
        <p:spPr>
          <a:xfrm>
            <a:off x="527051" y="6476209"/>
            <a:ext cx="1824203"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
        <p:nvSpPr>
          <p:cNvPr id="5" name="Text Placeholder 4"/>
          <p:cNvSpPr>
            <a:spLocks noGrp="1"/>
          </p:cNvSpPr>
          <p:nvPr>
            <p:ph type="body" sz="quarter" idx="14"/>
          </p:nvPr>
        </p:nvSpPr>
        <p:spPr>
          <a:xfrm>
            <a:off x="527051" y="1414464"/>
            <a:ext cx="11137900" cy="4897437"/>
          </a:xfrm>
        </p:spPr>
        <p:txBody>
          <a:bodyPr/>
          <a:lstStyle>
            <a:lvl1pPr>
              <a:spcBef>
                <a:spcPts val="2400"/>
              </a:spcBef>
              <a:defRPr sz="24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6435376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2"/>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27382" y="1412776"/>
            <a:ext cx="11137237" cy="4896544"/>
          </a:xfrm>
        </p:spPr>
        <p:txBody>
          <a:bodyPr/>
          <a:lstStyle>
            <a:lvl1pPr>
              <a:buClr>
                <a:schemeClr val="bg2"/>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a:xfrm>
            <a:off x="11569833" y="6476209"/>
            <a:ext cx="384043" cy="365125"/>
          </a:xfrm>
        </p:spPr>
        <p:txBody>
          <a:bodyPr/>
          <a:lstStyle>
            <a:lvl1pPr algn="r">
              <a:defRPr/>
            </a:lvl1pPr>
          </a:lstStyle>
          <a:p>
            <a:fld id="{2FE18977-94FB-415F-B497-03350E8854FC}" type="slidenum">
              <a:rPr lang="en-GB" smtClean="0"/>
              <a:pPr/>
              <a:t>‹#›</a:t>
            </a:fld>
            <a:endParaRPr lang="en-GB" dirty="0"/>
          </a:p>
        </p:txBody>
      </p:sp>
      <p:sp>
        <p:nvSpPr>
          <p:cNvPr id="8" name="Text Placeholder 7"/>
          <p:cNvSpPr>
            <a:spLocks noGrp="1"/>
          </p:cNvSpPr>
          <p:nvPr>
            <p:ph type="body" sz="quarter" idx="13"/>
          </p:nvPr>
        </p:nvSpPr>
        <p:spPr>
          <a:xfrm>
            <a:off x="523876" y="707458"/>
            <a:ext cx="9892605" cy="417287"/>
          </a:xfrm>
        </p:spPr>
        <p:txBody>
          <a:bodyPr/>
          <a:lstStyle>
            <a:lvl1pPr marL="0" indent="0">
              <a:buNone/>
              <a:defRPr sz="1800">
                <a:latin typeface="+mj-lt"/>
              </a:defRPr>
            </a:lvl1pPr>
            <a:lvl2pPr marL="358775" indent="0">
              <a:buNone/>
              <a:defRPr>
                <a:latin typeface="Cambria" pitchFamily="18" charset="0"/>
              </a:defRPr>
            </a:lvl2pPr>
            <a:lvl3pPr marL="717550" indent="0">
              <a:buNone/>
              <a:defRPr>
                <a:latin typeface="Cambria" pitchFamily="18" charset="0"/>
              </a:defRPr>
            </a:lvl3pPr>
            <a:lvl4pPr marL="1076325" indent="0">
              <a:buNone/>
              <a:defRPr>
                <a:latin typeface="Cambria" pitchFamily="18" charset="0"/>
              </a:defRPr>
            </a:lvl4pPr>
            <a:lvl5pPr marL="1435100" indent="0">
              <a:buNone/>
              <a:defRPr>
                <a:latin typeface="Cambria" pitchFamily="18" charset="0"/>
              </a:defRPr>
            </a:lvl5pPr>
          </a:lstStyle>
          <a:p>
            <a:pPr lvl="0"/>
            <a:r>
              <a:rPr lang="en-US" dirty="0"/>
              <a:t>Click to edit Master text styles</a:t>
            </a:r>
          </a:p>
        </p:txBody>
      </p:sp>
      <p:sp>
        <p:nvSpPr>
          <p:cNvPr id="9" name="Date Placeholder 3"/>
          <p:cNvSpPr>
            <a:spLocks noGrp="1"/>
          </p:cNvSpPr>
          <p:nvPr>
            <p:ph type="dt" sz="half" idx="10"/>
          </p:nvPr>
        </p:nvSpPr>
        <p:spPr>
          <a:xfrm>
            <a:off x="2351253" y="6476209"/>
            <a:ext cx="1433347" cy="365125"/>
          </a:xfrm>
        </p:spPr>
        <p:txBody>
          <a:bodyPr/>
          <a:lstStyle/>
          <a:p>
            <a:endParaRPr lang="en-GB" dirty="0"/>
          </a:p>
        </p:txBody>
      </p:sp>
      <p:sp>
        <p:nvSpPr>
          <p:cNvPr id="10" name="Footer Placeholder 4"/>
          <p:cNvSpPr>
            <a:spLocks noGrp="1"/>
          </p:cNvSpPr>
          <p:nvPr>
            <p:ph type="ftr" sz="quarter" idx="11"/>
          </p:nvPr>
        </p:nvSpPr>
        <p:spPr>
          <a:xfrm>
            <a:off x="527051" y="6476209"/>
            <a:ext cx="1824203" cy="365125"/>
          </a:xfrm>
        </p:spPr>
        <p:txBody>
          <a:bodyPr/>
          <a:lstStyle/>
          <a:p>
            <a:endParaRPr lang="en-GB" dirty="0"/>
          </a:p>
        </p:txBody>
      </p:sp>
    </p:spTree>
    <p:extLst>
      <p:ext uri="{BB962C8B-B14F-4D97-AF65-F5344CB8AC3E}">
        <p14:creationId xmlns:p14="http://schemas.microsoft.com/office/powerpoint/2010/main" val="108394554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27051" y="1412876"/>
            <a:ext cx="5473699" cy="4895849"/>
          </a:xfrm>
        </p:spPr>
        <p:txBody>
          <a:bodyPr vert="horz" lIns="0" tIns="0" rIns="0" bIns="0" rtlCol="0" anchor="t" anchorCtr="0">
            <a:noAutofit/>
          </a:bodyPr>
          <a:lstStyle>
            <a:lvl1pPr>
              <a:defRPr lang="en-US" smtClean="0"/>
            </a:lvl1pPr>
            <a:lvl2pPr>
              <a:defRPr lang="en-US" smtClean="0"/>
            </a:lvl2pPr>
            <a:lvl3pPr>
              <a:defRPr lang="en-US" smtClean="0"/>
            </a:lvl3pPr>
            <a:lvl4pPr>
              <a:defRPr lang="en-US" smtClean="0"/>
            </a:lvl4pPr>
            <a:lvl5pPr>
              <a:defRPr lang="en-GB"/>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91251" y="1412876"/>
            <a:ext cx="5473700" cy="4895849"/>
          </a:xfrm>
        </p:spPr>
        <p:txBody>
          <a:bodyPr vert="horz" lIns="0" tIns="0" rIns="0" bIns="0" rtlCol="0" anchor="t" anchorCtr="0">
            <a:noAutofit/>
          </a:bodyPr>
          <a:lstStyle>
            <a:lvl1pPr>
              <a:defRPr lang="en-US" smtClean="0"/>
            </a:lvl1pPr>
            <a:lvl2pPr>
              <a:defRPr lang="en-US" smtClean="0"/>
            </a:lvl2pPr>
            <a:lvl3pPr>
              <a:defRPr lang="en-US" smtClean="0"/>
            </a:lvl3pPr>
            <a:lvl4pPr>
              <a:defRPr lang="en-US" smtClean="0"/>
            </a:lvl4pPr>
            <a:lvl5pPr>
              <a:defRPr lang="en-GB"/>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2FE18977-94FB-415F-B497-03350E8854FC}" type="slidenum">
              <a:rPr lang="en-GB" smtClean="0"/>
              <a:pPr/>
              <a:t>‹#›</a:t>
            </a:fld>
            <a:endParaRPr lang="en-GB" dirty="0"/>
          </a:p>
        </p:txBody>
      </p:sp>
      <p:sp>
        <p:nvSpPr>
          <p:cNvPr id="8" name="Text Placeholder 7"/>
          <p:cNvSpPr>
            <a:spLocks noGrp="1"/>
          </p:cNvSpPr>
          <p:nvPr>
            <p:ph type="body" sz="quarter" idx="13"/>
          </p:nvPr>
        </p:nvSpPr>
        <p:spPr>
          <a:xfrm>
            <a:off x="523876" y="707458"/>
            <a:ext cx="9892605" cy="417287"/>
          </a:xfrm>
        </p:spPr>
        <p:txBody>
          <a:bodyPr/>
          <a:lstStyle>
            <a:lvl1pPr marL="0" indent="0">
              <a:buNone/>
              <a:defRPr sz="1800">
                <a:latin typeface="+mj-lt"/>
              </a:defRPr>
            </a:lvl1pPr>
            <a:lvl2pPr marL="358775" indent="0">
              <a:buNone/>
              <a:defRPr>
                <a:latin typeface="Cambria" pitchFamily="18" charset="0"/>
              </a:defRPr>
            </a:lvl2pPr>
            <a:lvl3pPr marL="717550" indent="0">
              <a:buNone/>
              <a:defRPr>
                <a:latin typeface="Cambria" pitchFamily="18" charset="0"/>
              </a:defRPr>
            </a:lvl3pPr>
            <a:lvl4pPr marL="1076325" indent="0">
              <a:buNone/>
              <a:defRPr>
                <a:latin typeface="Cambria" pitchFamily="18" charset="0"/>
              </a:defRPr>
            </a:lvl4pPr>
            <a:lvl5pPr marL="1435100" indent="0">
              <a:buNone/>
              <a:defRPr>
                <a:latin typeface="Cambria" pitchFamily="18" charset="0"/>
              </a:defRPr>
            </a:lvl5pPr>
          </a:lstStyle>
          <a:p>
            <a:pPr lvl="0"/>
            <a:r>
              <a:rPr lang="en-US" dirty="0"/>
              <a:t>Click to edit Master text styles</a:t>
            </a:r>
          </a:p>
        </p:txBody>
      </p:sp>
      <p:sp>
        <p:nvSpPr>
          <p:cNvPr id="9" name="Date Placeholder 3"/>
          <p:cNvSpPr>
            <a:spLocks noGrp="1"/>
          </p:cNvSpPr>
          <p:nvPr>
            <p:ph type="dt" sz="half" idx="14"/>
          </p:nvPr>
        </p:nvSpPr>
        <p:spPr>
          <a:xfrm>
            <a:off x="2351254" y="6476209"/>
            <a:ext cx="1471447"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
        <p:nvSpPr>
          <p:cNvPr id="10" name="Footer Placeholder 4"/>
          <p:cNvSpPr>
            <a:spLocks noGrp="1"/>
          </p:cNvSpPr>
          <p:nvPr>
            <p:ph type="ftr" sz="quarter" idx="3"/>
          </p:nvPr>
        </p:nvSpPr>
        <p:spPr>
          <a:xfrm>
            <a:off x="527051" y="6476209"/>
            <a:ext cx="1824203"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Tree>
    <p:extLst>
      <p:ext uri="{BB962C8B-B14F-4D97-AF65-F5344CB8AC3E}">
        <p14:creationId xmlns:p14="http://schemas.microsoft.com/office/powerpoint/2010/main" val="48609478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 Content Subhea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27051" y="1793876"/>
            <a:ext cx="5473699" cy="4518025"/>
          </a:xfrm>
        </p:spPr>
        <p:txBody>
          <a:bodyPr vert="horz" lIns="0" tIns="0" rIns="0" bIns="0" rtlCol="0" anchor="t" anchorCtr="0">
            <a:noAutofit/>
          </a:bodyPr>
          <a:lstStyle>
            <a:lvl1pPr>
              <a:defRPr lang="en-US" smtClean="0"/>
            </a:lvl1pPr>
            <a:lvl2pPr>
              <a:defRPr lang="en-US" smtClean="0"/>
            </a:lvl2pPr>
            <a:lvl3pPr>
              <a:defRPr lang="en-US" smtClean="0"/>
            </a:lvl3pPr>
            <a:lvl4pPr>
              <a:defRPr lang="en-US" smtClean="0"/>
            </a:lvl4pPr>
            <a:lvl5pPr>
              <a:defRPr lang="en-GB"/>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91251" y="1793876"/>
            <a:ext cx="5473700" cy="4518025"/>
          </a:xfrm>
        </p:spPr>
        <p:txBody>
          <a:bodyPr vert="horz" lIns="0" tIns="0" rIns="0" bIns="0" rtlCol="0" anchor="t" anchorCtr="0">
            <a:noAutofit/>
          </a:bodyPr>
          <a:lstStyle>
            <a:lvl1pPr>
              <a:defRPr lang="en-US" smtClean="0"/>
            </a:lvl1pPr>
            <a:lvl2pPr>
              <a:defRPr lang="en-US" smtClean="0"/>
            </a:lvl2pPr>
            <a:lvl3pPr>
              <a:defRPr lang="en-US" smtClean="0"/>
            </a:lvl3pPr>
            <a:lvl4pPr>
              <a:defRPr lang="en-US" smtClean="0"/>
            </a:lvl4pPr>
            <a:lvl5pPr>
              <a:defRPr lang="en-GB"/>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2FE18977-94FB-415F-B497-03350E8854FC}" type="slidenum">
              <a:rPr lang="en-GB" smtClean="0"/>
              <a:pPr/>
              <a:t>‹#›</a:t>
            </a:fld>
            <a:endParaRPr lang="en-GB" dirty="0"/>
          </a:p>
        </p:txBody>
      </p:sp>
      <p:sp>
        <p:nvSpPr>
          <p:cNvPr id="8" name="Text Placeholder 7"/>
          <p:cNvSpPr>
            <a:spLocks noGrp="1"/>
          </p:cNvSpPr>
          <p:nvPr>
            <p:ph type="body" sz="quarter" idx="13"/>
          </p:nvPr>
        </p:nvSpPr>
        <p:spPr>
          <a:xfrm>
            <a:off x="523876" y="707458"/>
            <a:ext cx="9892605" cy="417287"/>
          </a:xfrm>
        </p:spPr>
        <p:txBody>
          <a:bodyPr/>
          <a:lstStyle>
            <a:lvl1pPr marL="0" indent="0">
              <a:buNone/>
              <a:defRPr sz="1800">
                <a:latin typeface="+mj-lt"/>
              </a:defRPr>
            </a:lvl1pPr>
            <a:lvl2pPr marL="358775" indent="0">
              <a:buNone/>
              <a:defRPr>
                <a:latin typeface="Cambria" pitchFamily="18" charset="0"/>
              </a:defRPr>
            </a:lvl2pPr>
            <a:lvl3pPr marL="717550" indent="0">
              <a:buNone/>
              <a:defRPr>
                <a:latin typeface="Cambria" pitchFamily="18" charset="0"/>
              </a:defRPr>
            </a:lvl3pPr>
            <a:lvl4pPr marL="1076325" indent="0">
              <a:buNone/>
              <a:defRPr>
                <a:latin typeface="Cambria" pitchFamily="18" charset="0"/>
              </a:defRPr>
            </a:lvl4pPr>
            <a:lvl5pPr marL="1435100" indent="0">
              <a:buNone/>
              <a:defRPr>
                <a:latin typeface="Cambria" pitchFamily="18" charset="0"/>
              </a:defRPr>
            </a:lvl5pPr>
          </a:lstStyle>
          <a:p>
            <a:pPr lvl="0"/>
            <a:r>
              <a:rPr lang="en-US" dirty="0"/>
              <a:t>Click to edit Master text styles</a:t>
            </a:r>
          </a:p>
        </p:txBody>
      </p:sp>
      <p:sp>
        <p:nvSpPr>
          <p:cNvPr id="9" name="Date Placeholder 3"/>
          <p:cNvSpPr>
            <a:spLocks noGrp="1"/>
          </p:cNvSpPr>
          <p:nvPr>
            <p:ph type="dt" sz="half" idx="14"/>
          </p:nvPr>
        </p:nvSpPr>
        <p:spPr>
          <a:xfrm>
            <a:off x="2351254" y="6476209"/>
            <a:ext cx="1471447"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
        <p:nvSpPr>
          <p:cNvPr id="10" name="Footer Placeholder 4"/>
          <p:cNvSpPr>
            <a:spLocks noGrp="1"/>
          </p:cNvSpPr>
          <p:nvPr>
            <p:ph type="ftr" sz="quarter" idx="3"/>
          </p:nvPr>
        </p:nvSpPr>
        <p:spPr>
          <a:xfrm>
            <a:off x="527051" y="6476209"/>
            <a:ext cx="1824203"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
        <p:nvSpPr>
          <p:cNvPr id="6" name="Text Placeholder 5"/>
          <p:cNvSpPr>
            <a:spLocks noGrp="1"/>
          </p:cNvSpPr>
          <p:nvPr>
            <p:ph type="body" sz="quarter" idx="15"/>
          </p:nvPr>
        </p:nvSpPr>
        <p:spPr>
          <a:xfrm>
            <a:off x="527051" y="1412876"/>
            <a:ext cx="5473700" cy="377825"/>
          </a:xfrm>
        </p:spPr>
        <p:txBody>
          <a:bodyPr/>
          <a:lstStyle>
            <a:lvl1pPr marL="0" indent="0">
              <a:buNone/>
              <a:defRPr b="1">
                <a:solidFill>
                  <a:schemeClr val="bg2"/>
                </a:solidFill>
              </a:defRPr>
            </a:lvl1pPr>
            <a:lvl2pPr marL="358775" indent="0">
              <a:buNone/>
              <a:defRPr b="1">
                <a:solidFill>
                  <a:schemeClr val="bg2"/>
                </a:solidFill>
              </a:defRPr>
            </a:lvl2pPr>
            <a:lvl3pPr marL="717550" indent="0">
              <a:buNone/>
              <a:defRPr b="1">
                <a:solidFill>
                  <a:schemeClr val="bg2"/>
                </a:solidFill>
              </a:defRPr>
            </a:lvl3pPr>
            <a:lvl4pPr marL="1076325" indent="0">
              <a:buNone/>
              <a:defRPr b="1">
                <a:solidFill>
                  <a:schemeClr val="bg2"/>
                </a:solidFill>
              </a:defRPr>
            </a:lvl4pPr>
            <a:lvl5pPr marL="1435100" indent="0">
              <a:buNone/>
              <a:defRPr b="1">
                <a:solidFill>
                  <a:schemeClr val="bg2"/>
                </a:solidFill>
              </a:defRPr>
            </a:lvl5pPr>
          </a:lstStyle>
          <a:p>
            <a:pPr lvl="0"/>
            <a:r>
              <a:rPr lang="en-US" dirty="0"/>
              <a:t>Click to edit Master text styles</a:t>
            </a:r>
            <a:endParaRPr lang="en-GB" dirty="0"/>
          </a:p>
        </p:txBody>
      </p:sp>
      <p:sp>
        <p:nvSpPr>
          <p:cNvPr id="12" name="Text Placeholder 11"/>
          <p:cNvSpPr>
            <a:spLocks noGrp="1"/>
          </p:cNvSpPr>
          <p:nvPr>
            <p:ph type="body" sz="quarter" idx="16"/>
          </p:nvPr>
        </p:nvSpPr>
        <p:spPr>
          <a:xfrm>
            <a:off x="6197601" y="1412876"/>
            <a:ext cx="5467351" cy="377825"/>
          </a:xfrm>
        </p:spPr>
        <p:txBody>
          <a:bodyPr vert="horz" lIns="0" tIns="0" rIns="0" bIns="0" rtlCol="0" anchor="t" anchorCtr="0">
            <a:noAutofit/>
          </a:bodyPr>
          <a:lstStyle>
            <a:lvl1pPr>
              <a:defRPr lang="en-US" b="1" smtClean="0">
                <a:solidFill>
                  <a:schemeClr val="bg2"/>
                </a:solidFill>
              </a:defRPr>
            </a:lvl1pPr>
            <a:lvl2pPr>
              <a:defRPr lang="en-US" b="1" smtClean="0">
                <a:solidFill>
                  <a:schemeClr val="bg2"/>
                </a:solidFill>
              </a:defRPr>
            </a:lvl2pPr>
            <a:lvl3pPr>
              <a:defRPr lang="en-US" b="1" smtClean="0">
                <a:solidFill>
                  <a:schemeClr val="bg2"/>
                </a:solidFill>
              </a:defRPr>
            </a:lvl3pPr>
            <a:lvl4pPr>
              <a:defRPr lang="en-US" b="1" smtClean="0">
                <a:solidFill>
                  <a:schemeClr val="bg2"/>
                </a:solidFill>
              </a:defRPr>
            </a:lvl4pPr>
            <a:lvl5pPr>
              <a:defRPr lang="en-GB" b="1">
                <a:solidFill>
                  <a:schemeClr val="bg2"/>
                </a:solidFill>
              </a:defRPr>
            </a:lvl5pPr>
          </a:lstStyle>
          <a:p>
            <a:pPr marL="0" lvl="0" indent="0">
              <a:buNone/>
            </a:pPr>
            <a:r>
              <a:rPr lang="en-US" dirty="0"/>
              <a:t>Click to edit Master text styles</a:t>
            </a:r>
            <a:endParaRPr lang="en-GB" dirty="0"/>
          </a:p>
        </p:txBody>
      </p:sp>
    </p:spTree>
    <p:extLst>
      <p:ext uri="{BB962C8B-B14F-4D97-AF65-F5344CB8AC3E}">
        <p14:creationId xmlns:p14="http://schemas.microsoft.com/office/powerpoint/2010/main" val="39111411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27051" y="1412876"/>
            <a:ext cx="5473699" cy="4895849"/>
          </a:xfrm>
        </p:spPr>
        <p:txBody>
          <a:bodyPr vert="horz" lIns="0" tIns="0" rIns="0" bIns="0" rtlCol="0" anchor="t" anchorCtr="0">
            <a:noAutofit/>
          </a:bodyPr>
          <a:lstStyle>
            <a:lvl1pPr>
              <a:defRPr lang="en-US" smtClean="0"/>
            </a:lvl1pPr>
            <a:lvl2pPr>
              <a:defRPr lang="en-US" smtClean="0"/>
            </a:lvl2pPr>
            <a:lvl3pPr>
              <a:defRPr lang="en-US" smtClean="0"/>
            </a:lvl3pPr>
            <a:lvl4pPr>
              <a:defRPr lang="en-US" smtClean="0"/>
            </a:lvl4pPr>
            <a:lvl5pPr>
              <a:defRPr lang="en-GB"/>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p:cNvSpPr>
            <a:spLocks noGrp="1"/>
          </p:cNvSpPr>
          <p:nvPr>
            <p:ph type="sldNum" sz="quarter" idx="12"/>
          </p:nvPr>
        </p:nvSpPr>
        <p:spPr/>
        <p:txBody>
          <a:bodyPr/>
          <a:lstStyle/>
          <a:p>
            <a:fld id="{2FE18977-94FB-415F-B497-03350E8854FC}" type="slidenum">
              <a:rPr lang="en-GB" smtClean="0"/>
              <a:pPr/>
              <a:t>‹#›</a:t>
            </a:fld>
            <a:endParaRPr lang="en-GB" dirty="0"/>
          </a:p>
        </p:txBody>
      </p:sp>
      <p:sp>
        <p:nvSpPr>
          <p:cNvPr id="8" name="Text Placeholder 7"/>
          <p:cNvSpPr>
            <a:spLocks noGrp="1"/>
          </p:cNvSpPr>
          <p:nvPr>
            <p:ph type="body" sz="quarter" idx="13"/>
          </p:nvPr>
        </p:nvSpPr>
        <p:spPr>
          <a:xfrm>
            <a:off x="523876" y="707458"/>
            <a:ext cx="9892605" cy="417287"/>
          </a:xfrm>
        </p:spPr>
        <p:txBody>
          <a:bodyPr/>
          <a:lstStyle>
            <a:lvl1pPr marL="0" indent="0">
              <a:buNone/>
              <a:defRPr sz="1800">
                <a:latin typeface="+mj-lt"/>
              </a:defRPr>
            </a:lvl1pPr>
            <a:lvl2pPr marL="358775" indent="0">
              <a:buNone/>
              <a:defRPr>
                <a:latin typeface="Cambria" pitchFamily="18" charset="0"/>
              </a:defRPr>
            </a:lvl2pPr>
            <a:lvl3pPr marL="717550" indent="0">
              <a:buNone/>
              <a:defRPr>
                <a:latin typeface="Cambria" pitchFamily="18" charset="0"/>
              </a:defRPr>
            </a:lvl3pPr>
            <a:lvl4pPr marL="1076325" indent="0">
              <a:buNone/>
              <a:defRPr>
                <a:latin typeface="Cambria" pitchFamily="18" charset="0"/>
              </a:defRPr>
            </a:lvl4pPr>
            <a:lvl5pPr marL="1435100" indent="0">
              <a:buNone/>
              <a:defRPr>
                <a:latin typeface="Cambria" pitchFamily="18" charset="0"/>
              </a:defRPr>
            </a:lvl5pPr>
          </a:lstStyle>
          <a:p>
            <a:pPr lvl="0"/>
            <a:r>
              <a:rPr lang="en-US" dirty="0"/>
              <a:t>Click to edit Master text styles</a:t>
            </a:r>
          </a:p>
        </p:txBody>
      </p:sp>
      <p:sp>
        <p:nvSpPr>
          <p:cNvPr id="9" name="Date Placeholder 3"/>
          <p:cNvSpPr>
            <a:spLocks noGrp="1"/>
          </p:cNvSpPr>
          <p:nvPr>
            <p:ph type="dt" sz="half" idx="14"/>
          </p:nvPr>
        </p:nvSpPr>
        <p:spPr>
          <a:xfrm>
            <a:off x="2351254" y="6476209"/>
            <a:ext cx="1446047"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
        <p:nvSpPr>
          <p:cNvPr id="10" name="Footer Placeholder 4"/>
          <p:cNvSpPr>
            <a:spLocks noGrp="1"/>
          </p:cNvSpPr>
          <p:nvPr>
            <p:ph type="ftr" sz="quarter" idx="3"/>
          </p:nvPr>
        </p:nvSpPr>
        <p:spPr>
          <a:xfrm>
            <a:off x="527051" y="6476209"/>
            <a:ext cx="1824203"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
        <p:nvSpPr>
          <p:cNvPr id="6" name="Picture Placeholder 5"/>
          <p:cNvSpPr>
            <a:spLocks noGrp="1"/>
          </p:cNvSpPr>
          <p:nvPr>
            <p:ph type="pic" sz="quarter" idx="15"/>
          </p:nvPr>
        </p:nvSpPr>
        <p:spPr>
          <a:xfrm>
            <a:off x="6197601" y="1414463"/>
            <a:ext cx="5467351" cy="4100512"/>
          </a:xfrm>
          <a:solidFill>
            <a:schemeClr val="tx2">
              <a:lumMod val="20000"/>
              <a:lumOff val="80000"/>
            </a:schemeClr>
          </a:solidFill>
        </p:spPr>
        <p:txBody>
          <a:bodyPr lIns="72000" tIns="72000"/>
          <a:lstStyle>
            <a:lvl1pPr marL="0" indent="0">
              <a:buNone/>
              <a:defRPr/>
            </a:lvl1pPr>
          </a:lstStyle>
          <a:p>
            <a:endParaRPr lang="en-GB" dirty="0"/>
          </a:p>
        </p:txBody>
      </p:sp>
    </p:spTree>
    <p:extLst>
      <p:ext uri="{BB962C8B-B14F-4D97-AF65-F5344CB8AC3E}">
        <p14:creationId xmlns:p14="http://schemas.microsoft.com/office/powerpoint/2010/main" val="326987168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Image Subhea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27051" y="1784351"/>
            <a:ext cx="5473699" cy="4527550"/>
          </a:xfrm>
        </p:spPr>
        <p:txBody>
          <a:bodyPr vert="horz" lIns="0" tIns="0" rIns="0" bIns="0" rtlCol="0" anchor="t" anchorCtr="0">
            <a:noAutofit/>
          </a:bodyPr>
          <a:lstStyle>
            <a:lvl1pPr>
              <a:defRPr lang="en-US" smtClean="0"/>
            </a:lvl1pPr>
            <a:lvl2pPr>
              <a:defRPr lang="en-US" smtClean="0"/>
            </a:lvl2pPr>
            <a:lvl3pPr>
              <a:defRPr lang="en-US" smtClean="0"/>
            </a:lvl3pPr>
            <a:lvl4pPr>
              <a:defRPr lang="en-US" smtClean="0"/>
            </a:lvl4pPr>
            <a:lvl5pPr>
              <a:defRPr lang="en-GB"/>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p:cNvSpPr>
            <a:spLocks noGrp="1"/>
          </p:cNvSpPr>
          <p:nvPr>
            <p:ph type="sldNum" sz="quarter" idx="12"/>
          </p:nvPr>
        </p:nvSpPr>
        <p:spPr/>
        <p:txBody>
          <a:bodyPr/>
          <a:lstStyle/>
          <a:p>
            <a:fld id="{2FE18977-94FB-415F-B497-03350E8854FC}" type="slidenum">
              <a:rPr lang="en-GB" smtClean="0"/>
              <a:pPr/>
              <a:t>‹#›</a:t>
            </a:fld>
            <a:endParaRPr lang="en-GB" dirty="0"/>
          </a:p>
        </p:txBody>
      </p:sp>
      <p:sp>
        <p:nvSpPr>
          <p:cNvPr id="8" name="Text Placeholder 7"/>
          <p:cNvSpPr>
            <a:spLocks noGrp="1"/>
          </p:cNvSpPr>
          <p:nvPr>
            <p:ph type="body" sz="quarter" idx="13"/>
          </p:nvPr>
        </p:nvSpPr>
        <p:spPr>
          <a:xfrm>
            <a:off x="523876" y="707458"/>
            <a:ext cx="9892605" cy="417287"/>
          </a:xfrm>
        </p:spPr>
        <p:txBody>
          <a:bodyPr/>
          <a:lstStyle>
            <a:lvl1pPr marL="0" indent="0">
              <a:buNone/>
              <a:defRPr sz="1800">
                <a:latin typeface="+mj-lt"/>
              </a:defRPr>
            </a:lvl1pPr>
            <a:lvl2pPr marL="358775" indent="0">
              <a:buNone/>
              <a:defRPr>
                <a:latin typeface="Cambria" pitchFamily="18" charset="0"/>
              </a:defRPr>
            </a:lvl2pPr>
            <a:lvl3pPr marL="717550" indent="0">
              <a:buNone/>
              <a:defRPr>
                <a:latin typeface="Cambria" pitchFamily="18" charset="0"/>
              </a:defRPr>
            </a:lvl3pPr>
            <a:lvl4pPr marL="1076325" indent="0">
              <a:buNone/>
              <a:defRPr>
                <a:latin typeface="Cambria" pitchFamily="18" charset="0"/>
              </a:defRPr>
            </a:lvl4pPr>
            <a:lvl5pPr marL="1435100" indent="0">
              <a:buNone/>
              <a:defRPr>
                <a:latin typeface="Cambria" pitchFamily="18" charset="0"/>
              </a:defRPr>
            </a:lvl5pPr>
          </a:lstStyle>
          <a:p>
            <a:pPr lvl="0"/>
            <a:r>
              <a:rPr lang="en-US" dirty="0"/>
              <a:t>Click to edit Master text styles</a:t>
            </a:r>
          </a:p>
        </p:txBody>
      </p:sp>
      <p:sp>
        <p:nvSpPr>
          <p:cNvPr id="9" name="Date Placeholder 3"/>
          <p:cNvSpPr>
            <a:spLocks noGrp="1"/>
          </p:cNvSpPr>
          <p:nvPr>
            <p:ph type="dt" sz="half" idx="14"/>
          </p:nvPr>
        </p:nvSpPr>
        <p:spPr>
          <a:xfrm>
            <a:off x="2351254" y="6476209"/>
            <a:ext cx="1446047"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
        <p:nvSpPr>
          <p:cNvPr id="10" name="Footer Placeholder 4"/>
          <p:cNvSpPr>
            <a:spLocks noGrp="1"/>
          </p:cNvSpPr>
          <p:nvPr>
            <p:ph type="ftr" sz="quarter" idx="3"/>
          </p:nvPr>
        </p:nvSpPr>
        <p:spPr>
          <a:xfrm>
            <a:off x="527051" y="6476209"/>
            <a:ext cx="1824203"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
        <p:nvSpPr>
          <p:cNvPr id="6" name="Picture Placeholder 5"/>
          <p:cNvSpPr>
            <a:spLocks noGrp="1"/>
          </p:cNvSpPr>
          <p:nvPr>
            <p:ph type="pic" sz="quarter" idx="15"/>
          </p:nvPr>
        </p:nvSpPr>
        <p:spPr>
          <a:xfrm>
            <a:off x="6197601" y="1414463"/>
            <a:ext cx="5467351" cy="4100512"/>
          </a:xfrm>
          <a:solidFill>
            <a:schemeClr val="tx2">
              <a:lumMod val="20000"/>
              <a:lumOff val="80000"/>
            </a:schemeClr>
          </a:solidFill>
        </p:spPr>
        <p:txBody>
          <a:bodyPr lIns="72000" tIns="72000"/>
          <a:lstStyle>
            <a:lvl1pPr marL="0" indent="0">
              <a:buNone/>
              <a:defRPr/>
            </a:lvl1pPr>
          </a:lstStyle>
          <a:p>
            <a:endParaRPr lang="en-GB" dirty="0"/>
          </a:p>
        </p:txBody>
      </p:sp>
      <p:sp>
        <p:nvSpPr>
          <p:cNvPr id="5" name="Text Placeholder 4"/>
          <p:cNvSpPr>
            <a:spLocks noGrp="1"/>
          </p:cNvSpPr>
          <p:nvPr>
            <p:ph type="body" sz="quarter" idx="16"/>
          </p:nvPr>
        </p:nvSpPr>
        <p:spPr>
          <a:xfrm>
            <a:off x="527051" y="1412875"/>
            <a:ext cx="5473700" cy="368300"/>
          </a:xfrm>
        </p:spPr>
        <p:txBody>
          <a:bodyPr/>
          <a:lstStyle>
            <a:lvl1pPr marL="0" indent="0">
              <a:buNone/>
              <a:defRPr b="1">
                <a:solidFill>
                  <a:schemeClr val="bg2"/>
                </a:solidFill>
              </a:defRPr>
            </a:lvl1pPr>
            <a:lvl2pPr marL="358775" indent="0">
              <a:buNone/>
              <a:defRPr b="1">
                <a:solidFill>
                  <a:schemeClr val="bg2"/>
                </a:solidFill>
              </a:defRPr>
            </a:lvl2pPr>
            <a:lvl3pPr marL="717550" indent="0">
              <a:buNone/>
              <a:defRPr b="1">
                <a:solidFill>
                  <a:schemeClr val="bg2"/>
                </a:solidFill>
              </a:defRPr>
            </a:lvl3pPr>
            <a:lvl4pPr marL="1076325" indent="0">
              <a:buNone/>
              <a:defRPr b="1">
                <a:solidFill>
                  <a:schemeClr val="bg2"/>
                </a:solidFill>
              </a:defRPr>
            </a:lvl4pPr>
            <a:lvl5pPr marL="1435100" indent="0">
              <a:buNone/>
              <a:defRPr b="1">
                <a:solidFill>
                  <a:schemeClr val="bg2"/>
                </a:solidFill>
              </a:defRPr>
            </a:lvl5pPr>
          </a:lstStyle>
          <a:p>
            <a:pPr lvl="0"/>
            <a:r>
              <a:rPr lang="en-US" dirty="0"/>
              <a:t>Click to edit Master text styles</a:t>
            </a:r>
            <a:endParaRPr lang="en-GB" dirty="0"/>
          </a:p>
        </p:txBody>
      </p:sp>
    </p:spTree>
    <p:extLst>
      <p:ext uri="{BB962C8B-B14F-4D97-AF65-F5344CB8AC3E}">
        <p14:creationId xmlns:p14="http://schemas.microsoft.com/office/powerpoint/2010/main" val="413405342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Quote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527051" y="1412876"/>
            <a:ext cx="5473699" cy="4114800"/>
          </a:xfrm>
        </p:spPr>
        <p:txBody>
          <a:bodyPr vert="horz" lIns="0" tIns="0" rIns="0" bIns="0" rtlCol="0" anchor="ctr" anchorCtr="0">
            <a:noAutofit/>
          </a:bodyPr>
          <a:lstStyle>
            <a:lvl1pPr marL="0" indent="0">
              <a:buFont typeface="Arial" pitchFamily="34" charset="0"/>
              <a:buNone/>
              <a:defRPr lang="en-US" sz="2400" b="1" smtClean="0">
                <a:solidFill>
                  <a:schemeClr val="bg2"/>
                </a:solidFill>
              </a:defRPr>
            </a:lvl1pPr>
            <a:lvl2pPr marL="358775" indent="0">
              <a:buFont typeface="Arial" pitchFamily="34" charset="0"/>
              <a:buNone/>
              <a:defRPr lang="en-US" sz="2000" b="1" smtClean="0">
                <a:solidFill>
                  <a:schemeClr val="bg2"/>
                </a:solidFill>
              </a:defRPr>
            </a:lvl2pPr>
            <a:lvl3pPr marL="717550" indent="0">
              <a:buFont typeface="Arial" pitchFamily="34" charset="0"/>
              <a:buNone/>
              <a:defRPr lang="en-US" sz="1800" b="1" smtClean="0">
                <a:solidFill>
                  <a:schemeClr val="bg2"/>
                </a:solidFill>
              </a:defRPr>
            </a:lvl3pPr>
            <a:lvl4pPr marL="1076325" indent="0">
              <a:buFont typeface="Arial" pitchFamily="34" charset="0"/>
              <a:buNone/>
              <a:defRPr lang="en-US" sz="1800" b="1" smtClean="0">
                <a:solidFill>
                  <a:schemeClr val="bg2"/>
                </a:solidFill>
              </a:defRPr>
            </a:lvl4pPr>
            <a:lvl5pPr marL="1435100" indent="0">
              <a:buFont typeface="Arial" pitchFamily="34" charset="0"/>
              <a:buNone/>
              <a:defRPr lang="en-GB" sz="1800" b="1">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p:cNvSpPr>
            <a:spLocks noGrp="1"/>
          </p:cNvSpPr>
          <p:nvPr>
            <p:ph type="sldNum" sz="quarter" idx="12"/>
          </p:nvPr>
        </p:nvSpPr>
        <p:spPr/>
        <p:txBody>
          <a:bodyPr/>
          <a:lstStyle/>
          <a:p>
            <a:fld id="{2FE18977-94FB-415F-B497-03350E8854FC}" type="slidenum">
              <a:rPr lang="en-GB" smtClean="0"/>
              <a:pPr/>
              <a:t>‹#›</a:t>
            </a:fld>
            <a:endParaRPr lang="en-GB" dirty="0"/>
          </a:p>
        </p:txBody>
      </p:sp>
      <p:sp>
        <p:nvSpPr>
          <p:cNvPr id="8" name="Text Placeholder 7"/>
          <p:cNvSpPr>
            <a:spLocks noGrp="1"/>
          </p:cNvSpPr>
          <p:nvPr>
            <p:ph type="body" sz="quarter" idx="13"/>
          </p:nvPr>
        </p:nvSpPr>
        <p:spPr>
          <a:xfrm>
            <a:off x="523876" y="707458"/>
            <a:ext cx="9892605" cy="417287"/>
          </a:xfrm>
        </p:spPr>
        <p:txBody>
          <a:bodyPr/>
          <a:lstStyle>
            <a:lvl1pPr marL="0" indent="0">
              <a:buNone/>
              <a:defRPr sz="1800">
                <a:latin typeface="+mj-lt"/>
              </a:defRPr>
            </a:lvl1pPr>
            <a:lvl2pPr marL="358775" indent="0">
              <a:buNone/>
              <a:defRPr>
                <a:latin typeface="Cambria" pitchFamily="18" charset="0"/>
              </a:defRPr>
            </a:lvl2pPr>
            <a:lvl3pPr marL="717550" indent="0">
              <a:buNone/>
              <a:defRPr>
                <a:latin typeface="Cambria" pitchFamily="18" charset="0"/>
              </a:defRPr>
            </a:lvl3pPr>
            <a:lvl4pPr marL="1076325" indent="0">
              <a:buNone/>
              <a:defRPr>
                <a:latin typeface="Cambria" pitchFamily="18" charset="0"/>
              </a:defRPr>
            </a:lvl4pPr>
            <a:lvl5pPr marL="1435100" indent="0">
              <a:buNone/>
              <a:defRPr>
                <a:latin typeface="Cambria" pitchFamily="18" charset="0"/>
              </a:defRPr>
            </a:lvl5pPr>
          </a:lstStyle>
          <a:p>
            <a:pPr lvl="0"/>
            <a:r>
              <a:rPr lang="en-US" dirty="0"/>
              <a:t>Click to edit Master text styles</a:t>
            </a:r>
          </a:p>
        </p:txBody>
      </p:sp>
      <p:sp>
        <p:nvSpPr>
          <p:cNvPr id="9" name="Date Placeholder 3"/>
          <p:cNvSpPr>
            <a:spLocks noGrp="1"/>
          </p:cNvSpPr>
          <p:nvPr>
            <p:ph type="dt" sz="half" idx="14"/>
          </p:nvPr>
        </p:nvSpPr>
        <p:spPr>
          <a:xfrm>
            <a:off x="2351253" y="6476209"/>
            <a:ext cx="1433347"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
        <p:nvSpPr>
          <p:cNvPr id="10" name="Footer Placeholder 4"/>
          <p:cNvSpPr>
            <a:spLocks noGrp="1"/>
          </p:cNvSpPr>
          <p:nvPr>
            <p:ph type="ftr" sz="quarter" idx="3"/>
          </p:nvPr>
        </p:nvSpPr>
        <p:spPr>
          <a:xfrm>
            <a:off x="527051" y="6476209"/>
            <a:ext cx="1824203"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
        <p:nvSpPr>
          <p:cNvPr id="6" name="Picture Placeholder 5"/>
          <p:cNvSpPr>
            <a:spLocks noGrp="1"/>
          </p:cNvSpPr>
          <p:nvPr>
            <p:ph type="pic" sz="quarter" idx="15"/>
          </p:nvPr>
        </p:nvSpPr>
        <p:spPr>
          <a:xfrm>
            <a:off x="6197601" y="1414463"/>
            <a:ext cx="5467351" cy="4100512"/>
          </a:xfrm>
          <a:solidFill>
            <a:schemeClr val="tx2">
              <a:lumMod val="20000"/>
              <a:lumOff val="80000"/>
            </a:schemeClr>
          </a:solidFill>
        </p:spPr>
        <p:txBody>
          <a:bodyPr lIns="72000" tIns="72000"/>
          <a:lstStyle>
            <a:lvl1pPr marL="0" indent="0">
              <a:buNone/>
              <a:defRPr/>
            </a:lvl1pPr>
          </a:lstStyle>
          <a:p>
            <a:endParaRPr lang="en-GB" dirty="0"/>
          </a:p>
        </p:txBody>
      </p:sp>
    </p:spTree>
    <p:extLst>
      <p:ext uri="{BB962C8B-B14F-4D97-AF65-F5344CB8AC3E}">
        <p14:creationId xmlns:p14="http://schemas.microsoft.com/office/powerpoint/2010/main" val="359123025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5" name="Slide Number Placeholder 4"/>
          <p:cNvSpPr>
            <a:spLocks noGrp="1"/>
          </p:cNvSpPr>
          <p:nvPr>
            <p:ph type="sldNum" sz="quarter" idx="12"/>
          </p:nvPr>
        </p:nvSpPr>
        <p:spPr/>
        <p:txBody>
          <a:bodyPr/>
          <a:lstStyle/>
          <a:p>
            <a:fld id="{2FE18977-94FB-415F-B497-03350E8854FC}" type="slidenum">
              <a:rPr lang="en-GB" smtClean="0"/>
              <a:pPr/>
              <a:t>‹#›</a:t>
            </a:fld>
            <a:endParaRPr lang="en-GB" dirty="0"/>
          </a:p>
        </p:txBody>
      </p:sp>
      <p:sp>
        <p:nvSpPr>
          <p:cNvPr id="6" name="Text Placeholder 7"/>
          <p:cNvSpPr>
            <a:spLocks noGrp="1"/>
          </p:cNvSpPr>
          <p:nvPr>
            <p:ph type="body" sz="quarter" idx="13"/>
          </p:nvPr>
        </p:nvSpPr>
        <p:spPr>
          <a:xfrm>
            <a:off x="523876" y="707458"/>
            <a:ext cx="9892605" cy="417287"/>
          </a:xfrm>
        </p:spPr>
        <p:txBody>
          <a:bodyPr/>
          <a:lstStyle>
            <a:lvl1pPr marL="0" indent="0">
              <a:buNone/>
              <a:defRPr sz="1800">
                <a:latin typeface="+mj-lt"/>
              </a:defRPr>
            </a:lvl1pPr>
            <a:lvl2pPr marL="358775" indent="0">
              <a:buNone/>
              <a:defRPr>
                <a:latin typeface="Cambria" pitchFamily="18" charset="0"/>
              </a:defRPr>
            </a:lvl2pPr>
            <a:lvl3pPr marL="717550" indent="0">
              <a:buNone/>
              <a:defRPr>
                <a:latin typeface="Cambria" pitchFamily="18" charset="0"/>
              </a:defRPr>
            </a:lvl3pPr>
            <a:lvl4pPr marL="1076325" indent="0">
              <a:buNone/>
              <a:defRPr>
                <a:latin typeface="Cambria" pitchFamily="18" charset="0"/>
              </a:defRPr>
            </a:lvl4pPr>
            <a:lvl5pPr marL="1435100" indent="0">
              <a:buNone/>
              <a:defRPr>
                <a:latin typeface="Cambria" pitchFamily="18" charset="0"/>
              </a:defRPr>
            </a:lvl5pPr>
          </a:lstStyle>
          <a:p>
            <a:pPr lvl="0"/>
            <a:r>
              <a:rPr lang="en-US" dirty="0"/>
              <a:t>Click to edit Master text styles</a:t>
            </a:r>
          </a:p>
        </p:txBody>
      </p:sp>
      <p:sp>
        <p:nvSpPr>
          <p:cNvPr id="7" name="Date Placeholder 3"/>
          <p:cNvSpPr>
            <a:spLocks noGrp="1"/>
          </p:cNvSpPr>
          <p:nvPr>
            <p:ph type="dt" sz="half" idx="2"/>
          </p:nvPr>
        </p:nvSpPr>
        <p:spPr>
          <a:xfrm>
            <a:off x="2351254" y="6476209"/>
            <a:ext cx="1446047"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
        <p:nvSpPr>
          <p:cNvPr id="8" name="Footer Placeholder 4"/>
          <p:cNvSpPr>
            <a:spLocks noGrp="1"/>
          </p:cNvSpPr>
          <p:nvPr>
            <p:ph type="ftr" sz="quarter" idx="3"/>
          </p:nvPr>
        </p:nvSpPr>
        <p:spPr>
          <a:xfrm>
            <a:off x="527051" y="6476209"/>
            <a:ext cx="1824203"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Tree>
    <p:extLst>
      <p:ext uri="{BB962C8B-B14F-4D97-AF65-F5344CB8AC3E}">
        <p14:creationId xmlns:p14="http://schemas.microsoft.com/office/powerpoint/2010/main" val="413690300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E18977-94FB-415F-B497-03350E8854FC}" type="slidenum">
              <a:rPr lang="en-GB" smtClean="0"/>
              <a:pPr/>
              <a:t>‹#›</a:t>
            </a:fld>
            <a:endParaRPr lang="en-GB" dirty="0"/>
          </a:p>
        </p:txBody>
      </p:sp>
      <p:cxnSp>
        <p:nvCxnSpPr>
          <p:cNvPr id="5" name="Straight Connector 4"/>
          <p:cNvCxnSpPr/>
          <p:nvPr/>
        </p:nvCxnSpPr>
        <p:spPr>
          <a:xfrm>
            <a:off x="238125" y="6388896"/>
            <a:ext cx="2897451" cy="0"/>
          </a:xfrm>
          <a:prstGeom prst="line">
            <a:avLst/>
          </a:prstGeom>
          <a:ln w="635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351254" y="6476209"/>
            <a:ext cx="1433937"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
        <p:nvSpPr>
          <p:cNvPr id="10" name="Footer Placeholder 4"/>
          <p:cNvSpPr>
            <a:spLocks noGrp="1"/>
          </p:cNvSpPr>
          <p:nvPr>
            <p:ph type="ftr" sz="quarter" idx="3"/>
          </p:nvPr>
        </p:nvSpPr>
        <p:spPr>
          <a:xfrm>
            <a:off x="527051" y="6476209"/>
            <a:ext cx="1824203"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cxnSp>
        <p:nvCxnSpPr>
          <p:cNvPr id="7" name="Straight Connector 6"/>
          <p:cNvCxnSpPr/>
          <p:nvPr userDrawn="1"/>
        </p:nvCxnSpPr>
        <p:spPr>
          <a:xfrm>
            <a:off x="238126" y="6388896"/>
            <a:ext cx="3547065" cy="0"/>
          </a:xfrm>
          <a:prstGeom prst="line">
            <a:avLst/>
          </a:prstGeom>
          <a:ln w="6350" cap="rnd">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413629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blank" preserve="1">
  <p:cSld name="GSK logo">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E18977-94FB-415F-B497-03350E8854FC}" type="slidenum">
              <a:rPr lang="en-GB" smtClean="0"/>
              <a:pPr/>
              <a:t>‹#›</a:t>
            </a:fld>
            <a:endParaRPr lang="en-GB" dirty="0"/>
          </a:p>
        </p:txBody>
      </p:sp>
      <p:cxnSp>
        <p:nvCxnSpPr>
          <p:cNvPr id="5" name="Straight Connector 4"/>
          <p:cNvCxnSpPr/>
          <p:nvPr/>
        </p:nvCxnSpPr>
        <p:spPr>
          <a:xfrm>
            <a:off x="238125" y="6388896"/>
            <a:ext cx="2897451" cy="0"/>
          </a:xfrm>
          <a:prstGeom prst="line">
            <a:avLst/>
          </a:prstGeom>
          <a:ln w="635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351254" y="6476209"/>
            <a:ext cx="1433937"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
        <p:nvSpPr>
          <p:cNvPr id="10" name="Footer Placeholder 4"/>
          <p:cNvSpPr>
            <a:spLocks noGrp="1"/>
          </p:cNvSpPr>
          <p:nvPr>
            <p:ph type="ftr" sz="quarter" idx="3"/>
          </p:nvPr>
        </p:nvSpPr>
        <p:spPr>
          <a:xfrm>
            <a:off x="527051" y="6476209"/>
            <a:ext cx="1824203"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cxnSp>
        <p:nvCxnSpPr>
          <p:cNvPr id="7" name="Straight Connector 6"/>
          <p:cNvCxnSpPr/>
          <p:nvPr userDrawn="1"/>
        </p:nvCxnSpPr>
        <p:spPr>
          <a:xfrm>
            <a:off x="238126" y="6388896"/>
            <a:ext cx="3547065" cy="0"/>
          </a:xfrm>
          <a:prstGeom prst="line">
            <a:avLst/>
          </a:prstGeom>
          <a:ln w="6350" cap="rnd">
            <a:solidFill>
              <a:schemeClr val="bg2"/>
            </a:solidFill>
          </a:ln>
        </p:spPr>
        <p:style>
          <a:lnRef idx="1">
            <a:schemeClr val="accent1"/>
          </a:lnRef>
          <a:fillRef idx="0">
            <a:schemeClr val="accent1"/>
          </a:fillRef>
          <a:effectRef idx="0">
            <a:schemeClr val="accent1"/>
          </a:effectRef>
          <a:fontRef idx="minor">
            <a:schemeClr val="tx1"/>
          </a:fontRef>
        </p:style>
      </p:cxnSp>
      <p:grpSp>
        <p:nvGrpSpPr>
          <p:cNvPr id="8" name="Group 7"/>
          <p:cNvGrpSpPr/>
          <p:nvPr userDrawn="1"/>
        </p:nvGrpSpPr>
        <p:grpSpPr>
          <a:xfrm>
            <a:off x="3314701" y="2474163"/>
            <a:ext cx="5341948" cy="1641714"/>
            <a:chOff x="7280906" y="310911"/>
            <a:chExt cx="1507104" cy="612649"/>
          </a:xfrm>
        </p:grpSpPr>
        <p:pic>
          <p:nvPicPr>
            <p:cNvPr id="1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099185" y="411962"/>
              <a:ext cx="688825" cy="46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80906" y="310911"/>
              <a:ext cx="711709" cy="612649"/>
            </a:xfrm>
            <a:prstGeom prst="rect">
              <a:avLst/>
            </a:prstGeom>
          </p:spPr>
        </p:pic>
      </p:grpSp>
    </p:spTree>
    <p:extLst>
      <p:ext uri="{BB962C8B-B14F-4D97-AF65-F5344CB8AC3E}">
        <p14:creationId xmlns:p14="http://schemas.microsoft.com/office/powerpoint/2010/main" val="287882085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Sub-Section Divider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tx1"/>
                </a:solidFill>
              </a:defRPr>
            </a:lvl1pPr>
          </a:lstStyle>
          <a:p>
            <a:fld id="{2FE18977-94FB-415F-B497-03350E8854FC}" type="slidenum">
              <a:rPr lang="en-GB" smtClean="0"/>
              <a:pPr/>
              <a:t>‹#›</a:t>
            </a:fld>
            <a:endParaRPr lang="en-GB" dirty="0"/>
          </a:p>
        </p:txBody>
      </p:sp>
      <p:sp>
        <p:nvSpPr>
          <p:cNvPr id="14" name="Date Placeholder 3"/>
          <p:cNvSpPr>
            <a:spLocks noGrp="1"/>
          </p:cNvSpPr>
          <p:nvPr>
            <p:ph type="dt" sz="half" idx="2"/>
          </p:nvPr>
        </p:nvSpPr>
        <p:spPr>
          <a:xfrm>
            <a:off x="2351254" y="6476209"/>
            <a:ext cx="1433937" cy="365125"/>
          </a:xfrm>
          <a:prstGeom prst="rect">
            <a:avLst/>
          </a:prstGeom>
        </p:spPr>
        <p:txBody>
          <a:bodyPr vert="horz" lIns="0" tIns="0" rIns="0" bIns="0" rtlCol="0" anchor="t" anchorCtr="0"/>
          <a:lstStyle>
            <a:lvl1pPr algn="l">
              <a:defRPr sz="800">
                <a:solidFill>
                  <a:schemeClr val="bg2"/>
                </a:solidFill>
              </a:defRPr>
            </a:lvl1pPr>
          </a:lstStyle>
          <a:p>
            <a:endParaRPr lang="en-GB" dirty="0"/>
          </a:p>
        </p:txBody>
      </p:sp>
      <p:sp>
        <p:nvSpPr>
          <p:cNvPr id="15" name="Footer Placeholder 4"/>
          <p:cNvSpPr>
            <a:spLocks noGrp="1"/>
          </p:cNvSpPr>
          <p:nvPr>
            <p:ph type="ftr" sz="quarter" idx="3"/>
          </p:nvPr>
        </p:nvSpPr>
        <p:spPr>
          <a:xfrm>
            <a:off x="527051" y="6476209"/>
            <a:ext cx="1824203" cy="365125"/>
          </a:xfrm>
          <a:prstGeom prst="rect">
            <a:avLst/>
          </a:prstGeom>
        </p:spPr>
        <p:txBody>
          <a:bodyPr vert="horz" lIns="0" tIns="0" rIns="0" bIns="0" rtlCol="0" anchor="t" anchorCtr="0"/>
          <a:lstStyle>
            <a:lvl1pPr algn="l">
              <a:defRPr sz="800">
                <a:solidFill>
                  <a:schemeClr val="bg2"/>
                </a:solidFill>
              </a:defRPr>
            </a:lvl1pPr>
          </a:lstStyle>
          <a:p>
            <a:endParaRPr lang="en-GB" dirty="0"/>
          </a:p>
        </p:txBody>
      </p:sp>
      <p:sp>
        <p:nvSpPr>
          <p:cNvPr id="8" name="Title 1"/>
          <p:cNvSpPr>
            <a:spLocks noGrp="1"/>
          </p:cNvSpPr>
          <p:nvPr>
            <p:ph type="title"/>
          </p:nvPr>
        </p:nvSpPr>
        <p:spPr>
          <a:xfrm>
            <a:off x="531283" y="3429002"/>
            <a:ext cx="7200000" cy="430887"/>
          </a:xfrm>
        </p:spPr>
        <p:txBody>
          <a:bodyPr anchor="t"/>
          <a:lstStyle>
            <a:lvl1pPr algn="l">
              <a:defRPr sz="2800" b="1" cap="none" baseline="0">
                <a:solidFill>
                  <a:schemeClr val="bg2"/>
                </a:solidFill>
              </a:defRPr>
            </a:lvl1pPr>
          </a:lstStyle>
          <a:p>
            <a:r>
              <a:rPr lang="en-US" dirty="0"/>
              <a:t>Click to edit Master title style</a:t>
            </a:r>
            <a:endParaRPr lang="en-GB" dirty="0"/>
          </a:p>
        </p:txBody>
      </p:sp>
      <p:cxnSp>
        <p:nvCxnSpPr>
          <p:cNvPr id="11" name="Straight Connector 10"/>
          <p:cNvCxnSpPr/>
          <p:nvPr userDrawn="1"/>
        </p:nvCxnSpPr>
        <p:spPr>
          <a:xfrm>
            <a:off x="238126" y="6388896"/>
            <a:ext cx="3547065" cy="0"/>
          </a:xfrm>
          <a:prstGeom prst="line">
            <a:avLst/>
          </a:prstGeom>
          <a:ln w="6350" cap="rnd">
            <a:solidFill>
              <a:schemeClr val="bg2"/>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85501" y="360111"/>
            <a:ext cx="674219" cy="434341"/>
          </a:xfrm>
          <a:prstGeom prst="rect">
            <a:avLst/>
          </a:prstGeom>
        </p:spPr>
      </p:pic>
    </p:spTree>
    <p:extLst>
      <p:ext uri="{BB962C8B-B14F-4D97-AF65-F5344CB8AC3E}">
        <p14:creationId xmlns:p14="http://schemas.microsoft.com/office/powerpoint/2010/main" val="2464585656"/>
      </p:ext>
    </p:extLst>
  </p:cSld>
  <p:clrMapOvr>
    <a:masterClrMapping/>
  </p:clrMapOvr>
  <p:extLst>
    <p:ext uri="{DCECCB84-F9BA-43D5-87BE-67443E8EF086}">
      <p15:sldGuideLst xmlns:p15="http://schemas.microsoft.com/office/powerpoint/2012/main">
        <p15:guide id="1" pos="2880">
          <p15:clr>
            <a:srgbClr val="FBAE40"/>
          </p15:clr>
        </p15:guide>
        <p15:guide id="2" pos="3624">
          <p15:clr>
            <a:srgbClr val="FBAE40"/>
          </p15:clr>
        </p15:guide>
        <p15:guide id="3" orient="horz" pos="216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Thanks you">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22398" t="11460" r="16737" b="28327"/>
          <a:stretch/>
        </p:blipFill>
        <p:spPr>
          <a:xfrm>
            <a:off x="866935" y="1452128"/>
            <a:ext cx="6698931" cy="5405871"/>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85501" y="360111"/>
            <a:ext cx="674219" cy="434341"/>
          </a:xfrm>
          <a:prstGeom prst="rect">
            <a:avLst/>
          </a:prstGeom>
        </p:spPr>
      </p:pic>
      <p:sp>
        <p:nvSpPr>
          <p:cNvPr id="6" name="TextBox 5"/>
          <p:cNvSpPr txBox="1"/>
          <p:nvPr userDrawn="1"/>
        </p:nvSpPr>
        <p:spPr>
          <a:xfrm>
            <a:off x="1244601" y="3857625"/>
            <a:ext cx="4584700" cy="1866900"/>
          </a:xfrm>
          <a:prstGeom prst="rect">
            <a:avLst/>
          </a:prstGeom>
          <a:noFill/>
        </p:spPr>
        <p:txBody>
          <a:bodyPr wrap="square" lIns="0" tIns="0" rIns="0" bIns="0" rtlCol="0">
            <a:noAutofit/>
          </a:bodyPr>
          <a:lstStyle/>
          <a:p>
            <a:r>
              <a:rPr lang="en-GB" sz="2800" b="1" dirty="0">
                <a:solidFill>
                  <a:schemeClr val="bg1"/>
                </a:solidFill>
              </a:rPr>
              <a:t>Thank you</a:t>
            </a:r>
          </a:p>
        </p:txBody>
      </p:sp>
    </p:spTree>
    <p:extLst>
      <p:ext uri="{BB962C8B-B14F-4D97-AF65-F5344CB8AC3E}">
        <p14:creationId xmlns:p14="http://schemas.microsoft.com/office/powerpoint/2010/main" val="351196068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18F8B642-F8B9-4B9C-A10B-1664FA347192}" type="datetimeFigureOut">
              <a:rPr lang="en-US"/>
              <a:pPr/>
              <a:t>5/22/2022</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FBF6E787-0C43-41B7-A40D-6379C1F17489}" type="slidenum">
              <a:rPr lang="en-US"/>
              <a:pPr/>
              <a:t>‹#›</a:t>
            </a:fld>
            <a:endParaRPr lang="en-US"/>
          </a:p>
        </p:txBody>
      </p:sp>
    </p:spTree>
    <p:extLst>
      <p:ext uri="{BB962C8B-B14F-4D97-AF65-F5344CB8AC3E}">
        <p14:creationId xmlns:p14="http://schemas.microsoft.com/office/powerpoint/2010/main" val="275950579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22398" t="11461" r="16737" b="31387"/>
          <a:stretch/>
        </p:blipFill>
        <p:spPr>
          <a:xfrm>
            <a:off x="165100" y="1809750"/>
            <a:ext cx="6590835" cy="5048250"/>
          </a:xfrm>
          <a:prstGeom prst="rect">
            <a:avLst/>
          </a:prstGeom>
        </p:spPr>
      </p:pic>
      <p:sp>
        <p:nvSpPr>
          <p:cNvPr id="2" name="Title 1"/>
          <p:cNvSpPr>
            <a:spLocks noGrp="1"/>
          </p:cNvSpPr>
          <p:nvPr>
            <p:ph type="ctrTitle"/>
          </p:nvPr>
        </p:nvSpPr>
        <p:spPr>
          <a:xfrm>
            <a:off x="527051" y="3824466"/>
            <a:ext cx="5924549" cy="1101514"/>
          </a:xfrm>
        </p:spPr>
        <p:txBody>
          <a:bodyPr vert="horz" lIns="0" tIns="0" rIns="0" bIns="0" rtlCol="0" anchor="t" anchorCtr="0">
            <a:noAutofit/>
          </a:bodyPr>
          <a:lstStyle>
            <a:lvl1pPr>
              <a:lnSpc>
                <a:spcPct val="95000"/>
              </a:lnSpc>
              <a:defRPr lang="en-GB" sz="2600">
                <a:solidFill>
                  <a:schemeClr val="bg1"/>
                </a:solidFill>
                <a:effectLst/>
              </a:defRPr>
            </a:lvl1pPr>
          </a:lstStyle>
          <a:p>
            <a:pPr lvl="0"/>
            <a:r>
              <a:rPr lang="en-US" dirty="0"/>
              <a:t>Click to edit Master title style</a:t>
            </a:r>
            <a:endParaRPr lang="en-GB" dirty="0"/>
          </a:p>
        </p:txBody>
      </p:sp>
      <p:sp>
        <p:nvSpPr>
          <p:cNvPr id="3" name="Subtitle 2"/>
          <p:cNvSpPr>
            <a:spLocks noGrp="1"/>
          </p:cNvSpPr>
          <p:nvPr>
            <p:ph type="subTitle" idx="1"/>
          </p:nvPr>
        </p:nvSpPr>
        <p:spPr>
          <a:xfrm>
            <a:off x="527051" y="4742542"/>
            <a:ext cx="5924549" cy="1494771"/>
          </a:xfrm>
        </p:spPr>
        <p:txBody>
          <a:bodyPr vert="horz" lIns="0" tIns="0" rIns="0" bIns="0" rtlCol="0" anchor="t" anchorCtr="0">
            <a:noAutofit/>
          </a:bodyPr>
          <a:lstStyle>
            <a:lvl1pPr marL="179388" indent="-179388">
              <a:lnSpc>
                <a:spcPct val="95000"/>
              </a:lnSpc>
              <a:spcBef>
                <a:spcPts val="0"/>
              </a:spcBef>
              <a:buNone/>
              <a:defRPr lang="en-GB" sz="1800">
                <a:solidFill>
                  <a:schemeClr val="bg1"/>
                </a:solidFill>
                <a:effectLst/>
                <a:latin typeface="+mn-lt"/>
              </a:defRPr>
            </a:lvl1pPr>
          </a:lstStyle>
          <a:p>
            <a:pPr marL="0" lvl="0" indent="0"/>
            <a:r>
              <a:rPr lang="en-US" dirty="0"/>
              <a:t>Click to edit Master subtitle style</a:t>
            </a:r>
            <a:endParaRPr lang="en-GB" dirty="0"/>
          </a:p>
        </p:txBody>
      </p:sp>
      <p:grpSp>
        <p:nvGrpSpPr>
          <p:cNvPr id="4" name="Group 7"/>
          <p:cNvGrpSpPr/>
          <p:nvPr userDrawn="1"/>
        </p:nvGrpSpPr>
        <p:grpSpPr>
          <a:xfrm>
            <a:off x="9707875" y="310912"/>
            <a:ext cx="2009472" cy="612649"/>
            <a:chOff x="7280906" y="310911"/>
            <a:chExt cx="1507104" cy="612649"/>
          </a:xfrm>
        </p:grpSpPr>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99185" y="411962"/>
              <a:ext cx="688825" cy="46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0906" y="310911"/>
              <a:ext cx="711709" cy="612649"/>
            </a:xfrm>
            <a:prstGeom prst="rect">
              <a:avLst/>
            </a:prstGeom>
          </p:spPr>
        </p:pic>
      </p:grpSp>
    </p:spTree>
    <p:extLst>
      <p:ext uri="{BB962C8B-B14F-4D97-AF65-F5344CB8AC3E}">
        <p14:creationId xmlns:p14="http://schemas.microsoft.com/office/powerpoint/2010/main" val="408771096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marL="358775" indent="-358775">
              <a:spcBef>
                <a:spcPts val="1800"/>
              </a:spcBef>
              <a:buClr>
                <a:schemeClr val="bg2"/>
              </a:buClr>
              <a:buFont typeface="+mj-lt"/>
              <a:buAutoNum type="arabicPeriod"/>
              <a:defRPr sz="1800" b="0"/>
            </a:lvl1pPr>
            <a:lvl2pPr marL="701675" indent="-342900">
              <a:buFont typeface="+mj-lt"/>
              <a:buAutoNum type="arabicPeriod"/>
              <a:defRPr sz="1800"/>
            </a:lvl2pPr>
            <a:lvl3pPr marL="1060450" indent="-342900">
              <a:buFont typeface="+mj-lt"/>
              <a:buAutoNum type="arabicPeriod"/>
              <a:defRPr sz="1600"/>
            </a:lvl3pPr>
            <a:lvl4pPr marL="1419225" indent="-342900">
              <a:buFont typeface="+mj-lt"/>
              <a:buAutoNum type="arabicPeriod"/>
              <a:defRPr sz="1600"/>
            </a:lvl4pPr>
            <a:lvl5pPr marL="1778000" indent="-342900">
              <a:buFont typeface="+mj-lt"/>
              <a:buAutoNum type="arabicPeriod"/>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a:xfrm>
            <a:off x="11569832" y="6476209"/>
            <a:ext cx="384043" cy="365125"/>
          </a:xfrm>
        </p:spPr>
        <p:txBody>
          <a:bodyPr/>
          <a:lstStyle/>
          <a:p>
            <a:fld id="{2FE18977-94FB-415F-B497-03350E8854FC}" type="slidenum">
              <a:rPr lang="en-GB" smtClean="0">
                <a:solidFill>
                  <a:srgbClr val="9A8B7D"/>
                </a:solidFill>
              </a:rPr>
              <a:pPr/>
              <a:t>‹#›</a:t>
            </a:fld>
            <a:endParaRPr lang="en-GB" dirty="0">
              <a:solidFill>
                <a:srgbClr val="9A8B7D"/>
              </a:solidFill>
            </a:endParaRPr>
          </a:p>
        </p:txBody>
      </p:sp>
      <p:sp>
        <p:nvSpPr>
          <p:cNvPr id="8" name="Text Placeholder 7"/>
          <p:cNvSpPr>
            <a:spLocks noGrp="1"/>
          </p:cNvSpPr>
          <p:nvPr>
            <p:ph type="body" sz="quarter" idx="13"/>
          </p:nvPr>
        </p:nvSpPr>
        <p:spPr>
          <a:xfrm>
            <a:off x="523876" y="707458"/>
            <a:ext cx="9892605" cy="417287"/>
          </a:xfrm>
        </p:spPr>
        <p:txBody>
          <a:bodyPr/>
          <a:lstStyle>
            <a:lvl1pPr marL="0" indent="0">
              <a:buNone/>
              <a:defRPr sz="1800">
                <a:latin typeface="+mj-lt"/>
              </a:defRPr>
            </a:lvl1pPr>
            <a:lvl2pPr marL="358775" indent="0">
              <a:buNone/>
              <a:defRPr>
                <a:latin typeface="Cambria" pitchFamily="18" charset="0"/>
              </a:defRPr>
            </a:lvl2pPr>
            <a:lvl3pPr marL="717550" indent="0">
              <a:buNone/>
              <a:defRPr>
                <a:latin typeface="Cambria" pitchFamily="18" charset="0"/>
              </a:defRPr>
            </a:lvl3pPr>
            <a:lvl4pPr marL="1076325" indent="0">
              <a:buNone/>
              <a:defRPr>
                <a:latin typeface="Cambria" pitchFamily="18" charset="0"/>
              </a:defRPr>
            </a:lvl4pPr>
            <a:lvl5pPr marL="1435100" indent="0">
              <a:buNone/>
              <a:defRPr>
                <a:latin typeface="Cambria" pitchFamily="18" charset="0"/>
              </a:defRPr>
            </a:lvl5pPr>
          </a:lstStyle>
          <a:p>
            <a:pPr lvl="0"/>
            <a:r>
              <a:rPr lang="en-US" dirty="0"/>
              <a:t>Click to edit Master text styles</a:t>
            </a:r>
          </a:p>
        </p:txBody>
      </p:sp>
      <p:sp>
        <p:nvSpPr>
          <p:cNvPr id="12" name="Date Placeholder 3"/>
          <p:cNvSpPr>
            <a:spLocks noGrp="1"/>
          </p:cNvSpPr>
          <p:nvPr>
            <p:ph type="dt" sz="half" idx="10"/>
          </p:nvPr>
        </p:nvSpPr>
        <p:spPr>
          <a:xfrm>
            <a:off x="3942097" y="6476209"/>
            <a:ext cx="1433347" cy="365125"/>
          </a:xfrm>
        </p:spPr>
        <p:txBody>
          <a:bodyPr/>
          <a:lstStyle/>
          <a:p>
            <a:r>
              <a:rPr lang="en-US" dirty="0">
                <a:solidFill>
                  <a:srgbClr val="9A8B7D"/>
                </a:solidFill>
              </a:rPr>
              <a:t>1Apr2014</a:t>
            </a:r>
            <a:endParaRPr lang="en-GB" dirty="0">
              <a:solidFill>
                <a:srgbClr val="9A8B7D"/>
              </a:solidFill>
            </a:endParaRPr>
          </a:p>
        </p:txBody>
      </p:sp>
      <p:sp>
        <p:nvSpPr>
          <p:cNvPr id="13" name="Footer Placeholder 4"/>
          <p:cNvSpPr>
            <a:spLocks noGrp="1"/>
          </p:cNvSpPr>
          <p:nvPr>
            <p:ph type="ftr" sz="quarter" idx="11"/>
          </p:nvPr>
        </p:nvSpPr>
        <p:spPr>
          <a:xfrm>
            <a:off x="527051" y="6476209"/>
            <a:ext cx="1824203" cy="365125"/>
          </a:xfrm>
        </p:spPr>
        <p:txBody>
          <a:bodyPr/>
          <a:lstStyle>
            <a:lvl1pPr>
              <a:defRPr/>
            </a:lvl1pPr>
          </a:lstStyle>
          <a:p>
            <a:r>
              <a:rPr lang="en-US" dirty="0">
                <a:solidFill>
                  <a:srgbClr val="9A8B7D"/>
                </a:solidFill>
              </a:rPr>
              <a:t>GSK2878175 </a:t>
            </a:r>
            <a:endParaRPr lang="en-GB" dirty="0">
              <a:solidFill>
                <a:srgbClr val="9A8B7D"/>
              </a:solidFill>
            </a:endParaRPr>
          </a:p>
        </p:txBody>
      </p:sp>
    </p:spTree>
    <p:extLst>
      <p:ext uri="{BB962C8B-B14F-4D97-AF65-F5344CB8AC3E}">
        <p14:creationId xmlns:p14="http://schemas.microsoft.com/office/powerpoint/2010/main" val="28147672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Slide Number Placeholder 5"/>
          <p:cNvSpPr>
            <a:spLocks noGrp="1"/>
          </p:cNvSpPr>
          <p:nvPr>
            <p:ph type="sldNum" sz="quarter" idx="12"/>
          </p:nvPr>
        </p:nvSpPr>
        <p:spPr>
          <a:xfrm>
            <a:off x="11569832" y="6476209"/>
            <a:ext cx="384043" cy="365125"/>
          </a:xfrm>
        </p:spPr>
        <p:txBody>
          <a:bodyPr/>
          <a:lstStyle/>
          <a:p>
            <a:fld id="{2FE18977-94FB-415F-B497-03350E8854FC}" type="slidenum">
              <a:rPr lang="en-GB" smtClean="0">
                <a:solidFill>
                  <a:srgbClr val="9A8B7D"/>
                </a:solidFill>
              </a:rPr>
              <a:pPr/>
              <a:t>‹#›</a:t>
            </a:fld>
            <a:endParaRPr lang="en-GB" dirty="0">
              <a:solidFill>
                <a:srgbClr val="9A8B7D"/>
              </a:solidFill>
            </a:endParaRPr>
          </a:p>
        </p:txBody>
      </p:sp>
      <p:sp>
        <p:nvSpPr>
          <p:cNvPr id="8" name="Text Placeholder 7"/>
          <p:cNvSpPr>
            <a:spLocks noGrp="1"/>
          </p:cNvSpPr>
          <p:nvPr>
            <p:ph type="body" sz="quarter" idx="13"/>
          </p:nvPr>
        </p:nvSpPr>
        <p:spPr>
          <a:xfrm>
            <a:off x="523876" y="707458"/>
            <a:ext cx="9892605" cy="417287"/>
          </a:xfrm>
        </p:spPr>
        <p:txBody>
          <a:bodyPr/>
          <a:lstStyle>
            <a:lvl1pPr marL="0" indent="0">
              <a:buNone/>
              <a:defRPr sz="1800">
                <a:latin typeface="+mj-lt"/>
              </a:defRPr>
            </a:lvl1pPr>
            <a:lvl2pPr marL="358775" indent="0">
              <a:buNone/>
              <a:defRPr>
                <a:latin typeface="Cambria" pitchFamily="18" charset="0"/>
              </a:defRPr>
            </a:lvl2pPr>
            <a:lvl3pPr marL="717550" indent="0">
              <a:buNone/>
              <a:defRPr>
                <a:latin typeface="Cambria" pitchFamily="18" charset="0"/>
              </a:defRPr>
            </a:lvl3pPr>
            <a:lvl4pPr marL="1076325" indent="0">
              <a:buNone/>
              <a:defRPr>
                <a:latin typeface="Cambria" pitchFamily="18" charset="0"/>
              </a:defRPr>
            </a:lvl4pPr>
            <a:lvl5pPr marL="1435100" indent="0">
              <a:buNone/>
              <a:defRPr>
                <a:latin typeface="Cambria" pitchFamily="18" charset="0"/>
              </a:defRPr>
            </a:lvl5pPr>
          </a:lstStyle>
          <a:p>
            <a:pPr lvl="0"/>
            <a:r>
              <a:rPr lang="en-US" dirty="0"/>
              <a:t>Click to edit Master text styles</a:t>
            </a:r>
          </a:p>
        </p:txBody>
      </p:sp>
      <p:sp>
        <p:nvSpPr>
          <p:cNvPr id="5" name="Text Placeholder 4"/>
          <p:cNvSpPr>
            <a:spLocks noGrp="1"/>
          </p:cNvSpPr>
          <p:nvPr>
            <p:ph type="body" sz="quarter" idx="14"/>
          </p:nvPr>
        </p:nvSpPr>
        <p:spPr>
          <a:xfrm>
            <a:off x="527051" y="1414464"/>
            <a:ext cx="11137900" cy="4897437"/>
          </a:xfrm>
        </p:spPr>
        <p:txBody>
          <a:bodyPr/>
          <a:lstStyle>
            <a:lvl1pPr>
              <a:spcBef>
                <a:spcPts val="2400"/>
              </a:spcBef>
              <a:defRPr sz="24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Date Placeholder 3"/>
          <p:cNvSpPr>
            <a:spLocks noGrp="1"/>
          </p:cNvSpPr>
          <p:nvPr>
            <p:ph type="dt" sz="half" idx="10"/>
          </p:nvPr>
        </p:nvSpPr>
        <p:spPr>
          <a:xfrm>
            <a:off x="3942097" y="6476209"/>
            <a:ext cx="1433347" cy="365125"/>
          </a:xfrm>
        </p:spPr>
        <p:txBody>
          <a:bodyPr/>
          <a:lstStyle/>
          <a:p>
            <a:r>
              <a:rPr lang="en-US" dirty="0">
                <a:solidFill>
                  <a:srgbClr val="9A8B7D"/>
                </a:solidFill>
              </a:rPr>
              <a:t>1Apr2014</a:t>
            </a:r>
            <a:endParaRPr lang="en-GB" dirty="0">
              <a:solidFill>
                <a:srgbClr val="9A8B7D"/>
              </a:solidFill>
            </a:endParaRPr>
          </a:p>
        </p:txBody>
      </p:sp>
      <p:sp>
        <p:nvSpPr>
          <p:cNvPr id="13" name="Footer Placeholder 4"/>
          <p:cNvSpPr>
            <a:spLocks noGrp="1"/>
          </p:cNvSpPr>
          <p:nvPr>
            <p:ph type="ftr" sz="quarter" idx="11"/>
          </p:nvPr>
        </p:nvSpPr>
        <p:spPr>
          <a:xfrm>
            <a:off x="527051" y="6476209"/>
            <a:ext cx="1824203" cy="365125"/>
          </a:xfrm>
        </p:spPr>
        <p:txBody>
          <a:bodyPr/>
          <a:lstStyle>
            <a:lvl1pPr>
              <a:defRPr/>
            </a:lvl1pPr>
          </a:lstStyle>
          <a:p>
            <a:r>
              <a:rPr lang="en-US" dirty="0">
                <a:solidFill>
                  <a:srgbClr val="9A8B7D"/>
                </a:solidFill>
              </a:rPr>
              <a:t>GSK2878175 </a:t>
            </a:r>
            <a:endParaRPr lang="en-GB" dirty="0">
              <a:solidFill>
                <a:srgbClr val="9A8B7D"/>
              </a:solidFill>
            </a:endParaRPr>
          </a:p>
        </p:txBody>
      </p:sp>
    </p:spTree>
    <p:extLst>
      <p:ext uri="{BB962C8B-B14F-4D97-AF65-F5344CB8AC3E}">
        <p14:creationId xmlns:p14="http://schemas.microsoft.com/office/powerpoint/2010/main" val="162539977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2"/>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27382" y="1412776"/>
            <a:ext cx="11137237" cy="4896544"/>
          </a:xfrm>
        </p:spPr>
        <p:txBody>
          <a:bodyPr/>
          <a:lstStyle>
            <a:lvl1pPr>
              <a:buClr>
                <a:schemeClr val="bg2"/>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a:xfrm>
            <a:off x="11569833" y="6476209"/>
            <a:ext cx="384043" cy="365125"/>
          </a:xfrm>
        </p:spPr>
        <p:txBody>
          <a:bodyPr/>
          <a:lstStyle>
            <a:lvl1pPr algn="r">
              <a:defRPr/>
            </a:lvl1pPr>
          </a:lstStyle>
          <a:p>
            <a:fld id="{2FE18977-94FB-415F-B497-03350E8854FC}" type="slidenum">
              <a:rPr lang="en-GB" smtClean="0">
                <a:solidFill>
                  <a:srgbClr val="9A8B7D"/>
                </a:solidFill>
              </a:rPr>
              <a:pPr/>
              <a:t>‹#›</a:t>
            </a:fld>
            <a:endParaRPr lang="en-GB" dirty="0">
              <a:solidFill>
                <a:srgbClr val="9A8B7D"/>
              </a:solidFill>
            </a:endParaRPr>
          </a:p>
        </p:txBody>
      </p:sp>
      <p:sp>
        <p:nvSpPr>
          <p:cNvPr id="8" name="Text Placeholder 7"/>
          <p:cNvSpPr>
            <a:spLocks noGrp="1"/>
          </p:cNvSpPr>
          <p:nvPr>
            <p:ph type="body" sz="quarter" idx="13"/>
          </p:nvPr>
        </p:nvSpPr>
        <p:spPr>
          <a:xfrm>
            <a:off x="523876" y="707458"/>
            <a:ext cx="9892605" cy="417287"/>
          </a:xfrm>
        </p:spPr>
        <p:txBody>
          <a:bodyPr/>
          <a:lstStyle>
            <a:lvl1pPr marL="0" indent="0">
              <a:buNone/>
              <a:defRPr sz="1800">
                <a:latin typeface="+mj-lt"/>
              </a:defRPr>
            </a:lvl1pPr>
            <a:lvl2pPr marL="358775" indent="0">
              <a:buNone/>
              <a:defRPr>
                <a:latin typeface="Cambria" pitchFamily="18" charset="0"/>
              </a:defRPr>
            </a:lvl2pPr>
            <a:lvl3pPr marL="717550" indent="0">
              <a:buNone/>
              <a:defRPr>
                <a:latin typeface="Cambria" pitchFamily="18" charset="0"/>
              </a:defRPr>
            </a:lvl3pPr>
            <a:lvl4pPr marL="1076325" indent="0">
              <a:buNone/>
              <a:defRPr>
                <a:latin typeface="Cambria" pitchFamily="18" charset="0"/>
              </a:defRPr>
            </a:lvl4pPr>
            <a:lvl5pPr marL="1435100" indent="0">
              <a:buNone/>
              <a:defRPr>
                <a:latin typeface="Cambria" pitchFamily="18" charset="0"/>
              </a:defRPr>
            </a:lvl5pPr>
          </a:lstStyle>
          <a:p>
            <a:pPr lvl="0"/>
            <a:r>
              <a:rPr lang="en-US" dirty="0"/>
              <a:t>Click to edit Master text styles</a:t>
            </a:r>
          </a:p>
        </p:txBody>
      </p:sp>
      <p:sp>
        <p:nvSpPr>
          <p:cNvPr id="9" name="Date Placeholder 3"/>
          <p:cNvSpPr>
            <a:spLocks noGrp="1"/>
          </p:cNvSpPr>
          <p:nvPr>
            <p:ph type="dt" sz="half" idx="10"/>
          </p:nvPr>
        </p:nvSpPr>
        <p:spPr>
          <a:xfrm>
            <a:off x="3942097" y="6476209"/>
            <a:ext cx="1433347" cy="365125"/>
          </a:xfrm>
        </p:spPr>
        <p:txBody>
          <a:bodyPr/>
          <a:lstStyle/>
          <a:p>
            <a:r>
              <a:rPr lang="en-US" dirty="0">
                <a:solidFill>
                  <a:srgbClr val="9A8B7D"/>
                </a:solidFill>
              </a:rPr>
              <a:t>1Apr2014</a:t>
            </a:r>
            <a:endParaRPr lang="en-GB" dirty="0">
              <a:solidFill>
                <a:srgbClr val="9A8B7D"/>
              </a:solidFill>
            </a:endParaRPr>
          </a:p>
        </p:txBody>
      </p:sp>
      <p:sp>
        <p:nvSpPr>
          <p:cNvPr id="10" name="Footer Placeholder 4"/>
          <p:cNvSpPr>
            <a:spLocks noGrp="1"/>
          </p:cNvSpPr>
          <p:nvPr>
            <p:ph type="ftr" sz="quarter" idx="11"/>
          </p:nvPr>
        </p:nvSpPr>
        <p:spPr>
          <a:xfrm>
            <a:off x="527051" y="6476209"/>
            <a:ext cx="1824203" cy="365125"/>
          </a:xfrm>
        </p:spPr>
        <p:txBody>
          <a:bodyPr/>
          <a:lstStyle>
            <a:lvl1pPr>
              <a:defRPr/>
            </a:lvl1pPr>
          </a:lstStyle>
          <a:p>
            <a:r>
              <a:rPr lang="en-US" dirty="0">
                <a:solidFill>
                  <a:srgbClr val="9A8B7D"/>
                </a:solidFill>
              </a:rPr>
              <a:t>GSK2878175 </a:t>
            </a:r>
            <a:endParaRPr lang="en-GB" dirty="0">
              <a:solidFill>
                <a:srgbClr val="9A8B7D"/>
              </a:solidFill>
            </a:endParaRPr>
          </a:p>
        </p:txBody>
      </p:sp>
    </p:spTree>
    <p:extLst>
      <p:ext uri="{BB962C8B-B14F-4D97-AF65-F5344CB8AC3E}">
        <p14:creationId xmlns:p14="http://schemas.microsoft.com/office/powerpoint/2010/main" val="253468775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27051" y="1412876"/>
            <a:ext cx="5473699" cy="4895849"/>
          </a:xfrm>
        </p:spPr>
        <p:txBody>
          <a:bodyPr vert="horz" lIns="0" tIns="0" rIns="0" bIns="0" rtlCol="0" anchor="t" anchorCtr="0">
            <a:noAutofit/>
          </a:bodyPr>
          <a:lstStyle>
            <a:lvl1pPr>
              <a:defRPr lang="en-US" smtClean="0"/>
            </a:lvl1pPr>
            <a:lvl2pPr>
              <a:defRPr lang="en-US" smtClean="0"/>
            </a:lvl2pPr>
            <a:lvl3pPr>
              <a:defRPr lang="en-US" smtClean="0"/>
            </a:lvl3pPr>
            <a:lvl4pPr>
              <a:defRPr lang="en-US" smtClean="0"/>
            </a:lvl4pPr>
            <a:lvl5pPr>
              <a:defRPr lang="en-GB"/>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91251" y="1412876"/>
            <a:ext cx="5473700" cy="4895849"/>
          </a:xfrm>
        </p:spPr>
        <p:txBody>
          <a:bodyPr vert="horz" lIns="0" tIns="0" rIns="0" bIns="0" rtlCol="0" anchor="t" anchorCtr="0">
            <a:noAutofit/>
          </a:bodyPr>
          <a:lstStyle>
            <a:lvl1pPr>
              <a:defRPr lang="en-US" smtClean="0"/>
            </a:lvl1pPr>
            <a:lvl2pPr>
              <a:defRPr lang="en-US" smtClean="0"/>
            </a:lvl2pPr>
            <a:lvl3pPr>
              <a:defRPr lang="en-US" smtClean="0"/>
            </a:lvl3pPr>
            <a:lvl4pPr>
              <a:defRPr lang="en-US" smtClean="0"/>
            </a:lvl4pPr>
            <a:lvl5pPr>
              <a:defRPr lang="en-GB"/>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2FE18977-94FB-415F-B497-03350E8854FC}" type="slidenum">
              <a:rPr lang="en-GB" smtClean="0">
                <a:solidFill>
                  <a:srgbClr val="9A8B7D"/>
                </a:solidFill>
              </a:rPr>
              <a:pPr/>
              <a:t>‹#›</a:t>
            </a:fld>
            <a:endParaRPr lang="en-GB" dirty="0">
              <a:solidFill>
                <a:srgbClr val="9A8B7D"/>
              </a:solidFill>
            </a:endParaRPr>
          </a:p>
        </p:txBody>
      </p:sp>
      <p:sp>
        <p:nvSpPr>
          <p:cNvPr id="8" name="Text Placeholder 7"/>
          <p:cNvSpPr>
            <a:spLocks noGrp="1"/>
          </p:cNvSpPr>
          <p:nvPr>
            <p:ph type="body" sz="quarter" idx="13"/>
          </p:nvPr>
        </p:nvSpPr>
        <p:spPr>
          <a:xfrm>
            <a:off x="523876" y="707458"/>
            <a:ext cx="9892605" cy="417287"/>
          </a:xfrm>
        </p:spPr>
        <p:txBody>
          <a:bodyPr/>
          <a:lstStyle>
            <a:lvl1pPr marL="0" indent="0">
              <a:buNone/>
              <a:defRPr sz="1800">
                <a:latin typeface="+mj-lt"/>
              </a:defRPr>
            </a:lvl1pPr>
            <a:lvl2pPr marL="358775" indent="0">
              <a:buNone/>
              <a:defRPr>
                <a:latin typeface="Cambria" pitchFamily="18" charset="0"/>
              </a:defRPr>
            </a:lvl2pPr>
            <a:lvl3pPr marL="717550" indent="0">
              <a:buNone/>
              <a:defRPr>
                <a:latin typeface="Cambria" pitchFamily="18" charset="0"/>
              </a:defRPr>
            </a:lvl3pPr>
            <a:lvl4pPr marL="1076325" indent="0">
              <a:buNone/>
              <a:defRPr>
                <a:latin typeface="Cambria" pitchFamily="18" charset="0"/>
              </a:defRPr>
            </a:lvl4pPr>
            <a:lvl5pPr marL="1435100" indent="0">
              <a:buNone/>
              <a:defRPr>
                <a:latin typeface="Cambria" pitchFamily="18" charset="0"/>
              </a:defRPr>
            </a:lvl5pPr>
          </a:lstStyle>
          <a:p>
            <a:pPr lvl="0"/>
            <a:r>
              <a:rPr lang="en-US" dirty="0"/>
              <a:t>Click to edit Master text styles</a:t>
            </a:r>
          </a:p>
        </p:txBody>
      </p:sp>
      <p:sp>
        <p:nvSpPr>
          <p:cNvPr id="11" name="Date Placeholder 3"/>
          <p:cNvSpPr>
            <a:spLocks noGrp="1"/>
          </p:cNvSpPr>
          <p:nvPr>
            <p:ph type="dt" sz="half" idx="10"/>
          </p:nvPr>
        </p:nvSpPr>
        <p:spPr>
          <a:xfrm>
            <a:off x="3942097" y="6476209"/>
            <a:ext cx="1433347" cy="365125"/>
          </a:xfrm>
        </p:spPr>
        <p:txBody>
          <a:bodyPr/>
          <a:lstStyle/>
          <a:p>
            <a:r>
              <a:rPr lang="en-US" dirty="0">
                <a:solidFill>
                  <a:srgbClr val="9A8B7D"/>
                </a:solidFill>
              </a:rPr>
              <a:t>1Apr2014</a:t>
            </a:r>
            <a:endParaRPr lang="en-GB" dirty="0">
              <a:solidFill>
                <a:srgbClr val="9A8B7D"/>
              </a:solidFill>
            </a:endParaRPr>
          </a:p>
        </p:txBody>
      </p:sp>
      <p:sp>
        <p:nvSpPr>
          <p:cNvPr id="12" name="Footer Placeholder 4"/>
          <p:cNvSpPr>
            <a:spLocks noGrp="1"/>
          </p:cNvSpPr>
          <p:nvPr>
            <p:ph type="ftr" sz="quarter" idx="11"/>
          </p:nvPr>
        </p:nvSpPr>
        <p:spPr>
          <a:xfrm>
            <a:off x="527051" y="6476209"/>
            <a:ext cx="1824203" cy="365125"/>
          </a:xfrm>
        </p:spPr>
        <p:txBody>
          <a:bodyPr/>
          <a:lstStyle>
            <a:lvl1pPr>
              <a:defRPr/>
            </a:lvl1pPr>
          </a:lstStyle>
          <a:p>
            <a:r>
              <a:rPr lang="en-US" dirty="0">
                <a:solidFill>
                  <a:srgbClr val="9A8B7D"/>
                </a:solidFill>
              </a:rPr>
              <a:t>GSK2878175 </a:t>
            </a:r>
            <a:endParaRPr lang="en-GB" dirty="0">
              <a:solidFill>
                <a:srgbClr val="9A8B7D"/>
              </a:solidFill>
            </a:endParaRPr>
          </a:p>
        </p:txBody>
      </p:sp>
    </p:spTree>
    <p:extLst>
      <p:ext uri="{BB962C8B-B14F-4D97-AF65-F5344CB8AC3E}">
        <p14:creationId xmlns:p14="http://schemas.microsoft.com/office/powerpoint/2010/main" val="266531019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wo Content Subhea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27051" y="1793876"/>
            <a:ext cx="5473699" cy="4518025"/>
          </a:xfrm>
        </p:spPr>
        <p:txBody>
          <a:bodyPr vert="horz" lIns="0" tIns="0" rIns="0" bIns="0" rtlCol="0" anchor="t" anchorCtr="0">
            <a:noAutofit/>
          </a:bodyPr>
          <a:lstStyle>
            <a:lvl1pPr>
              <a:defRPr lang="en-US" smtClean="0"/>
            </a:lvl1pPr>
            <a:lvl2pPr>
              <a:defRPr lang="en-US" smtClean="0"/>
            </a:lvl2pPr>
            <a:lvl3pPr>
              <a:defRPr lang="en-US" smtClean="0"/>
            </a:lvl3pPr>
            <a:lvl4pPr>
              <a:defRPr lang="en-US" smtClean="0"/>
            </a:lvl4pPr>
            <a:lvl5pPr>
              <a:defRPr lang="en-GB"/>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91251" y="1793876"/>
            <a:ext cx="5473700" cy="4518025"/>
          </a:xfrm>
        </p:spPr>
        <p:txBody>
          <a:bodyPr vert="horz" lIns="0" tIns="0" rIns="0" bIns="0" rtlCol="0" anchor="t" anchorCtr="0">
            <a:noAutofit/>
          </a:bodyPr>
          <a:lstStyle>
            <a:lvl1pPr>
              <a:defRPr lang="en-US" smtClean="0"/>
            </a:lvl1pPr>
            <a:lvl2pPr>
              <a:defRPr lang="en-US" smtClean="0"/>
            </a:lvl2pPr>
            <a:lvl3pPr>
              <a:defRPr lang="en-US" smtClean="0"/>
            </a:lvl3pPr>
            <a:lvl4pPr>
              <a:defRPr lang="en-US" smtClean="0"/>
            </a:lvl4pPr>
            <a:lvl5pPr>
              <a:defRPr lang="en-GB"/>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2FE18977-94FB-415F-B497-03350E8854FC}" type="slidenum">
              <a:rPr lang="en-GB" smtClean="0">
                <a:solidFill>
                  <a:srgbClr val="9A8B7D"/>
                </a:solidFill>
              </a:rPr>
              <a:pPr/>
              <a:t>‹#›</a:t>
            </a:fld>
            <a:endParaRPr lang="en-GB" dirty="0">
              <a:solidFill>
                <a:srgbClr val="9A8B7D"/>
              </a:solidFill>
            </a:endParaRPr>
          </a:p>
        </p:txBody>
      </p:sp>
      <p:sp>
        <p:nvSpPr>
          <p:cNvPr id="8" name="Text Placeholder 7"/>
          <p:cNvSpPr>
            <a:spLocks noGrp="1"/>
          </p:cNvSpPr>
          <p:nvPr>
            <p:ph type="body" sz="quarter" idx="13"/>
          </p:nvPr>
        </p:nvSpPr>
        <p:spPr>
          <a:xfrm>
            <a:off x="523876" y="707458"/>
            <a:ext cx="9892605" cy="417287"/>
          </a:xfrm>
        </p:spPr>
        <p:txBody>
          <a:bodyPr/>
          <a:lstStyle>
            <a:lvl1pPr marL="0" indent="0">
              <a:buNone/>
              <a:defRPr sz="1800">
                <a:latin typeface="+mj-lt"/>
              </a:defRPr>
            </a:lvl1pPr>
            <a:lvl2pPr marL="358775" indent="0">
              <a:buNone/>
              <a:defRPr>
                <a:latin typeface="Cambria" pitchFamily="18" charset="0"/>
              </a:defRPr>
            </a:lvl2pPr>
            <a:lvl3pPr marL="717550" indent="0">
              <a:buNone/>
              <a:defRPr>
                <a:latin typeface="Cambria" pitchFamily="18" charset="0"/>
              </a:defRPr>
            </a:lvl3pPr>
            <a:lvl4pPr marL="1076325" indent="0">
              <a:buNone/>
              <a:defRPr>
                <a:latin typeface="Cambria" pitchFamily="18" charset="0"/>
              </a:defRPr>
            </a:lvl4pPr>
            <a:lvl5pPr marL="1435100" indent="0">
              <a:buNone/>
              <a:defRPr>
                <a:latin typeface="Cambria" pitchFamily="18" charset="0"/>
              </a:defRPr>
            </a:lvl5pPr>
          </a:lstStyle>
          <a:p>
            <a:pPr lvl="0"/>
            <a:r>
              <a:rPr lang="en-US" dirty="0"/>
              <a:t>Click to edit Master text styles</a:t>
            </a:r>
          </a:p>
        </p:txBody>
      </p:sp>
      <p:sp>
        <p:nvSpPr>
          <p:cNvPr id="6" name="Text Placeholder 5"/>
          <p:cNvSpPr>
            <a:spLocks noGrp="1"/>
          </p:cNvSpPr>
          <p:nvPr>
            <p:ph type="body" sz="quarter" idx="15"/>
          </p:nvPr>
        </p:nvSpPr>
        <p:spPr>
          <a:xfrm>
            <a:off x="527051" y="1412876"/>
            <a:ext cx="5473700" cy="377825"/>
          </a:xfrm>
        </p:spPr>
        <p:txBody>
          <a:bodyPr/>
          <a:lstStyle>
            <a:lvl1pPr marL="0" indent="0">
              <a:buNone/>
              <a:defRPr b="1">
                <a:solidFill>
                  <a:schemeClr val="bg2"/>
                </a:solidFill>
              </a:defRPr>
            </a:lvl1pPr>
            <a:lvl2pPr marL="358775" indent="0">
              <a:buNone/>
              <a:defRPr b="1">
                <a:solidFill>
                  <a:schemeClr val="bg2"/>
                </a:solidFill>
              </a:defRPr>
            </a:lvl2pPr>
            <a:lvl3pPr marL="717550" indent="0">
              <a:buNone/>
              <a:defRPr b="1">
                <a:solidFill>
                  <a:schemeClr val="bg2"/>
                </a:solidFill>
              </a:defRPr>
            </a:lvl3pPr>
            <a:lvl4pPr marL="1076325" indent="0">
              <a:buNone/>
              <a:defRPr b="1">
                <a:solidFill>
                  <a:schemeClr val="bg2"/>
                </a:solidFill>
              </a:defRPr>
            </a:lvl4pPr>
            <a:lvl5pPr marL="1435100" indent="0">
              <a:buNone/>
              <a:defRPr b="1">
                <a:solidFill>
                  <a:schemeClr val="bg2"/>
                </a:solidFill>
              </a:defRPr>
            </a:lvl5pPr>
          </a:lstStyle>
          <a:p>
            <a:pPr lvl="0"/>
            <a:r>
              <a:rPr lang="en-US" dirty="0"/>
              <a:t>Click to edit Master text styles</a:t>
            </a:r>
            <a:endParaRPr lang="en-GB" dirty="0"/>
          </a:p>
        </p:txBody>
      </p:sp>
      <p:sp>
        <p:nvSpPr>
          <p:cNvPr id="12" name="Text Placeholder 11"/>
          <p:cNvSpPr>
            <a:spLocks noGrp="1"/>
          </p:cNvSpPr>
          <p:nvPr>
            <p:ph type="body" sz="quarter" idx="16"/>
          </p:nvPr>
        </p:nvSpPr>
        <p:spPr>
          <a:xfrm>
            <a:off x="6197601" y="1412876"/>
            <a:ext cx="5467351" cy="377825"/>
          </a:xfrm>
        </p:spPr>
        <p:txBody>
          <a:bodyPr vert="horz" lIns="0" tIns="0" rIns="0" bIns="0" rtlCol="0" anchor="t" anchorCtr="0">
            <a:noAutofit/>
          </a:bodyPr>
          <a:lstStyle>
            <a:lvl1pPr>
              <a:defRPr lang="en-US" b="1" smtClean="0">
                <a:solidFill>
                  <a:schemeClr val="bg2"/>
                </a:solidFill>
              </a:defRPr>
            </a:lvl1pPr>
            <a:lvl2pPr>
              <a:defRPr lang="en-US" b="1" smtClean="0">
                <a:solidFill>
                  <a:schemeClr val="bg2"/>
                </a:solidFill>
              </a:defRPr>
            </a:lvl2pPr>
            <a:lvl3pPr>
              <a:defRPr lang="en-US" b="1" smtClean="0">
                <a:solidFill>
                  <a:schemeClr val="bg2"/>
                </a:solidFill>
              </a:defRPr>
            </a:lvl3pPr>
            <a:lvl4pPr>
              <a:defRPr lang="en-US" b="1" smtClean="0">
                <a:solidFill>
                  <a:schemeClr val="bg2"/>
                </a:solidFill>
              </a:defRPr>
            </a:lvl4pPr>
            <a:lvl5pPr>
              <a:defRPr lang="en-GB" b="1">
                <a:solidFill>
                  <a:schemeClr val="bg2"/>
                </a:solidFill>
              </a:defRPr>
            </a:lvl5pPr>
          </a:lstStyle>
          <a:p>
            <a:pPr marL="0" lvl="0" indent="0">
              <a:buNone/>
            </a:pPr>
            <a:r>
              <a:rPr lang="en-US" dirty="0"/>
              <a:t>Click to edit Master text styles</a:t>
            </a:r>
            <a:endParaRPr lang="en-GB" dirty="0"/>
          </a:p>
        </p:txBody>
      </p:sp>
      <p:sp>
        <p:nvSpPr>
          <p:cNvPr id="11" name="Date Placeholder 3"/>
          <p:cNvSpPr>
            <a:spLocks noGrp="1"/>
          </p:cNvSpPr>
          <p:nvPr>
            <p:ph type="dt" sz="half" idx="10"/>
          </p:nvPr>
        </p:nvSpPr>
        <p:spPr>
          <a:xfrm>
            <a:off x="3942097" y="6476209"/>
            <a:ext cx="1433347" cy="365125"/>
          </a:xfrm>
        </p:spPr>
        <p:txBody>
          <a:bodyPr/>
          <a:lstStyle/>
          <a:p>
            <a:r>
              <a:rPr lang="en-US" dirty="0">
                <a:solidFill>
                  <a:srgbClr val="9A8B7D"/>
                </a:solidFill>
              </a:rPr>
              <a:t>1Apr2014</a:t>
            </a:r>
            <a:endParaRPr lang="en-GB" dirty="0">
              <a:solidFill>
                <a:srgbClr val="9A8B7D"/>
              </a:solidFill>
            </a:endParaRPr>
          </a:p>
        </p:txBody>
      </p:sp>
      <p:sp>
        <p:nvSpPr>
          <p:cNvPr id="13" name="Footer Placeholder 4"/>
          <p:cNvSpPr>
            <a:spLocks noGrp="1"/>
          </p:cNvSpPr>
          <p:nvPr>
            <p:ph type="ftr" sz="quarter" idx="11"/>
          </p:nvPr>
        </p:nvSpPr>
        <p:spPr>
          <a:xfrm>
            <a:off x="527051" y="6476209"/>
            <a:ext cx="1824203" cy="365125"/>
          </a:xfrm>
        </p:spPr>
        <p:txBody>
          <a:bodyPr/>
          <a:lstStyle>
            <a:lvl1pPr>
              <a:defRPr/>
            </a:lvl1pPr>
          </a:lstStyle>
          <a:p>
            <a:r>
              <a:rPr lang="en-US" dirty="0">
                <a:solidFill>
                  <a:srgbClr val="9A8B7D"/>
                </a:solidFill>
              </a:rPr>
              <a:t>GSK2878175 </a:t>
            </a:r>
            <a:endParaRPr lang="en-GB" dirty="0">
              <a:solidFill>
                <a:srgbClr val="9A8B7D"/>
              </a:solidFill>
            </a:endParaRPr>
          </a:p>
        </p:txBody>
      </p:sp>
    </p:spTree>
    <p:extLst>
      <p:ext uri="{BB962C8B-B14F-4D97-AF65-F5344CB8AC3E}">
        <p14:creationId xmlns:p14="http://schemas.microsoft.com/office/powerpoint/2010/main" val="223523673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27051" y="1412876"/>
            <a:ext cx="5473699" cy="4895849"/>
          </a:xfrm>
        </p:spPr>
        <p:txBody>
          <a:bodyPr vert="horz" lIns="0" tIns="0" rIns="0" bIns="0" rtlCol="0" anchor="t" anchorCtr="0">
            <a:noAutofit/>
          </a:bodyPr>
          <a:lstStyle>
            <a:lvl1pPr>
              <a:defRPr lang="en-US" smtClean="0"/>
            </a:lvl1pPr>
            <a:lvl2pPr>
              <a:defRPr lang="en-US" smtClean="0"/>
            </a:lvl2pPr>
            <a:lvl3pPr>
              <a:defRPr lang="en-US" smtClean="0"/>
            </a:lvl3pPr>
            <a:lvl4pPr>
              <a:defRPr lang="en-US" smtClean="0"/>
            </a:lvl4pPr>
            <a:lvl5pPr>
              <a:defRPr lang="en-GB"/>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p:cNvSpPr>
            <a:spLocks noGrp="1"/>
          </p:cNvSpPr>
          <p:nvPr>
            <p:ph type="sldNum" sz="quarter" idx="12"/>
          </p:nvPr>
        </p:nvSpPr>
        <p:spPr/>
        <p:txBody>
          <a:bodyPr/>
          <a:lstStyle/>
          <a:p>
            <a:fld id="{2FE18977-94FB-415F-B497-03350E8854FC}" type="slidenum">
              <a:rPr lang="en-GB" smtClean="0">
                <a:solidFill>
                  <a:srgbClr val="9A8B7D"/>
                </a:solidFill>
              </a:rPr>
              <a:pPr/>
              <a:t>‹#›</a:t>
            </a:fld>
            <a:endParaRPr lang="en-GB" dirty="0">
              <a:solidFill>
                <a:srgbClr val="9A8B7D"/>
              </a:solidFill>
            </a:endParaRPr>
          </a:p>
        </p:txBody>
      </p:sp>
      <p:sp>
        <p:nvSpPr>
          <p:cNvPr id="8" name="Text Placeholder 7"/>
          <p:cNvSpPr>
            <a:spLocks noGrp="1"/>
          </p:cNvSpPr>
          <p:nvPr>
            <p:ph type="body" sz="quarter" idx="13"/>
          </p:nvPr>
        </p:nvSpPr>
        <p:spPr>
          <a:xfrm>
            <a:off x="523876" y="707458"/>
            <a:ext cx="9892605" cy="417287"/>
          </a:xfrm>
        </p:spPr>
        <p:txBody>
          <a:bodyPr/>
          <a:lstStyle>
            <a:lvl1pPr marL="0" indent="0">
              <a:buNone/>
              <a:defRPr sz="1800">
                <a:latin typeface="+mj-lt"/>
              </a:defRPr>
            </a:lvl1pPr>
            <a:lvl2pPr marL="358775" indent="0">
              <a:buNone/>
              <a:defRPr>
                <a:latin typeface="Cambria" pitchFamily="18" charset="0"/>
              </a:defRPr>
            </a:lvl2pPr>
            <a:lvl3pPr marL="717550" indent="0">
              <a:buNone/>
              <a:defRPr>
                <a:latin typeface="Cambria" pitchFamily="18" charset="0"/>
              </a:defRPr>
            </a:lvl3pPr>
            <a:lvl4pPr marL="1076325" indent="0">
              <a:buNone/>
              <a:defRPr>
                <a:latin typeface="Cambria" pitchFamily="18" charset="0"/>
              </a:defRPr>
            </a:lvl4pPr>
            <a:lvl5pPr marL="1435100" indent="0">
              <a:buNone/>
              <a:defRPr>
                <a:latin typeface="Cambria" pitchFamily="18" charset="0"/>
              </a:defRPr>
            </a:lvl5pPr>
          </a:lstStyle>
          <a:p>
            <a:pPr lvl="0"/>
            <a:r>
              <a:rPr lang="en-US" dirty="0"/>
              <a:t>Click to edit Master text styles</a:t>
            </a:r>
          </a:p>
        </p:txBody>
      </p:sp>
      <p:sp>
        <p:nvSpPr>
          <p:cNvPr id="6" name="Picture Placeholder 5"/>
          <p:cNvSpPr>
            <a:spLocks noGrp="1"/>
          </p:cNvSpPr>
          <p:nvPr>
            <p:ph type="pic" sz="quarter" idx="15"/>
          </p:nvPr>
        </p:nvSpPr>
        <p:spPr>
          <a:xfrm>
            <a:off x="6197601" y="1414463"/>
            <a:ext cx="5467351" cy="4100512"/>
          </a:xfrm>
          <a:solidFill>
            <a:schemeClr val="tx2">
              <a:lumMod val="20000"/>
              <a:lumOff val="80000"/>
            </a:schemeClr>
          </a:solidFill>
        </p:spPr>
        <p:txBody>
          <a:bodyPr lIns="72000" tIns="72000"/>
          <a:lstStyle>
            <a:lvl1pPr marL="0" indent="0">
              <a:buNone/>
              <a:defRPr/>
            </a:lvl1pPr>
          </a:lstStyle>
          <a:p>
            <a:endParaRPr lang="en-GB" dirty="0"/>
          </a:p>
        </p:txBody>
      </p:sp>
      <p:sp>
        <p:nvSpPr>
          <p:cNvPr id="11" name="Date Placeholder 3"/>
          <p:cNvSpPr>
            <a:spLocks noGrp="1"/>
          </p:cNvSpPr>
          <p:nvPr>
            <p:ph type="dt" sz="half" idx="10"/>
          </p:nvPr>
        </p:nvSpPr>
        <p:spPr>
          <a:xfrm>
            <a:off x="3942097" y="6476209"/>
            <a:ext cx="1433347" cy="365125"/>
          </a:xfrm>
        </p:spPr>
        <p:txBody>
          <a:bodyPr/>
          <a:lstStyle/>
          <a:p>
            <a:r>
              <a:rPr lang="en-US" dirty="0">
                <a:solidFill>
                  <a:srgbClr val="9A8B7D"/>
                </a:solidFill>
              </a:rPr>
              <a:t>1Apr2014</a:t>
            </a:r>
            <a:endParaRPr lang="en-GB" dirty="0">
              <a:solidFill>
                <a:srgbClr val="9A8B7D"/>
              </a:solidFill>
            </a:endParaRPr>
          </a:p>
        </p:txBody>
      </p:sp>
      <p:sp>
        <p:nvSpPr>
          <p:cNvPr id="12" name="Footer Placeholder 4"/>
          <p:cNvSpPr>
            <a:spLocks noGrp="1"/>
          </p:cNvSpPr>
          <p:nvPr>
            <p:ph type="ftr" sz="quarter" idx="11"/>
          </p:nvPr>
        </p:nvSpPr>
        <p:spPr>
          <a:xfrm>
            <a:off x="527051" y="6476209"/>
            <a:ext cx="1824203" cy="365125"/>
          </a:xfrm>
        </p:spPr>
        <p:txBody>
          <a:bodyPr/>
          <a:lstStyle>
            <a:lvl1pPr>
              <a:defRPr/>
            </a:lvl1pPr>
          </a:lstStyle>
          <a:p>
            <a:r>
              <a:rPr lang="en-US" dirty="0">
                <a:solidFill>
                  <a:srgbClr val="9A8B7D"/>
                </a:solidFill>
              </a:rPr>
              <a:t>GSK2878175 </a:t>
            </a:r>
            <a:endParaRPr lang="en-GB" dirty="0">
              <a:solidFill>
                <a:srgbClr val="9A8B7D"/>
              </a:solidFill>
            </a:endParaRPr>
          </a:p>
        </p:txBody>
      </p:sp>
    </p:spTree>
    <p:extLst>
      <p:ext uri="{BB962C8B-B14F-4D97-AF65-F5344CB8AC3E}">
        <p14:creationId xmlns:p14="http://schemas.microsoft.com/office/powerpoint/2010/main" val="373621147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Image Subhea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27051" y="1784351"/>
            <a:ext cx="5473699" cy="4527550"/>
          </a:xfrm>
        </p:spPr>
        <p:txBody>
          <a:bodyPr vert="horz" lIns="0" tIns="0" rIns="0" bIns="0" rtlCol="0" anchor="t" anchorCtr="0">
            <a:noAutofit/>
          </a:bodyPr>
          <a:lstStyle>
            <a:lvl1pPr>
              <a:defRPr lang="en-US" smtClean="0"/>
            </a:lvl1pPr>
            <a:lvl2pPr>
              <a:defRPr lang="en-US" smtClean="0"/>
            </a:lvl2pPr>
            <a:lvl3pPr>
              <a:defRPr lang="en-US" smtClean="0"/>
            </a:lvl3pPr>
            <a:lvl4pPr>
              <a:defRPr lang="en-US" smtClean="0"/>
            </a:lvl4pPr>
            <a:lvl5pPr>
              <a:defRPr lang="en-GB"/>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p:cNvSpPr>
            <a:spLocks noGrp="1"/>
          </p:cNvSpPr>
          <p:nvPr>
            <p:ph type="sldNum" sz="quarter" idx="12"/>
          </p:nvPr>
        </p:nvSpPr>
        <p:spPr/>
        <p:txBody>
          <a:bodyPr/>
          <a:lstStyle/>
          <a:p>
            <a:fld id="{2FE18977-94FB-415F-B497-03350E8854FC}" type="slidenum">
              <a:rPr lang="en-GB" smtClean="0">
                <a:solidFill>
                  <a:srgbClr val="9A8B7D"/>
                </a:solidFill>
              </a:rPr>
              <a:pPr/>
              <a:t>‹#›</a:t>
            </a:fld>
            <a:endParaRPr lang="en-GB" dirty="0">
              <a:solidFill>
                <a:srgbClr val="9A8B7D"/>
              </a:solidFill>
            </a:endParaRPr>
          </a:p>
        </p:txBody>
      </p:sp>
      <p:sp>
        <p:nvSpPr>
          <p:cNvPr id="8" name="Text Placeholder 7"/>
          <p:cNvSpPr>
            <a:spLocks noGrp="1"/>
          </p:cNvSpPr>
          <p:nvPr>
            <p:ph type="body" sz="quarter" idx="13"/>
          </p:nvPr>
        </p:nvSpPr>
        <p:spPr>
          <a:xfrm>
            <a:off x="523876" y="707458"/>
            <a:ext cx="9892605" cy="417287"/>
          </a:xfrm>
        </p:spPr>
        <p:txBody>
          <a:bodyPr/>
          <a:lstStyle>
            <a:lvl1pPr marL="0" indent="0">
              <a:buNone/>
              <a:defRPr sz="1800">
                <a:latin typeface="+mj-lt"/>
              </a:defRPr>
            </a:lvl1pPr>
            <a:lvl2pPr marL="358775" indent="0">
              <a:buNone/>
              <a:defRPr>
                <a:latin typeface="Cambria" pitchFamily="18" charset="0"/>
              </a:defRPr>
            </a:lvl2pPr>
            <a:lvl3pPr marL="717550" indent="0">
              <a:buNone/>
              <a:defRPr>
                <a:latin typeface="Cambria" pitchFamily="18" charset="0"/>
              </a:defRPr>
            </a:lvl3pPr>
            <a:lvl4pPr marL="1076325" indent="0">
              <a:buNone/>
              <a:defRPr>
                <a:latin typeface="Cambria" pitchFamily="18" charset="0"/>
              </a:defRPr>
            </a:lvl4pPr>
            <a:lvl5pPr marL="1435100" indent="0">
              <a:buNone/>
              <a:defRPr>
                <a:latin typeface="Cambria" pitchFamily="18" charset="0"/>
              </a:defRPr>
            </a:lvl5pPr>
          </a:lstStyle>
          <a:p>
            <a:pPr lvl="0"/>
            <a:r>
              <a:rPr lang="en-US" dirty="0"/>
              <a:t>Click to edit Master text styles</a:t>
            </a:r>
          </a:p>
        </p:txBody>
      </p:sp>
      <p:sp>
        <p:nvSpPr>
          <p:cNvPr id="6" name="Picture Placeholder 5"/>
          <p:cNvSpPr>
            <a:spLocks noGrp="1"/>
          </p:cNvSpPr>
          <p:nvPr>
            <p:ph type="pic" sz="quarter" idx="15"/>
          </p:nvPr>
        </p:nvSpPr>
        <p:spPr>
          <a:xfrm>
            <a:off x="6197601" y="1414463"/>
            <a:ext cx="5467351" cy="4100512"/>
          </a:xfrm>
          <a:solidFill>
            <a:schemeClr val="tx2">
              <a:lumMod val="20000"/>
              <a:lumOff val="80000"/>
            </a:schemeClr>
          </a:solidFill>
        </p:spPr>
        <p:txBody>
          <a:bodyPr lIns="72000" tIns="72000"/>
          <a:lstStyle>
            <a:lvl1pPr marL="0" indent="0">
              <a:buNone/>
              <a:defRPr/>
            </a:lvl1pPr>
          </a:lstStyle>
          <a:p>
            <a:endParaRPr lang="en-GB" dirty="0"/>
          </a:p>
        </p:txBody>
      </p:sp>
      <p:sp>
        <p:nvSpPr>
          <p:cNvPr id="5" name="Text Placeholder 4"/>
          <p:cNvSpPr>
            <a:spLocks noGrp="1"/>
          </p:cNvSpPr>
          <p:nvPr>
            <p:ph type="body" sz="quarter" idx="16"/>
          </p:nvPr>
        </p:nvSpPr>
        <p:spPr>
          <a:xfrm>
            <a:off x="527051" y="1412875"/>
            <a:ext cx="5473700" cy="368300"/>
          </a:xfrm>
        </p:spPr>
        <p:txBody>
          <a:bodyPr/>
          <a:lstStyle>
            <a:lvl1pPr marL="0" indent="0">
              <a:buNone/>
              <a:defRPr b="1">
                <a:solidFill>
                  <a:schemeClr val="bg2"/>
                </a:solidFill>
              </a:defRPr>
            </a:lvl1pPr>
            <a:lvl2pPr marL="358775" indent="0">
              <a:buNone/>
              <a:defRPr b="1">
                <a:solidFill>
                  <a:schemeClr val="bg2"/>
                </a:solidFill>
              </a:defRPr>
            </a:lvl2pPr>
            <a:lvl3pPr marL="717550" indent="0">
              <a:buNone/>
              <a:defRPr b="1">
                <a:solidFill>
                  <a:schemeClr val="bg2"/>
                </a:solidFill>
              </a:defRPr>
            </a:lvl3pPr>
            <a:lvl4pPr marL="1076325" indent="0">
              <a:buNone/>
              <a:defRPr b="1">
                <a:solidFill>
                  <a:schemeClr val="bg2"/>
                </a:solidFill>
              </a:defRPr>
            </a:lvl4pPr>
            <a:lvl5pPr marL="1435100" indent="0">
              <a:buNone/>
              <a:defRPr b="1">
                <a:solidFill>
                  <a:schemeClr val="bg2"/>
                </a:solidFill>
              </a:defRPr>
            </a:lvl5pPr>
          </a:lstStyle>
          <a:p>
            <a:pPr lvl="0"/>
            <a:r>
              <a:rPr lang="en-US" dirty="0"/>
              <a:t>Click to edit Master text styles</a:t>
            </a:r>
            <a:endParaRPr lang="en-GB" dirty="0"/>
          </a:p>
        </p:txBody>
      </p:sp>
      <p:sp>
        <p:nvSpPr>
          <p:cNvPr id="11" name="Date Placeholder 3"/>
          <p:cNvSpPr>
            <a:spLocks noGrp="1"/>
          </p:cNvSpPr>
          <p:nvPr>
            <p:ph type="dt" sz="half" idx="10"/>
          </p:nvPr>
        </p:nvSpPr>
        <p:spPr>
          <a:xfrm>
            <a:off x="3942097" y="6476209"/>
            <a:ext cx="1433347" cy="365125"/>
          </a:xfrm>
        </p:spPr>
        <p:txBody>
          <a:bodyPr/>
          <a:lstStyle/>
          <a:p>
            <a:r>
              <a:rPr lang="en-US" dirty="0">
                <a:solidFill>
                  <a:srgbClr val="9A8B7D"/>
                </a:solidFill>
              </a:rPr>
              <a:t>1Apr2014</a:t>
            </a:r>
            <a:endParaRPr lang="en-GB" dirty="0">
              <a:solidFill>
                <a:srgbClr val="9A8B7D"/>
              </a:solidFill>
            </a:endParaRPr>
          </a:p>
        </p:txBody>
      </p:sp>
      <p:sp>
        <p:nvSpPr>
          <p:cNvPr id="12" name="Footer Placeholder 4"/>
          <p:cNvSpPr>
            <a:spLocks noGrp="1"/>
          </p:cNvSpPr>
          <p:nvPr>
            <p:ph type="ftr" sz="quarter" idx="11"/>
          </p:nvPr>
        </p:nvSpPr>
        <p:spPr>
          <a:xfrm>
            <a:off x="527051" y="6476209"/>
            <a:ext cx="1824203" cy="365125"/>
          </a:xfrm>
        </p:spPr>
        <p:txBody>
          <a:bodyPr/>
          <a:lstStyle>
            <a:lvl1pPr>
              <a:defRPr/>
            </a:lvl1pPr>
          </a:lstStyle>
          <a:p>
            <a:r>
              <a:rPr lang="en-US" dirty="0">
                <a:solidFill>
                  <a:srgbClr val="9A8B7D"/>
                </a:solidFill>
              </a:rPr>
              <a:t>GSK2878175 </a:t>
            </a:r>
            <a:endParaRPr lang="en-GB" dirty="0">
              <a:solidFill>
                <a:srgbClr val="9A8B7D"/>
              </a:solidFill>
            </a:endParaRPr>
          </a:p>
        </p:txBody>
      </p:sp>
    </p:spTree>
    <p:extLst>
      <p:ext uri="{BB962C8B-B14F-4D97-AF65-F5344CB8AC3E}">
        <p14:creationId xmlns:p14="http://schemas.microsoft.com/office/powerpoint/2010/main" val="37827325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Quote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527051" y="1412876"/>
            <a:ext cx="5473699" cy="4114800"/>
          </a:xfrm>
        </p:spPr>
        <p:txBody>
          <a:bodyPr vert="horz" lIns="0" tIns="0" rIns="0" bIns="0" rtlCol="0" anchor="ctr" anchorCtr="0">
            <a:noAutofit/>
          </a:bodyPr>
          <a:lstStyle>
            <a:lvl1pPr marL="0" indent="0">
              <a:buFont typeface="Arial" pitchFamily="34" charset="0"/>
              <a:buNone/>
              <a:defRPr lang="en-US" sz="2400" b="1" smtClean="0">
                <a:solidFill>
                  <a:schemeClr val="bg2"/>
                </a:solidFill>
              </a:defRPr>
            </a:lvl1pPr>
            <a:lvl2pPr marL="358775" indent="0">
              <a:buFont typeface="Arial" pitchFamily="34" charset="0"/>
              <a:buNone/>
              <a:defRPr lang="en-US" sz="2000" b="1" smtClean="0">
                <a:solidFill>
                  <a:schemeClr val="bg2"/>
                </a:solidFill>
              </a:defRPr>
            </a:lvl2pPr>
            <a:lvl3pPr marL="717550" indent="0">
              <a:buFont typeface="Arial" pitchFamily="34" charset="0"/>
              <a:buNone/>
              <a:defRPr lang="en-US" sz="1800" b="1" smtClean="0">
                <a:solidFill>
                  <a:schemeClr val="bg2"/>
                </a:solidFill>
              </a:defRPr>
            </a:lvl3pPr>
            <a:lvl4pPr marL="1076325" indent="0">
              <a:buFont typeface="Arial" pitchFamily="34" charset="0"/>
              <a:buNone/>
              <a:defRPr lang="en-US" sz="1800" b="1" smtClean="0">
                <a:solidFill>
                  <a:schemeClr val="bg2"/>
                </a:solidFill>
              </a:defRPr>
            </a:lvl4pPr>
            <a:lvl5pPr marL="1435100" indent="0">
              <a:buFont typeface="Arial" pitchFamily="34" charset="0"/>
              <a:buNone/>
              <a:defRPr lang="en-GB" sz="1800" b="1">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p:cNvSpPr>
            <a:spLocks noGrp="1"/>
          </p:cNvSpPr>
          <p:nvPr>
            <p:ph type="sldNum" sz="quarter" idx="12"/>
          </p:nvPr>
        </p:nvSpPr>
        <p:spPr/>
        <p:txBody>
          <a:bodyPr/>
          <a:lstStyle/>
          <a:p>
            <a:fld id="{2FE18977-94FB-415F-B497-03350E8854FC}" type="slidenum">
              <a:rPr lang="en-GB" smtClean="0">
                <a:solidFill>
                  <a:srgbClr val="9A8B7D"/>
                </a:solidFill>
              </a:rPr>
              <a:pPr/>
              <a:t>‹#›</a:t>
            </a:fld>
            <a:endParaRPr lang="en-GB" dirty="0">
              <a:solidFill>
                <a:srgbClr val="9A8B7D"/>
              </a:solidFill>
            </a:endParaRPr>
          </a:p>
        </p:txBody>
      </p:sp>
      <p:sp>
        <p:nvSpPr>
          <p:cNvPr id="8" name="Text Placeholder 7"/>
          <p:cNvSpPr>
            <a:spLocks noGrp="1"/>
          </p:cNvSpPr>
          <p:nvPr>
            <p:ph type="body" sz="quarter" idx="13"/>
          </p:nvPr>
        </p:nvSpPr>
        <p:spPr>
          <a:xfrm>
            <a:off x="523876" y="707458"/>
            <a:ext cx="9892605" cy="417287"/>
          </a:xfrm>
        </p:spPr>
        <p:txBody>
          <a:bodyPr/>
          <a:lstStyle>
            <a:lvl1pPr marL="0" indent="0">
              <a:buNone/>
              <a:defRPr sz="1800">
                <a:latin typeface="+mj-lt"/>
              </a:defRPr>
            </a:lvl1pPr>
            <a:lvl2pPr marL="358775" indent="0">
              <a:buNone/>
              <a:defRPr>
                <a:latin typeface="Cambria" pitchFamily="18" charset="0"/>
              </a:defRPr>
            </a:lvl2pPr>
            <a:lvl3pPr marL="717550" indent="0">
              <a:buNone/>
              <a:defRPr>
                <a:latin typeface="Cambria" pitchFamily="18" charset="0"/>
              </a:defRPr>
            </a:lvl3pPr>
            <a:lvl4pPr marL="1076325" indent="0">
              <a:buNone/>
              <a:defRPr>
                <a:latin typeface="Cambria" pitchFamily="18" charset="0"/>
              </a:defRPr>
            </a:lvl4pPr>
            <a:lvl5pPr marL="1435100" indent="0">
              <a:buNone/>
              <a:defRPr>
                <a:latin typeface="Cambria" pitchFamily="18" charset="0"/>
              </a:defRPr>
            </a:lvl5pPr>
          </a:lstStyle>
          <a:p>
            <a:pPr lvl="0"/>
            <a:r>
              <a:rPr lang="en-US" dirty="0"/>
              <a:t>Click to edit Master text styles</a:t>
            </a:r>
          </a:p>
        </p:txBody>
      </p:sp>
      <p:sp>
        <p:nvSpPr>
          <p:cNvPr id="6" name="Picture Placeholder 5"/>
          <p:cNvSpPr>
            <a:spLocks noGrp="1"/>
          </p:cNvSpPr>
          <p:nvPr>
            <p:ph type="pic" sz="quarter" idx="15"/>
          </p:nvPr>
        </p:nvSpPr>
        <p:spPr>
          <a:xfrm>
            <a:off x="6197601" y="1414463"/>
            <a:ext cx="5467351" cy="4100512"/>
          </a:xfrm>
          <a:solidFill>
            <a:schemeClr val="tx2">
              <a:lumMod val="20000"/>
              <a:lumOff val="80000"/>
            </a:schemeClr>
          </a:solidFill>
        </p:spPr>
        <p:txBody>
          <a:bodyPr lIns="72000" tIns="72000"/>
          <a:lstStyle>
            <a:lvl1pPr marL="0" indent="0">
              <a:buNone/>
              <a:defRPr/>
            </a:lvl1pPr>
          </a:lstStyle>
          <a:p>
            <a:endParaRPr lang="en-GB" dirty="0"/>
          </a:p>
        </p:txBody>
      </p:sp>
      <p:sp>
        <p:nvSpPr>
          <p:cNvPr id="11" name="Date Placeholder 3"/>
          <p:cNvSpPr>
            <a:spLocks noGrp="1"/>
          </p:cNvSpPr>
          <p:nvPr>
            <p:ph type="dt" sz="half" idx="10"/>
          </p:nvPr>
        </p:nvSpPr>
        <p:spPr>
          <a:xfrm>
            <a:off x="3942097" y="6476209"/>
            <a:ext cx="1433347" cy="365125"/>
          </a:xfrm>
        </p:spPr>
        <p:txBody>
          <a:bodyPr/>
          <a:lstStyle/>
          <a:p>
            <a:r>
              <a:rPr lang="en-US" dirty="0">
                <a:solidFill>
                  <a:srgbClr val="9A8B7D"/>
                </a:solidFill>
              </a:rPr>
              <a:t>1Apr2014</a:t>
            </a:r>
            <a:endParaRPr lang="en-GB" dirty="0">
              <a:solidFill>
                <a:srgbClr val="9A8B7D"/>
              </a:solidFill>
            </a:endParaRPr>
          </a:p>
        </p:txBody>
      </p:sp>
      <p:sp>
        <p:nvSpPr>
          <p:cNvPr id="12" name="Footer Placeholder 4"/>
          <p:cNvSpPr>
            <a:spLocks noGrp="1"/>
          </p:cNvSpPr>
          <p:nvPr>
            <p:ph type="ftr" sz="quarter" idx="11"/>
          </p:nvPr>
        </p:nvSpPr>
        <p:spPr>
          <a:xfrm>
            <a:off x="527051" y="6476209"/>
            <a:ext cx="1824203" cy="365125"/>
          </a:xfrm>
        </p:spPr>
        <p:txBody>
          <a:bodyPr/>
          <a:lstStyle>
            <a:lvl1pPr>
              <a:defRPr/>
            </a:lvl1pPr>
          </a:lstStyle>
          <a:p>
            <a:r>
              <a:rPr lang="en-US" dirty="0">
                <a:solidFill>
                  <a:srgbClr val="9A8B7D"/>
                </a:solidFill>
              </a:rPr>
              <a:t>GSK2878175 </a:t>
            </a:r>
            <a:endParaRPr lang="en-GB" dirty="0">
              <a:solidFill>
                <a:srgbClr val="9A8B7D"/>
              </a:solidFill>
            </a:endParaRPr>
          </a:p>
        </p:txBody>
      </p:sp>
    </p:spTree>
    <p:extLst>
      <p:ext uri="{BB962C8B-B14F-4D97-AF65-F5344CB8AC3E}">
        <p14:creationId xmlns:p14="http://schemas.microsoft.com/office/powerpoint/2010/main" val="271645015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5" name="Slide Number Placeholder 4"/>
          <p:cNvSpPr>
            <a:spLocks noGrp="1"/>
          </p:cNvSpPr>
          <p:nvPr>
            <p:ph type="sldNum" sz="quarter" idx="12"/>
          </p:nvPr>
        </p:nvSpPr>
        <p:spPr/>
        <p:txBody>
          <a:bodyPr/>
          <a:lstStyle/>
          <a:p>
            <a:fld id="{2FE18977-94FB-415F-B497-03350E8854FC}" type="slidenum">
              <a:rPr lang="en-GB" smtClean="0">
                <a:solidFill>
                  <a:srgbClr val="9A8B7D"/>
                </a:solidFill>
              </a:rPr>
              <a:pPr/>
              <a:t>‹#›</a:t>
            </a:fld>
            <a:endParaRPr lang="en-GB" dirty="0">
              <a:solidFill>
                <a:srgbClr val="9A8B7D"/>
              </a:solidFill>
            </a:endParaRPr>
          </a:p>
        </p:txBody>
      </p:sp>
      <p:sp>
        <p:nvSpPr>
          <p:cNvPr id="6" name="Text Placeholder 7"/>
          <p:cNvSpPr>
            <a:spLocks noGrp="1"/>
          </p:cNvSpPr>
          <p:nvPr>
            <p:ph type="body" sz="quarter" idx="13"/>
          </p:nvPr>
        </p:nvSpPr>
        <p:spPr>
          <a:xfrm>
            <a:off x="523876" y="707458"/>
            <a:ext cx="9892605" cy="417287"/>
          </a:xfrm>
        </p:spPr>
        <p:txBody>
          <a:bodyPr/>
          <a:lstStyle>
            <a:lvl1pPr marL="0" indent="0">
              <a:buNone/>
              <a:defRPr sz="1800">
                <a:latin typeface="+mj-lt"/>
              </a:defRPr>
            </a:lvl1pPr>
            <a:lvl2pPr marL="358775" indent="0">
              <a:buNone/>
              <a:defRPr>
                <a:latin typeface="Cambria" pitchFamily="18" charset="0"/>
              </a:defRPr>
            </a:lvl2pPr>
            <a:lvl3pPr marL="717550" indent="0">
              <a:buNone/>
              <a:defRPr>
                <a:latin typeface="Cambria" pitchFamily="18" charset="0"/>
              </a:defRPr>
            </a:lvl3pPr>
            <a:lvl4pPr marL="1076325" indent="0">
              <a:buNone/>
              <a:defRPr>
                <a:latin typeface="Cambria" pitchFamily="18" charset="0"/>
              </a:defRPr>
            </a:lvl4pPr>
            <a:lvl5pPr marL="1435100" indent="0">
              <a:buNone/>
              <a:defRPr>
                <a:latin typeface="Cambria" pitchFamily="18" charset="0"/>
              </a:defRPr>
            </a:lvl5pPr>
          </a:lstStyle>
          <a:p>
            <a:pPr lvl="0"/>
            <a:r>
              <a:rPr lang="en-US" dirty="0"/>
              <a:t>Click to edit Master text styles</a:t>
            </a:r>
          </a:p>
        </p:txBody>
      </p:sp>
      <p:sp>
        <p:nvSpPr>
          <p:cNvPr id="9" name="Date Placeholder 3"/>
          <p:cNvSpPr>
            <a:spLocks noGrp="1"/>
          </p:cNvSpPr>
          <p:nvPr>
            <p:ph type="dt" sz="half" idx="10"/>
          </p:nvPr>
        </p:nvSpPr>
        <p:spPr>
          <a:xfrm>
            <a:off x="3942097" y="6476209"/>
            <a:ext cx="1433347" cy="365125"/>
          </a:xfrm>
        </p:spPr>
        <p:txBody>
          <a:bodyPr/>
          <a:lstStyle/>
          <a:p>
            <a:r>
              <a:rPr lang="en-US" dirty="0">
                <a:solidFill>
                  <a:srgbClr val="9A8B7D"/>
                </a:solidFill>
              </a:rPr>
              <a:t>1Apr2014</a:t>
            </a:r>
            <a:endParaRPr lang="en-GB" dirty="0">
              <a:solidFill>
                <a:srgbClr val="9A8B7D"/>
              </a:solidFill>
            </a:endParaRPr>
          </a:p>
        </p:txBody>
      </p:sp>
      <p:sp>
        <p:nvSpPr>
          <p:cNvPr id="10" name="Footer Placeholder 4"/>
          <p:cNvSpPr>
            <a:spLocks noGrp="1"/>
          </p:cNvSpPr>
          <p:nvPr>
            <p:ph type="ftr" sz="quarter" idx="11"/>
          </p:nvPr>
        </p:nvSpPr>
        <p:spPr>
          <a:xfrm>
            <a:off x="527051" y="6476209"/>
            <a:ext cx="1824203" cy="365125"/>
          </a:xfrm>
        </p:spPr>
        <p:txBody>
          <a:bodyPr/>
          <a:lstStyle>
            <a:lvl1pPr>
              <a:defRPr/>
            </a:lvl1pPr>
          </a:lstStyle>
          <a:p>
            <a:r>
              <a:rPr lang="en-US" dirty="0">
                <a:solidFill>
                  <a:srgbClr val="9A8B7D"/>
                </a:solidFill>
              </a:rPr>
              <a:t>GSK2878175 </a:t>
            </a:r>
            <a:endParaRPr lang="en-GB" dirty="0">
              <a:solidFill>
                <a:srgbClr val="9A8B7D"/>
              </a:solidFill>
            </a:endParaRPr>
          </a:p>
        </p:txBody>
      </p:sp>
    </p:spTree>
    <p:extLst>
      <p:ext uri="{BB962C8B-B14F-4D97-AF65-F5344CB8AC3E}">
        <p14:creationId xmlns:p14="http://schemas.microsoft.com/office/powerpoint/2010/main" val="168457902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E18977-94FB-415F-B497-03350E8854FC}" type="slidenum">
              <a:rPr lang="en-GB" smtClean="0">
                <a:solidFill>
                  <a:srgbClr val="9A8B7D"/>
                </a:solidFill>
              </a:rPr>
              <a:pPr/>
              <a:t>‹#›</a:t>
            </a:fld>
            <a:endParaRPr lang="en-GB" dirty="0">
              <a:solidFill>
                <a:srgbClr val="9A8B7D"/>
              </a:solidFill>
            </a:endParaRPr>
          </a:p>
        </p:txBody>
      </p:sp>
      <p:sp>
        <p:nvSpPr>
          <p:cNvPr id="8" name="Date Placeholder 3"/>
          <p:cNvSpPr>
            <a:spLocks noGrp="1"/>
          </p:cNvSpPr>
          <p:nvPr>
            <p:ph type="dt" sz="half" idx="10"/>
          </p:nvPr>
        </p:nvSpPr>
        <p:spPr>
          <a:xfrm>
            <a:off x="3942097" y="6476209"/>
            <a:ext cx="1433347" cy="365125"/>
          </a:xfrm>
        </p:spPr>
        <p:txBody>
          <a:bodyPr/>
          <a:lstStyle/>
          <a:p>
            <a:r>
              <a:rPr lang="en-US" dirty="0">
                <a:solidFill>
                  <a:srgbClr val="9A8B7D"/>
                </a:solidFill>
              </a:rPr>
              <a:t>1Apr2014</a:t>
            </a:r>
            <a:endParaRPr lang="en-GB" dirty="0">
              <a:solidFill>
                <a:srgbClr val="9A8B7D"/>
              </a:solidFill>
            </a:endParaRPr>
          </a:p>
        </p:txBody>
      </p:sp>
      <p:sp>
        <p:nvSpPr>
          <p:cNvPr id="11" name="Footer Placeholder 4"/>
          <p:cNvSpPr>
            <a:spLocks noGrp="1"/>
          </p:cNvSpPr>
          <p:nvPr>
            <p:ph type="ftr" sz="quarter" idx="11"/>
          </p:nvPr>
        </p:nvSpPr>
        <p:spPr>
          <a:xfrm>
            <a:off x="527051" y="6476209"/>
            <a:ext cx="1824203" cy="365125"/>
          </a:xfrm>
        </p:spPr>
        <p:txBody>
          <a:bodyPr/>
          <a:lstStyle>
            <a:lvl1pPr>
              <a:defRPr/>
            </a:lvl1pPr>
          </a:lstStyle>
          <a:p>
            <a:r>
              <a:rPr lang="en-US" dirty="0">
                <a:solidFill>
                  <a:srgbClr val="9A8B7D"/>
                </a:solidFill>
              </a:rPr>
              <a:t>GSK2878175 </a:t>
            </a:r>
            <a:endParaRPr lang="en-GB" dirty="0">
              <a:solidFill>
                <a:srgbClr val="9A8B7D"/>
              </a:solidFill>
            </a:endParaRPr>
          </a:p>
        </p:txBody>
      </p:sp>
    </p:spTree>
    <p:extLst>
      <p:ext uri="{BB962C8B-B14F-4D97-AF65-F5344CB8AC3E}">
        <p14:creationId xmlns:p14="http://schemas.microsoft.com/office/powerpoint/2010/main" val="334714400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blank" preserve="1">
  <p:cSld name="GSK logo">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FE18977-94FB-415F-B497-03350E8854FC}" type="slidenum">
              <a:rPr lang="en-GB" smtClean="0">
                <a:solidFill>
                  <a:srgbClr val="9A8B7D"/>
                </a:solidFill>
              </a:rPr>
              <a:pPr/>
              <a:t>‹#›</a:t>
            </a:fld>
            <a:endParaRPr lang="en-GB" dirty="0">
              <a:solidFill>
                <a:srgbClr val="9A8B7D"/>
              </a:solidFill>
            </a:endParaRPr>
          </a:p>
        </p:txBody>
      </p:sp>
      <p:grpSp>
        <p:nvGrpSpPr>
          <p:cNvPr id="2" name="Group 7"/>
          <p:cNvGrpSpPr/>
          <p:nvPr userDrawn="1"/>
        </p:nvGrpSpPr>
        <p:grpSpPr>
          <a:xfrm>
            <a:off x="3314701" y="2474163"/>
            <a:ext cx="5341948" cy="1641714"/>
            <a:chOff x="7280906" y="310911"/>
            <a:chExt cx="1507104" cy="612649"/>
          </a:xfrm>
        </p:grpSpPr>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99185" y="411962"/>
              <a:ext cx="688825" cy="46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80906" y="310911"/>
              <a:ext cx="711709" cy="612649"/>
            </a:xfrm>
            <a:prstGeom prst="rect">
              <a:avLst/>
            </a:prstGeom>
          </p:spPr>
        </p:pic>
      </p:grpSp>
      <p:sp>
        <p:nvSpPr>
          <p:cNvPr id="13" name="Date Placeholder 3"/>
          <p:cNvSpPr>
            <a:spLocks noGrp="1"/>
          </p:cNvSpPr>
          <p:nvPr>
            <p:ph type="dt" sz="half" idx="10"/>
          </p:nvPr>
        </p:nvSpPr>
        <p:spPr>
          <a:xfrm>
            <a:off x="3942097" y="6476209"/>
            <a:ext cx="1433347" cy="365125"/>
          </a:xfrm>
        </p:spPr>
        <p:txBody>
          <a:bodyPr/>
          <a:lstStyle/>
          <a:p>
            <a:r>
              <a:rPr lang="en-US" dirty="0">
                <a:solidFill>
                  <a:srgbClr val="9A8B7D"/>
                </a:solidFill>
              </a:rPr>
              <a:t>1Apr2014</a:t>
            </a:r>
            <a:endParaRPr lang="en-GB" dirty="0">
              <a:solidFill>
                <a:srgbClr val="9A8B7D"/>
              </a:solidFill>
            </a:endParaRPr>
          </a:p>
        </p:txBody>
      </p:sp>
      <p:sp>
        <p:nvSpPr>
          <p:cNvPr id="14" name="Footer Placeholder 4"/>
          <p:cNvSpPr>
            <a:spLocks noGrp="1"/>
          </p:cNvSpPr>
          <p:nvPr>
            <p:ph type="ftr" sz="quarter" idx="11"/>
          </p:nvPr>
        </p:nvSpPr>
        <p:spPr>
          <a:xfrm>
            <a:off x="527051" y="6476209"/>
            <a:ext cx="1824203" cy="365125"/>
          </a:xfrm>
        </p:spPr>
        <p:txBody>
          <a:bodyPr/>
          <a:lstStyle>
            <a:lvl1pPr>
              <a:defRPr/>
            </a:lvl1pPr>
          </a:lstStyle>
          <a:p>
            <a:r>
              <a:rPr lang="en-US" dirty="0">
                <a:solidFill>
                  <a:srgbClr val="9A8B7D"/>
                </a:solidFill>
              </a:rPr>
              <a:t>GSK2878175 </a:t>
            </a:r>
            <a:endParaRPr lang="en-GB" dirty="0">
              <a:solidFill>
                <a:srgbClr val="9A8B7D"/>
              </a:solidFill>
            </a:endParaRPr>
          </a:p>
        </p:txBody>
      </p:sp>
    </p:spTree>
    <p:extLst>
      <p:ext uri="{BB962C8B-B14F-4D97-AF65-F5344CB8AC3E}">
        <p14:creationId xmlns:p14="http://schemas.microsoft.com/office/powerpoint/2010/main" val="218303201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Sub-Section Divider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tx1"/>
                </a:solidFill>
              </a:defRPr>
            </a:lvl1pPr>
          </a:lstStyle>
          <a:p>
            <a:fld id="{2FE18977-94FB-415F-B497-03350E8854FC}" type="slidenum">
              <a:rPr lang="en-GB" smtClean="0">
                <a:solidFill>
                  <a:srgbClr val="9A8B7D"/>
                </a:solidFill>
              </a:rPr>
              <a:pPr/>
              <a:t>‹#›</a:t>
            </a:fld>
            <a:endParaRPr lang="en-GB" dirty="0">
              <a:solidFill>
                <a:srgbClr val="9A8B7D"/>
              </a:solidFill>
            </a:endParaRPr>
          </a:p>
        </p:txBody>
      </p:sp>
      <p:sp>
        <p:nvSpPr>
          <p:cNvPr id="8" name="Title 1"/>
          <p:cNvSpPr>
            <a:spLocks noGrp="1"/>
          </p:cNvSpPr>
          <p:nvPr>
            <p:ph type="title"/>
          </p:nvPr>
        </p:nvSpPr>
        <p:spPr>
          <a:xfrm>
            <a:off x="531283" y="3429002"/>
            <a:ext cx="7200000" cy="430887"/>
          </a:xfrm>
        </p:spPr>
        <p:txBody>
          <a:bodyPr anchor="t"/>
          <a:lstStyle>
            <a:lvl1pPr algn="l">
              <a:defRPr sz="2800" b="1" cap="none" baseline="0">
                <a:solidFill>
                  <a:schemeClr val="bg2"/>
                </a:solidFill>
              </a:defRPr>
            </a:lvl1pPr>
          </a:lstStyle>
          <a:p>
            <a:r>
              <a:rPr lang="en-US" dirty="0"/>
              <a:t>Click to edit Master title style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85501" y="360111"/>
            <a:ext cx="674219" cy="434341"/>
          </a:xfrm>
          <a:prstGeom prst="rect">
            <a:avLst/>
          </a:prstGeom>
        </p:spPr>
      </p:pic>
      <p:sp>
        <p:nvSpPr>
          <p:cNvPr id="10" name="Date Placeholder 3"/>
          <p:cNvSpPr txBox="1">
            <a:spLocks/>
          </p:cNvSpPr>
          <p:nvPr userDrawn="1"/>
        </p:nvSpPr>
        <p:spPr>
          <a:xfrm>
            <a:off x="4145297" y="6463138"/>
            <a:ext cx="1433347" cy="365125"/>
          </a:xfrm>
          <a:prstGeom prst="rect">
            <a:avLst/>
          </a:prstGeom>
        </p:spPr>
        <p:txBody>
          <a:bodyPr vert="horz" lIns="0" tIns="0" rIns="0" bIns="0" rtlCol="0" anchor="t" anchorCtr="0"/>
          <a:lstStyle/>
          <a:p>
            <a:pPr>
              <a:defRPr/>
            </a:pPr>
            <a:r>
              <a:rPr lang="en-US" sz="800">
                <a:solidFill>
                  <a:srgbClr val="9A8B7D"/>
                </a:solidFill>
              </a:rPr>
              <a:t>1Apr2014</a:t>
            </a:r>
            <a:endParaRPr lang="en-GB" sz="800" dirty="0">
              <a:solidFill>
                <a:srgbClr val="9A8B7D"/>
              </a:solidFill>
            </a:endParaRPr>
          </a:p>
        </p:txBody>
      </p:sp>
      <p:sp>
        <p:nvSpPr>
          <p:cNvPr id="12" name="Footer Placeholder 4"/>
          <p:cNvSpPr txBox="1">
            <a:spLocks/>
          </p:cNvSpPr>
          <p:nvPr userDrawn="1"/>
        </p:nvSpPr>
        <p:spPr>
          <a:xfrm>
            <a:off x="730251" y="6463138"/>
            <a:ext cx="1824203" cy="365125"/>
          </a:xfrm>
          <a:prstGeom prst="rect">
            <a:avLst/>
          </a:prstGeom>
        </p:spPr>
        <p:txBody>
          <a:bodyPr vert="horz" lIns="0" tIns="0" rIns="0" bIns="0" rtlCol="0" anchor="t" anchorCtr="0"/>
          <a:lstStyle>
            <a:lvl1pPr>
              <a:defRPr/>
            </a:lvl1pPr>
          </a:lstStyle>
          <a:p>
            <a:pPr>
              <a:defRPr/>
            </a:pPr>
            <a:r>
              <a:rPr lang="en-US" sz="800">
                <a:solidFill>
                  <a:srgbClr val="9A8B7D"/>
                </a:solidFill>
              </a:rPr>
              <a:t>GSK2878175 </a:t>
            </a:r>
            <a:endParaRPr lang="en-GB" sz="800" dirty="0">
              <a:solidFill>
                <a:srgbClr val="9A8B7D"/>
              </a:solidFill>
            </a:endParaRPr>
          </a:p>
        </p:txBody>
      </p:sp>
    </p:spTree>
    <p:extLst>
      <p:ext uri="{BB962C8B-B14F-4D97-AF65-F5344CB8AC3E}">
        <p14:creationId xmlns:p14="http://schemas.microsoft.com/office/powerpoint/2010/main" val="1203673772"/>
      </p:ext>
    </p:extLst>
  </p:cSld>
  <p:clrMapOvr>
    <a:masterClrMapping/>
  </p:clrMapOvr>
  <p:extLst>
    <p:ext uri="{DCECCB84-F9BA-43D5-87BE-67443E8EF086}">
      <p15:sldGuideLst xmlns:p15="http://schemas.microsoft.com/office/powerpoint/2012/main">
        <p15:guide id="1" pos="2880">
          <p15:clr>
            <a:srgbClr val="FBAE40"/>
          </p15:clr>
        </p15:guide>
        <p15:guide id="2" pos="3624">
          <p15:clr>
            <a:srgbClr val="FBAE40"/>
          </p15:clr>
        </p15:guide>
        <p15:guide id="3" orient="horz" pos="216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hanks you">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22398" t="11460" r="16737" b="28327"/>
          <a:stretch/>
        </p:blipFill>
        <p:spPr>
          <a:xfrm>
            <a:off x="866935" y="1452128"/>
            <a:ext cx="6698931" cy="5405871"/>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85501" y="360111"/>
            <a:ext cx="674219" cy="434341"/>
          </a:xfrm>
          <a:prstGeom prst="rect">
            <a:avLst/>
          </a:prstGeom>
        </p:spPr>
      </p:pic>
      <p:sp>
        <p:nvSpPr>
          <p:cNvPr id="6" name="TextBox 5"/>
          <p:cNvSpPr txBox="1"/>
          <p:nvPr userDrawn="1"/>
        </p:nvSpPr>
        <p:spPr>
          <a:xfrm>
            <a:off x="1244601" y="3857625"/>
            <a:ext cx="4584700" cy="1866900"/>
          </a:xfrm>
          <a:prstGeom prst="rect">
            <a:avLst/>
          </a:prstGeom>
          <a:noFill/>
        </p:spPr>
        <p:txBody>
          <a:bodyPr wrap="square" lIns="0" tIns="0" rIns="0" bIns="0" rtlCol="0">
            <a:noAutofit/>
          </a:bodyPr>
          <a:lstStyle/>
          <a:p>
            <a:r>
              <a:rPr lang="en-GB" sz="2800" b="1" dirty="0">
                <a:solidFill>
                  <a:srgbClr val="FFFFFF"/>
                </a:solidFill>
              </a:rPr>
              <a:t>Thank you</a:t>
            </a:r>
          </a:p>
        </p:txBody>
      </p:sp>
    </p:spTree>
    <p:extLst>
      <p:ext uri="{BB962C8B-B14F-4D97-AF65-F5344CB8AC3E}">
        <p14:creationId xmlns:p14="http://schemas.microsoft.com/office/powerpoint/2010/main" val="276565510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Title and Content with Subheading">
    <p:spTree>
      <p:nvGrpSpPr>
        <p:cNvPr id="1" name=""/>
        <p:cNvGrpSpPr/>
        <p:nvPr/>
      </p:nvGrpSpPr>
      <p:grpSpPr>
        <a:xfrm>
          <a:off x="0" y="0"/>
          <a:ext cx="0" cy="0"/>
          <a:chOff x="0" y="0"/>
          <a:chExt cx="0" cy="0"/>
        </a:xfrm>
      </p:grpSpPr>
      <p:sp>
        <p:nvSpPr>
          <p:cNvPr id="6" name="Title 5"/>
          <p:cNvSpPr>
            <a:spLocks noGrp="1"/>
          </p:cNvSpPr>
          <p:nvPr>
            <p:ph type="title"/>
          </p:nvPr>
        </p:nvSpPr>
        <p:spPr>
          <a:xfrm>
            <a:off x="486833" y="294810"/>
            <a:ext cx="10102852" cy="338554"/>
          </a:xfrm>
        </p:spPr>
        <p:txBody>
          <a:bodyPr/>
          <a:lstStyle/>
          <a:p>
            <a:r>
              <a:rPr lang="en-US"/>
              <a:t>Click to edit Master title style</a:t>
            </a:r>
            <a:endParaRPr lang="en-GB"/>
          </a:p>
        </p:txBody>
      </p:sp>
      <p:sp>
        <p:nvSpPr>
          <p:cNvPr id="10" name="Content Placeholder 9"/>
          <p:cNvSpPr>
            <a:spLocks noGrp="1"/>
          </p:cNvSpPr>
          <p:nvPr>
            <p:ph sz="quarter" idx="19"/>
          </p:nvPr>
        </p:nvSpPr>
        <p:spPr>
          <a:xfrm>
            <a:off x="486833" y="1533526"/>
            <a:ext cx="11224684" cy="4324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2"/>
          <p:cNvSpPr>
            <a:spLocks noGrp="1"/>
          </p:cNvSpPr>
          <p:nvPr>
            <p:ph type="body" sz="quarter" idx="13" hasCustomPrompt="1"/>
          </p:nvPr>
        </p:nvSpPr>
        <p:spPr>
          <a:xfrm>
            <a:off x="486833" y="1184781"/>
            <a:ext cx="11224684" cy="246221"/>
          </a:xfrm>
        </p:spPr>
        <p:txBody>
          <a:bodyPr anchor="t" anchorCtr="0">
            <a:spAutoFit/>
          </a:bodyPr>
          <a:lstStyle>
            <a:lvl1pPr marL="0" indent="0">
              <a:spcAft>
                <a:spcPts val="0"/>
              </a:spcAft>
              <a:buNone/>
              <a:defRPr sz="1600" b="1">
                <a:solidFill>
                  <a:schemeClr val="accent1"/>
                </a:solidFill>
              </a:defRPr>
            </a:lvl1pPr>
            <a:lvl2pPr marL="271463" indent="0">
              <a:buNone/>
              <a:defRPr/>
            </a:lvl2pPr>
            <a:lvl3pPr marL="533400" indent="0">
              <a:buNone/>
              <a:defRPr/>
            </a:lvl3pPr>
            <a:lvl4pPr marL="815975" indent="0">
              <a:buNone/>
              <a:defRPr/>
            </a:lvl4pPr>
            <a:lvl5pPr marL="1104900" indent="0">
              <a:buNone/>
              <a:defRPr/>
            </a:lvl5pPr>
          </a:lstStyle>
          <a:p>
            <a:pPr lvl="0"/>
            <a:r>
              <a:rPr lang="en-US"/>
              <a:t>Subheading here if required</a:t>
            </a:r>
          </a:p>
        </p:txBody>
      </p:sp>
      <p:sp>
        <p:nvSpPr>
          <p:cNvPr id="12" name="Text Placeholder 2"/>
          <p:cNvSpPr>
            <a:spLocks noGrp="1"/>
          </p:cNvSpPr>
          <p:nvPr>
            <p:ph type="body" sz="quarter" idx="14" hasCustomPrompt="1"/>
          </p:nvPr>
        </p:nvSpPr>
        <p:spPr>
          <a:xfrm>
            <a:off x="486832" y="692554"/>
            <a:ext cx="10130368" cy="234950"/>
          </a:xfrm>
        </p:spPr>
        <p:txBody>
          <a:bodyPr vert="horz" lIns="0" tIns="0" rIns="0" bIns="0" rtlCol="0" anchor="t" anchorCtr="0">
            <a:noAutofit/>
          </a:bodyPr>
          <a:lstStyle>
            <a:lvl1pPr marL="270000" indent="-270000">
              <a:buNone/>
              <a:defRPr lang="en-US" i="1" dirty="0" smtClean="0">
                <a:latin typeface="Georgia" panose="02040502050405020303" pitchFamily="18" charset="0"/>
              </a:defRPr>
            </a:lvl1pPr>
          </a:lstStyle>
          <a:p>
            <a:pPr marL="0" lvl="0" indent="0">
              <a:spcAft>
                <a:spcPts val="0"/>
              </a:spcAft>
            </a:pPr>
            <a:r>
              <a:rPr lang="en-US"/>
              <a:t>Subtitle here if required</a:t>
            </a:r>
          </a:p>
        </p:txBody>
      </p:sp>
      <p:sp>
        <p:nvSpPr>
          <p:cNvPr id="9" name="Text Placeholder 5"/>
          <p:cNvSpPr>
            <a:spLocks noGrp="1"/>
          </p:cNvSpPr>
          <p:nvPr>
            <p:ph type="body" sz="quarter" idx="18" hasCustomPrompt="1"/>
          </p:nvPr>
        </p:nvSpPr>
        <p:spPr>
          <a:xfrm>
            <a:off x="492758" y="6058087"/>
            <a:ext cx="11261093" cy="123111"/>
          </a:xfrm>
        </p:spPr>
        <p:txBody>
          <a:bodyPr wrap="square" anchor="b" anchorCtr="0">
            <a:spAutoFit/>
          </a:bodyPr>
          <a:lstStyle>
            <a:lvl1pPr marL="0" indent="0">
              <a:buNone/>
              <a:defRPr sz="800" baseline="0"/>
            </a:lvl1pPr>
            <a:lvl2pPr marL="268163" indent="0">
              <a:buNone/>
              <a:defRPr sz="800"/>
            </a:lvl2pPr>
            <a:lvl3pPr marL="540000" indent="0">
              <a:buNone/>
              <a:defRPr sz="800"/>
            </a:lvl3pPr>
            <a:lvl4pPr marL="811088" indent="0">
              <a:buNone/>
              <a:defRPr sz="800"/>
            </a:lvl4pPr>
            <a:lvl5pPr marL="1080000" indent="0">
              <a:buNone/>
              <a:defRPr sz="800"/>
            </a:lvl5pPr>
          </a:lstStyle>
          <a:p>
            <a:pPr lvl="0"/>
            <a:r>
              <a:rPr lang="en-US"/>
              <a:t>Insert Source text here</a:t>
            </a:r>
          </a:p>
        </p:txBody>
      </p:sp>
      <p:sp>
        <p:nvSpPr>
          <p:cNvPr id="2" name="Date Placeholder 1"/>
          <p:cNvSpPr>
            <a:spLocks noGrp="1"/>
          </p:cNvSpPr>
          <p:nvPr>
            <p:ph type="dt" sz="half" idx="20"/>
          </p:nvPr>
        </p:nvSpPr>
        <p:spPr/>
        <p:txBody>
          <a:bodyPr/>
          <a:lstStyle/>
          <a:p>
            <a:pPr algn="ctr"/>
            <a:endParaRPr lang="en-GB"/>
          </a:p>
        </p:txBody>
      </p:sp>
      <p:sp>
        <p:nvSpPr>
          <p:cNvPr id="3" name="Footer Placeholder 2"/>
          <p:cNvSpPr>
            <a:spLocks noGrp="1"/>
          </p:cNvSpPr>
          <p:nvPr>
            <p:ph type="ftr" sz="quarter" idx="21"/>
          </p:nvPr>
        </p:nvSpPr>
        <p:spPr/>
        <p:txBody>
          <a:bodyPr/>
          <a:lstStyle/>
          <a:p>
            <a:endParaRPr lang="en-GB"/>
          </a:p>
        </p:txBody>
      </p:sp>
      <p:sp>
        <p:nvSpPr>
          <p:cNvPr id="4" name="Slide Number Placeholder 3"/>
          <p:cNvSpPr>
            <a:spLocks noGrp="1"/>
          </p:cNvSpPr>
          <p:nvPr>
            <p:ph type="sldNum" sz="quarter" idx="22"/>
          </p:nvPr>
        </p:nvSpPr>
        <p:spPr/>
        <p:txBody>
          <a:bodyPr/>
          <a:lstStyle/>
          <a:p>
            <a:fld id="{9F9F533D-B52E-4A2F-BF72-0ADD2D94BD75}" type="slidenum">
              <a:rPr lang="en-GB" smtClean="0"/>
              <a:pPr/>
              <a:t>‹#›</a:t>
            </a:fld>
            <a:endParaRPr lang="en-GB"/>
          </a:p>
        </p:txBody>
      </p:sp>
    </p:spTree>
    <p:extLst>
      <p:ext uri="{BB962C8B-B14F-4D97-AF65-F5344CB8AC3E}">
        <p14:creationId xmlns:p14="http://schemas.microsoft.com/office/powerpoint/2010/main" val="28539711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B0CC74B-7CF5-495B-B73A-7512B85D626E}" type="datetimeFigureOut">
              <a:rPr lang="en-US" smtClean="0"/>
              <a:pPr/>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C4D45-EB8E-4287-82B1-0867A59E92B3}" type="slidenum">
              <a:rPr lang="en-US" smtClean="0"/>
              <a:pPr/>
              <a:t>‹#›</a:t>
            </a:fld>
            <a:endParaRPr lang="en-US"/>
          </a:p>
        </p:txBody>
      </p:sp>
    </p:spTree>
    <p:extLst>
      <p:ext uri="{BB962C8B-B14F-4D97-AF65-F5344CB8AC3E}">
        <p14:creationId xmlns:p14="http://schemas.microsoft.com/office/powerpoint/2010/main" val="135501740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18F8B642-F8B9-4B9C-A10B-1664FA347192}" type="datetimeFigureOut">
              <a:rPr lang="en-US"/>
              <a:pPr/>
              <a:t>5/22/2022</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FBF6E787-0C43-41B7-A40D-6379C1F17489}" type="slidenum">
              <a:rPr lang="en-US"/>
              <a:pPr/>
              <a:t>‹#›</a:t>
            </a:fld>
            <a:endParaRPr lang="en-US"/>
          </a:p>
        </p:txBody>
      </p:sp>
    </p:spTree>
    <p:extLst>
      <p:ext uri="{BB962C8B-B14F-4D97-AF65-F5344CB8AC3E}">
        <p14:creationId xmlns:p14="http://schemas.microsoft.com/office/powerpoint/2010/main" val="185511162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Title Slide Blank">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17"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a:t>Click to edit Master heading style</a:t>
            </a:r>
            <a:endParaRPr lang="en-GB"/>
          </a:p>
        </p:txBody>
      </p:sp>
      <p:sp>
        <p:nvSpPr>
          <p:cNvPr id="20" name="Subtitle 2"/>
          <p:cNvSpPr>
            <a:spLocks noGrp="1"/>
          </p:cNvSpPr>
          <p:nvPr>
            <p:ph type="subTitle" idx="1" hasCustomPrompt="1"/>
          </p:nvPr>
        </p:nvSpPr>
        <p:spPr>
          <a:xfrm>
            <a:off x="395361" y="4570119"/>
            <a:ext cx="3405675" cy="656591"/>
          </a:xfrm>
          <a:prstGeom prst="rect">
            <a:avLst/>
          </a:prstGeom>
        </p:spPr>
        <p:txBody>
          <a:bodyPr wrap="square" lIns="0" tIns="0" rIns="0" bIns="0"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subheading</a:t>
            </a:r>
            <a:endParaRPr lang="en-GB"/>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Tree>
    <p:extLst>
      <p:ext uri="{BB962C8B-B14F-4D97-AF65-F5344CB8AC3E}">
        <p14:creationId xmlns:p14="http://schemas.microsoft.com/office/powerpoint/2010/main" val="226135234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Title Slide Text Only">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395361" y="3203154"/>
            <a:ext cx="6723193" cy="889132"/>
          </a:xfrm>
          <a:prstGeom prst="rect">
            <a:avLst/>
          </a:prstGeom>
        </p:spPr>
        <p:txBody>
          <a:bodyPr anchor="b" anchorCtr="0"/>
          <a:lstStyle>
            <a:lvl1pPr>
              <a:lnSpc>
                <a:spcPts val="3467"/>
              </a:lnSpc>
              <a:defRPr sz="3467">
                <a:solidFill>
                  <a:schemeClr val="bg2"/>
                </a:solidFill>
              </a:defRPr>
            </a:lvl1pPr>
          </a:lstStyle>
          <a:p>
            <a:r>
              <a:rPr lang="en-US"/>
              <a:t>Click to edit Master </a:t>
            </a:r>
            <a:br>
              <a:rPr lang="en-US"/>
            </a:br>
            <a:r>
              <a:rPr lang="en-US"/>
              <a:t>heading style</a:t>
            </a:r>
            <a:endParaRPr lang="en-GB"/>
          </a:p>
        </p:txBody>
      </p:sp>
      <p:sp>
        <p:nvSpPr>
          <p:cNvPr id="10" name="Subtitle 2"/>
          <p:cNvSpPr>
            <a:spLocks noGrp="1"/>
          </p:cNvSpPr>
          <p:nvPr>
            <p:ph type="subTitle" idx="1" hasCustomPrompt="1"/>
          </p:nvPr>
        </p:nvSpPr>
        <p:spPr>
          <a:xfrm>
            <a:off x="395361" y="4570120"/>
            <a:ext cx="6723193" cy="420564"/>
          </a:xfrm>
          <a:prstGeom prst="rect">
            <a:avLst/>
          </a:prstGeom>
        </p:spPr>
        <p:txBody>
          <a:bodyPr wrap="square" lIns="0" anchor="t" anchorCtr="0">
            <a:spAutoFit/>
          </a:bodyPr>
          <a:lstStyle>
            <a:lvl1pPr marL="0" indent="0" algn="l">
              <a:spcAft>
                <a:spcPts val="0"/>
              </a:spcAft>
              <a:buNone/>
              <a:defRPr i="0">
                <a:solidFill>
                  <a:schemeClr val="tx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subheading</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Tree>
    <p:extLst>
      <p:ext uri="{BB962C8B-B14F-4D97-AF65-F5344CB8AC3E}">
        <p14:creationId xmlns:p14="http://schemas.microsoft.com/office/powerpoint/2010/main" val="415915302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Title Slide Text and Table">
    <p:spTree>
      <p:nvGrpSpPr>
        <p:cNvPr id="1" name=""/>
        <p:cNvGrpSpPr/>
        <p:nvPr/>
      </p:nvGrpSpPr>
      <p:grpSpPr>
        <a:xfrm>
          <a:off x="0" y="0"/>
          <a:ext cx="0" cy="0"/>
          <a:chOff x="0" y="0"/>
          <a:chExt cx="0" cy="0"/>
        </a:xfrm>
      </p:grpSpPr>
      <p:sp>
        <p:nvSpPr>
          <p:cNvPr id="21" name="Title 1"/>
          <p:cNvSpPr>
            <a:spLocks noGrp="1"/>
          </p:cNvSpPr>
          <p:nvPr>
            <p:ph type="ctrTitle" hasCustomPrompt="1"/>
          </p:nvPr>
        </p:nvSpPr>
        <p:spPr>
          <a:xfrm>
            <a:off x="395361" y="1479613"/>
            <a:ext cx="6723192" cy="889132"/>
          </a:xfrm>
          <a:prstGeom prst="rect">
            <a:avLst/>
          </a:prstGeom>
        </p:spPr>
        <p:txBody>
          <a:bodyPr anchor="b" anchorCtr="0"/>
          <a:lstStyle>
            <a:lvl1pPr>
              <a:lnSpc>
                <a:spcPts val="3467"/>
              </a:lnSpc>
              <a:defRPr sz="3467">
                <a:solidFill>
                  <a:schemeClr val="bg2"/>
                </a:solidFill>
              </a:defRPr>
            </a:lvl1pPr>
          </a:lstStyle>
          <a:p>
            <a:r>
              <a:rPr lang="en-US"/>
              <a:t>Click to edit Master </a:t>
            </a:r>
            <a:br>
              <a:rPr lang="en-US"/>
            </a:br>
            <a:r>
              <a:rPr lang="en-US"/>
              <a:t>heading style</a:t>
            </a:r>
            <a:endParaRPr lang="en-GB"/>
          </a:p>
        </p:txBody>
      </p:sp>
      <p:sp>
        <p:nvSpPr>
          <p:cNvPr id="22" name="Subtitle 2"/>
          <p:cNvSpPr>
            <a:spLocks noGrp="1"/>
          </p:cNvSpPr>
          <p:nvPr>
            <p:ph type="subTitle" idx="1" hasCustomPrompt="1"/>
          </p:nvPr>
        </p:nvSpPr>
        <p:spPr>
          <a:xfrm>
            <a:off x="395361" y="2846576"/>
            <a:ext cx="6679881" cy="420564"/>
          </a:xfrm>
          <a:prstGeom prst="rect">
            <a:avLst/>
          </a:prstGeom>
        </p:spPr>
        <p:txBody>
          <a:bodyPr wrap="square" lIns="0" anchor="t" anchorCtr="0">
            <a:spAutoFit/>
          </a:bodyPr>
          <a:lstStyle>
            <a:lvl1pPr marL="0" indent="0" algn="l">
              <a:spcAft>
                <a:spcPts val="0"/>
              </a:spcAft>
              <a:buNone/>
              <a:defRPr i="0">
                <a:solidFill>
                  <a:schemeClr val="tx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subheading</a:t>
            </a:r>
            <a:endParaRPr lang="en-GB"/>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Tree>
    <p:extLst>
      <p:ext uri="{BB962C8B-B14F-4D97-AF65-F5344CB8AC3E}">
        <p14:creationId xmlns:p14="http://schemas.microsoft.com/office/powerpoint/2010/main" val="18003808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6" name="Content Placeholder 15"/>
          <p:cNvSpPr>
            <a:spLocks noGrp="1" noChangeAspect="1"/>
          </p:cNvSpPr>
          <p:nvPr>
            <p:ph sz="quarter" idx="12"/>
          </p:nvPr>
        </p:nvSpPr>
        <p:spPr>
          <a:xfrm>
            <a:off x="478870" y="1589851"/>
            <a:ext cx="11231033" cy="4093400"/>
          </a:xfrm>
          <a:prstGeom prst="rect">
            <a:avLst/>
          </a:prstGeom>
        </p:spPr>
        <p:txBody>
          <a:bodyPr l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2"/>
          <p:cNvSpPr>
            <a:spLocks noGrp="1"/>
          </p:cNvSpPr>
          <p:nvPr>
            <p:ph type="body" sz="quarter" idx="14"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a:t>Supporting heading</a:t>
            </a:r>
            <a:r>
              <a:rPr lang="en-US"/>
              <a:t> here if required</a:t>
            </a:r>
          </a:p>
        </p:txBody>
      </p:sp>
      <p:sp>
        <p:nvSpPr>
          <p:cNvPr id="6" name="Text Placeholder 5"/>
          <p:cNvSpPr>
            <a:spLocks noGrp="1"/>
          </p:cNvSpPr>
          <p:nvPr>
            <p:ph type="body" sz="quarter" idx="18" hasCustomPrompt="1"/>
          </p:nvPr>
        </p:nvSpPr>
        <p:spPr>
          <a:xfrm>
            <a:off x="478869" y="5670297"/>
            <a:ext cx="11232000" cy="256545"/>
          </a:xfrm>
          <a:prstGeom prst="rect">
            <a:avLst/>
          </a:prstGeom>
        </p:spPr>
        <p:txBody>
          <a:bodyPr wrap="square"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a:t>Insert Source text here</a:t>
            </a:r>
          </a:p>
        </p:txBody>
      </p:sp>
      <p:sp>
        <p:nvSpPr>
          <p:cNvPr id="4" name="Title 3"/>
          <p:cNvSpPr>
            <a:spLocks noGrp="1"/>
          </p:cNvSpPr>
          <p:nvPr>
            <p:ph type="title" hasCustomPrompt="1"/>
          </p:nvPr>
        </p:nvSpPr>
        <p:spPr>
          <a:xfrm>
            <a:off x="478870" y="384852"/>
            <a:ext cx="10102852" cy="451405"/>
          </a:xfrm>
        </p:spPr>
        <p:txBody>
          <a:bodyPr/>
          <a:lstStyle/>
          <a:p>
            <a:r>
              <a:rPr lang="en-US"/>
              <a:t>Click to edit Master heading style</a:t>
            </a:r>
            <a:endParaRPr lang="en-GB"/>
          </a:p>
        </p:txBody>
      </p:sp>
      <p:sp>
        <p:nvSpPr>
          <p:cNvPr id="7" name="Date Placeholder 6"/>
          <p:cNvSpPr>
            <a:spLocks noGrp="1"/>
          </p:cNvSpPr>
          <p:nvPr>
            <p:ph type="dt" sz="half" idx="19"/>
          </p:nvPr>
        </p:nvSpPr>
        <p:spPr/>
        <p:txBody>
          <a:bodyPr/>
          <a:lstStyle/>
          <a:p>
            <a:pPr algn="ctr"/>
            <a:r>
              <a:rPr lang="en-US"/>
              <a:t>Insert your date / confidentiality text here</a:t>
            </a:r>
            <a:endParaRPr lang="en-GB"/>
          </a:p>
        </p:txBody>
      </p:sp>
      <p:sp>
        <p:nvSpPr>
          <p:cNvPr id="9" name="Footer Placeholder 8"/>
          <p:cNvSpPr>
            <a:spLocks noGrp="1"/>
          </p:cNvSpPr>
          <p:nvPr>
            <p:ph type="ftr" sz="quarter" idx="20"/>
          </p:nvPr>
        </p:nvSpPr>
        <p:spPr/>
        <p:txBody>
          <a:bodyPr/>
          <a:lstStyle>
            <a:lvl1pPr>
              <a:defRPr/>
            </a:lvl1pPr>
          </a:lstStyle>
          <a:p>
            <a:r>
              <a:rPr lang="en-GB"/>
              <a:t>16x9 core template</a:t>
            </a:r>
          </a:p>
        </p:txBody>
      </p:sp>
      <p:sp>
        <p:nvSpPr>
          <p:cNvPr id="10" name="Slide Number Placeholder 9"/>
          <p:cNvSpPr>
            <a:spLocks noGrp="1"/>
          </p:cNvSpPr>
          <p:nvPr>
            <p:ph type="sldNum" sz="quarter" idx="21"/>
          </p:nvPr>
        </p:nvSpPr>
        <p:spPr/>
        <p:txBody>
          <a:bodyPr/>
          <a:lstStyle/>
          <a:p>
            <a:fld id="{9F9F533D-B52E-4A2F-BF72-0ADD2D94BD75}" type="slidenum">
              <a:rPr lang="en-GB" smtClean="0"/>
              <a:pPr/>
              <a:t>‹#›</a:t>
            </a:fld>
            <a:endParaRPr lang="en-GB"/>
          </a:p>
        </p:txBody>
      </p:sp>
    </p:spTree>
    <p:extLst>
      <p:ext uri="{BB962C8B-B14F-4D97-AF65-F5344CB8AC3E}">
        <p14:creationId xmlns:p14="http://schemas.microsoft.com/office/powerpoint/2010/main" val="132296629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p:spTree>
      <p:nvGrpSpPr>
        <p:cNvPr id="1" name=""/>
        <p:cNvGrpSpPr/>
        <p:nvPr/>
      </p:nvGrpSpPr>
      <p:grpSpPr>
        <a:xfrm>
          <a:off x="0" y="0"/>
          <a:ext cx="0" cy="0"/>
          <a:chOff x="0" y="0"/>
          <a:chExt cx="0" cy="0"/>
        </a:xfrm>
      </p:grpSpPr>
      <p:sp>
        <p:nvSpPr>
          <p:cNvPr id="10" name="Content Placeholder 9"/>
          <p:cNvSpPr>
            <a:spLocks noGrp="1" noChangeAspect="1"/>
          </p:cNvSpPr>
          <p:nvPr>
            <p:ph sz="quarter" idx="19"/>
          </p:nvPr>
        </p:nvSpPr>
        <p:spPr>
          <a:xfrm>
            <a:off x="480001" y="2052914"/>
            <a:ext cx="11224684" cy="3638805"/>
          </a:xfrm>
          <a:prstGeom prst="rect">
            <a:avLst/>
          </a:prstGeom>
        </p:spPr>
        <p:txBody>
          <a:bodyPr l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2"/>
          <p:cNvSpPr>
            <a:spLocks noGrp="1"/>
          </p:cNvSpPr>
          <p:nvPr>
            <p:ph type="body" sz="quarter" idx="13" hasCustomPrompt="1"/>
          </p:nvPr>
        </p:nvSpPr>
        <p:spPr>
          <a:xfrm>
            <a:off x="478870" y="1588948"/>
            <a:ext cx="11224684" cy="420564"/>
          </a:xfrm>
          <a:prstGeom prst="rect">
            <a:avLst/>
          </a:prstGeom>
        </p:spPr>
        <p:txBody>
          <a:bodyPr lIns="0" anchor="t" anchorCtr="0">
            <a:spAutoFit/>
          </a:bodyPr>
          <a:lstStyle>
            <a:lvl1pPr marL="0" indent="0">
              <a:spcAft>
                <a:spcPts val="0"/>
              </a:spcAft>
              <a:buNone/>
              <a:defRPr sz="2133" b="1">
                <a:solidFill>
                  <a:schemeClr val="accent1"/>
                </a:solidFill>
              </a:defRPr>
            </a:lvl1pPr>
            <a:lvl2pPr marL="361942" indent="0">
              <a:buNone/>
              <a:defRPr/>
            </a:lvl2pPr>
            <a:lvl3pPr marL="711182" indent="0">
              <a:buNone/>
              <a:defRPr/>
            </a:lvl3pPr>
            <a:lvl4pPr marL="1087939" indent="0">
              <a:buNone/>
              <a:defRPr/>
            </a:lvl4pPr>
            <a:lvl5pPr marL="1473163" indent="0">
              <a:buNone/>
              <a:defRPr/>
            </a:lvl5pPr>
          </a:lstStyle>
          <a:p>
            <a:pPr lvl="0"/>
            <a:r>
              <a:rPr lang="en-US"/>
              <a:t>Subheading here if required</a:t>
            </a:r>
          </a:p>
        </p:txBody>
      </p:sp>
      <p:sp>
        <p:nvSpPr>
          <p:cNvPr id="14" name="Text Placeholder 2"/>
          <p:cNvSpPr>
            <a:spLocks noGrp="1"/>
          </p:cNvSpPr>
          <p:nvPr>
            <p:ph type="body" sz="quarter" idx="14"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a:t>Supporting heading</a:t>
            </a:r>
            <a:r>
              <a:rPr lang="en-US"/>
              <a:t> here if required</a:t>
            </a:r>
          </a:p>
        </p:txBody>
      </p:sp>
      <p:sp>
        <p:nvSpPr>
          <p:cNvPr id="16" name="Text Placeholder 5"/>
          <p:cNvSpPr>
            <a:spLocks noGrp="1"/>
          </p:cNvSpPr>
          <p:nvPr>
            <p:ph type="body" sz="quarter" idx="18" hasCustomPrompt="1"/>
          </p:nvPr>
        </p:nvSpPr>
        <p:spPr>
          <a:xfrm>
            <a:off x="478869" y="5670297"/>
            <a:ext cx="11232000" cy="256545"/>
          </a:xfrm>
          <a:prstGeom prst="rect">
            <a:avLst/>
          </a:prstGeom>
        </p:spPr>
        <p:txBody>
          <a:bodyPr wrap="square" anchor="b" anchorCtr="0">
            <a:spAutoFit/>
          </a:bodyPr>
          <a:lstStyle>
            <a:lvl1pPr marL="0" marR="0" indent="0" algn="l" defTabSz="1219170" rtl="0" eaLnBrk="1" fontAlgn="auto" latinLnBrk="0" hangingPunct="1">
              <a:lnSpc>
                <a:spcPct val="100000"/>
              </a:lnSpc>
              <a:spcBef>
                <a:spcPts val="0"/>
              </a:spcBef>
              <a:spcAft>
                <a:spcPts val="800"/>
              </a:spcAft>
              <a:buClr>
                <a:schemeClr val="tx1"/>
              </a:buClr>
              <a:buSzTx/>
              <a:buFont typeface="Arial" pitchFamily="34" charset="0"/>
              <a:buNone/>
              <a:tabLst/>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a:t>Insert Source text here</a:t>
            </a:r>
          </a:p>
        </p:txBody>
      </p:sp>
      <p:sp>
        <p:nvSpPr>
          <p:cNvPr id="20" name="Title 19"/>
          <p:cNvSpPr>
            <a:spLocks noGrp="1"/>
          </p:cNvSpPr>
          <p:nvPr>
            <p:ph type="title" hasCustomPrompt="1"/>
          </p:nvPr>
        </p:nvSpPr>
        <p:spPr/>
        <p:txBody>
          <a:bodyPr/>
          <a:lstStyle/>
          <a:p>
            <a:r>
              <a:rPr lang="en-US"/>
              <a:t>Click to edit Master heading style</a:t>
            </a:r>
            <a:endParaRPr lang="en-GB"/>
          </a:p>
        </p:txBody>
      </p:sp>
      <p:sp>
        <p:nvSpPr>
          <p:cNvPr id="5" name="Date Placeholder 4"/>
          <p:cNvSpPr>
            <a:spLocks noGrp="1"/>
          </p:cNvSpPr>
          <p:nvPr>
            <p:ph type="dt" sz="half" idx="20"/>
          </p:nvPr>
        </p:nvSpPr>
        <p:spPr/>
        <p:txBody>
          <a:bodyPr/>
          <a:lstStyle/>
          <a:p>
            <a:pPr algn="ctr"/>
            <a:r>
              <a:rPr lang="en-US"/>
              <a:t>Insert your date / confidentiality text here</a:t>
            </a:r>
            <a:endParaRPr lang="en-GB"/>
          </a:p>
        </p:txBody>
      </p:sp>
      <p:sp>
        <p:nvSpPr>
          <p:cNvPr id="6" name="Footer Placeholder 5"/>
          <p:cNvSpPr>
            <a:spLocks noGrp="1"/>
          </p:cNvSpPr>
          <p:nvPr>
            <p:ph type="ftr" sz="quarter" idx="21"/>
          </p:nvPr>
        </p:nvSpPr>
        <p:spPr/>
        <p:txBody>
          <a:bodyPr/>
          <a:lstStyle>
            <a:lvl1pPr>
              <a:defRPr/>
            </a:lvl1pPr>
          </a:lstStyle>
          <a:p>
            <a:r>
              <a:rPr lang="en-GB"/>
              <a:t>16x9 core template</a:t>
            </a:r>
          </a:p>
        </p:txBody>
      </p:sp>
      <p:sp>
        <p:nvSpPr>
          <p:cNvPr id="7" name="Slide Number Placeholder 6"/>
          <p:cNvSpPr>
            <a:spLocks noGrp="1"/>
          </p:cNvSpPr>
          <p:nvPr>
            <p:ph type="sldNum" sz="quarter" idx="22"/>
          </p:nvPr>
        </p:nvSpPr>
        <p:spPr/>
        <p:txBody>
          <a:bodyPr/>
          <a:lstStyle/>
          <a:p>
            <a:fld id="{9F9F533D-B52E-4A2F-BF72-0ADD2D94BD75}" type="slidenum">
              <a:rPr lang="en-GB" smtClean="0"/>
              <a:pPr/>
              <a:t>‹#›</a:t>
            </a:fld>
            <a:endParaRPr lang="en-GB"/>
          </a:p>
        </p:txBody>
      </p:sp>
    </p:spTree>
    <p:extLst>
      <p:ext uri="{BB962C8B-B14F-4D97-AF65-F5344CB8AC3E}">
        <p14:creationId xmlns:p14="http://schemas.microsoft.com/office/powerpoint/2010/main" val="285666642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Large Bullet">
    <p:spTree>
      <p:nvGrpSpPr>
        <p:cNvPr id="1" name=""/>
        <p:cNvGrpSpPr/>
        <p:nvPr/>
      </p:nvGrpSpPr>
      <p:grpSpPr>
        <a:xfrm>
          <a:off x="0" y="0"/>
          <a:ext cx="0" cy="0"/>
          <a:chOff x="0" y="0"/>
          <a:chExt cx="0" cy="0"/>
        </a:xfrm>
      </p:grpSpPr>
      <p:sp>
        <p:nvSpPr>
          <p:cNvPr id="14" name="Text Placeholder 2"/>
          <p:cNvSpPr>
            <a:spLocks noGrp="1"/>
          </p:cNvSpPr>
          <p:nvPr>
            <p:ph type="body" sz="quarter" idx="14" hasCustomPrompt="1"/>
          </p:nvPr>
        </p:nvSpPr>
        <p:spPr>
          <a:xfrm>
            <a:off x="480000"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a:t>Supporting heading</a:t>
            </a:r>
            <a:r>
              <a:rPr lang="en-US"/>
              <a:t> here if required</a:t>
            </a:r>
          </a:p>
        </p:txBody>
      </p:sp>
      <p:sp>
        <p:nvSpPr>
          <p:cNvPr id="15" name="Text Placeholder 5"/>
          <p:cNvSpPr>
            <a:spLocks noGrp="1"/>
          </p:cNvSpPr>
          <p:nvPr>
            <p:ph type="body" sz="quarter" idx="18" hasCustomPrompt="1"/>
          </p:nvPr>
        </p:nvSpPr>
        <p:spPr>
          <a:xfrm>
            <a:off x="480000" y="5670297"/>
            <a:ext cx="11232000"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a:t>Insert Source text here</a:t>
            </a:r>
          </a:p>
        </p:txBody>
      </p:sp>
      <p:sp>
        <p:nvSpPr>
          <p:cNvPr id="19" name="Title 18"/>
          <p:cNvSpPr>
            <a:spLocks noGrp="1"/>
          </p:cNvSpPr>
          <p:nvPr>
            <p:ph type="title" hasCustomPrompt="1"/>
          </p:nvPr>
        </p:nvSpPr>
        <p:spPr>
          <a:xfrm>
            <a:off x="480001" y="384852"/>
            <a:ext cx="10102852" cy="451405"/>
          </a:xfrm>
        </p:spPr>
        <p:txBody>
          <a:bodyPr/>
          <a:lstStyle/>
          <a:p>
            <a:r>
              <a:rPr lang="en-US"/>
              <a:t>Click to edit Master heading style</a:t>
            </a:r>
            <a:endParaRPr lang="en-GB"/>
          </a:p>
        </p:txBody>
      </p:sp>
      <p:sp>
        <p:nvSpPr>
          <p:cNvPr id="5" name="Date Placeholder 4"/>
          <p:cNvSpPr>
            <a:spLocks noGrp="1"/>
          </p:cNvSpPr>
          <p:nvPr>
            <p:ph type="dt" sz="half" idx="19"/>
          </p:nvPr>
        </p:nvSpPr>
        <p:spPr/>
        <p:txBody>
          <a:bodyPr/>
          <a:lstStyle/>
          <a:p>
            <a:pPr algn="ctr"/>
            <a:r>
              <a:rPr lang="en-US"/>
              <a:t>Insert your date / confidentiality text here</a:t>
            </a:r>
            <a:endParaRPr lang="en-GB"/>
          </a:p>
        </p:txBody>
      </p:sp>
      <p:sp>
        <p:nvSpPr>
          <p:cNvPr id="6" name="Footer Placeholder 5"/>
          <p:cNvSpPr>
            <a:spLocks noGrp="1"/>
          </p:cNvSpPr>
          <p:nvPr>
            <p:ph type="ftr" sz="quarter" idx="20"/>
          </p:nvPr>
        </p:nvSpPr>
        <p:spPr/>
        <p:txBody>
          <a:bodyPr/>
          <a:lstStyle>
            <a:lvl1pPr>
              <a:defRPr/>
            </a:lvl1pPr>
          </a:lstStyle>
          <a:p>
            <a:r>
              <a:rPr lang="en-GB"/>
              <a:t>16x9 core template</a:t>
            </a:r>
          </a:p>
        </p:txBody>
      </p:sp>
      <p:sp>
        <p:nvSpPr>
          <p:cNvPr id="7" name="Slide Number Placeholder 6"/>
          <p:cNvSpPr>
            <a:spLocks noGrp="1"/>
          </p:cNvSpPr>
          <p:nvPr>
            <p:ph type="sldNum" sz="quarter" idx="21"/>
          </p:nvPr>
        </p:nvSpPr>
        <p:spPr/>
        <p:txBody>
          <a:bodyPr/>
          <a:lstStyle/>
          <a:p>
            <a:fld id="{9F9F533D-B52E-4A2F-BF72-0ADD2D94BD75}" type="slidenum">
              <a:rPr lang="en-GB" smtClean="0"/>
              <a:pPr/>
              <a:t>‹#›</a:t>
            </a:fld>
            <a:endParaRPr lang="en-GB"/>
          </a:p>
        </p:txBody>
      </p:sp>
      <p:sp>
        <p:nvSpPr>
          <p:cNvPr id="9" name="Content Placeholder 12"/>
          <p:cNvSpPr>
            <a:spLocks noGrp="1" noChangeAspect="1"/>
          </p:cNvSpPr>
          <p:nvPr>
            <p:ph sz="quarter" idx="17"/>
          </p:nvPr>
        </p:nvSpPr>
        <p:spPr>
          <a:xfrm>
            <a:off x="480001" y="1589852"/>
            <a:ext cx="11231033" cy="4101867"/>
          </a:xfrm>
          <a:prstGeom prst="rect">
            <a:avLst/>
          </a:prstGeom>
        </p:spPr>
        <p:txBody>
          <a:bodyPr lIns="0"/>
          <a:lstStyle>
            <a:lvl1pPr>
              <a:defRPr sz="3200"/>
            </a:lvl1pPr>
            <a:lvl2pPr>
              <a:defRPr sz="3200"/>
            </a:lvl2pPr>
            <a:lvl3pPr>
              <a:defRPr sz="3200"/>
            </a:lvl3pPr>
            <a:lvl4pPr>
              <a:defRPr sz="3200"/>
            </a:lvl4pPr>
            <a:lvl5pPr>
              <a:defRPr sz="3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3826228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Content Placeholder 13"/>
          <p:cNvSpPr>
            <a:spLocks noGrp="1" noChangeAspect="1"/>
          </p:cNvSpPr>
          <p:nvPr>
            <p:ph sz="quarter" idx="18"/>
          </p:nvPr>
        </p:nvSpPr>
        <p:spPr>
          <a:xfrm>
            <a:off x="6407151" y="1591734"/>
            <a:ext cx="5304367" cy="4087284"/>
          </a:xfrm>
          <a:prstGeom prst="rect">
            <a:avLst/>
          </a:prstGeom>
        </p:spPr>
        <p:txBody>
          <a:bodyPr l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hasCustomPrompt="1"/>
          </p:nvPr>
        </p:nvSpPr>
        <p:spPr>
          <a:xfrm>
            <a:off x="478870" y="384852"/>
            <a:ext cx="10102852" cy="451405"/>
          </a:xfrm>
        </p:spPr>
        <p:txBody>
          <a:bodyPr/>
          <a:lstStyle/>
          <a:p>
            <a:r>
              <a:rPr lang="en-US"/>
              <a:t>Click to edit Master heading style</a:t>
            </a:r>
            <a:endParaRPr lang="en-GB"/>
          </a:p>
        </p:txBody>
      </p:sp>
      <p:sp>
        <p:nvSpPr>
          <p:cNvPr id="18" name="Text Placeholder 2"/>
          <p:cNvSpPr>
            <a:spLocks noGrp="1"/>
          </p:cNvSpPr>
          <p:nvPr>
            <p:ph type="body" sz="quarter" idx="14"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a:t>Supporting heading</a:t>
            </a:r>
            <a:r>
              <a:rPr lang="en-US"/>
              <a:t> here if required</a:t>
            </a:r>
          </a:p>
        </p:txBody>
      </p:sp>
      <p:sp>
        <p:nvSpPr>
          <p:cNvPr id="19" name="Text Placeholder 5"/>
          <p:cNvSpPr>
            <a:spLocks noGrp="1"/>
          </p:cNvSpPr>
          <p:nvPr>
            <p:ph type="body" sz="quarter" idx="19" hasCustomPrompt="1"/>
          </p:nvPr>
        </p:nvSpPr>
        <p:spPr>
          <a:xfrm>
            <a:off x="478870" y="5670297"/>
            <a:ext cx="5305981"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a:t>Insert Source text here</a:t>
            </a:r>
          </a:p>
        </p:txBody>
      </p:sp>
      <p:sp>
        <p:nvSpPr>
          <p:cNvPr id="20" name="Text Placeholder 5"/>
          <p:cNvSpPr>
            <a:spLocks noGrp="1"/>
          </p:cNvSpPr>
          <p:nvPr>
            <p:ph type="body" sz="quarter" idx="20" hasCustomPrompt="1"/>
          </p:nvPr>
        </p:nvSpPr>
        <p:spPr>
          <a:xfrm>
            <a:off x="6396289" y="5670297"/>
            <a:ext cx="5328000"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a:t>Insert Source text here</a:t>
            </a:r>
          </a:p>
        </p:txBody>
      </p:sp>
      <p:sp>
        <p:nvSpPr>
          <p:cNvPr id="3" name="Date Placeholder 2"/>
          <p:cNvSpPr>
            <a:spLocks noGrp="1"/>
          </p:cNvSpPr>
          <p:nvPr>
            <p:ph type="dt" sz="half" idx="21"/>
          </p:nvPr>
        </p:nvSpPr>
        <p:spPr/>
        <p:txBody>
          <a:bodyPr/>
          <a:lstStyle/>
          <a:p>
            <a:pPr algn="ctr"/>
            <a:r>
              <a:rPr lang="en-US"/>
              <a:t>Insert your date / confidentiality text here</a:t>
            </a:r>
            <a:endParaRPr lang="en-GB"/>
          </a:p>
        </p:txBody>
      </p:sp>
      <p:sp>
        <p:nvSpPr>
          <p:cNvPr id="4" name="Footer Placeholder 3"/>
          <p:cNvSpPr>
            <a:spLocks noGrp="1"/>
          </p:cNvSpPr>
          <p:nvPr>
            <p:ph type="ftr" sz="quarter" idx="22"/>
          </p:nvPr>
        </p:nvSpPr>
        <p:spPr/>
        <p:txBody>
          <a:bodyPr/>
          <a:lstStyle>
            <a:lvl1pPr>
              <a:defRPr/>
            </a:lvl1pPr>
          </a:lstStyle>
          <a:p>
            <a:r>
              <a:rPr lang="en-GB"/>
              <a:t>16x9 core template</a:t>
            </a:r>
          </a:p>
        </p:txBody>
      </p:sp>
      <p:sp>
        <p:nvSpPr>
          <p:cNvPr id="5" name="Slide Number Placeholder 4"/>
          <p:cNvSpPr>
            <a:spLocks noGrp="1"/>
          </p:cNvSpPr>
          <p:nvPr>
            <p:ph type="sldNum" sz="quarter" idx="23"/>
          </p:nvPr>
        </p:nvSpPr>
        <p:spPr/>
        <p:txBody>
          <a:bodyPr/>
          <a:lstStyle/>
          <a:p>
            <a:fld id="{9F9F533D-B52E-4A2F-BF72-0ADD2D94BD75}" type="slidenum">
              <a:rPr lang="en-GB" smtClean="0"/>
              <a:pPr/>
              <a:t>‹#›</a:t>
            </a:fld>
            <a:endParaRPr lang="en-GB"/>
          </a:p>
        </p:txBody>
      </p:sp>
      <p:sp>
        <p:nvSpPr>
          <p:cNvPr id="11" name="Content Placeholder 11"/>
          <p:cNvSpPr>
            <a:spLocks noGrp="1" noChangeAspect="1"/>
          </p:cNvSpPr>
          <p:nvPr>
            <p:ph sz="quarter" idx="17"/>
          </p:nvPr>
        </p:nvSpPr>
        <p:spPr>
          <a:xfrm>
            <a:off x="480001" y="1591734"/>
            <a:ext cx="5298500" cy="4087284"/>
          </a:xfrm>
          <a:prstGeom prst="rect">
            <a:avLst/>
          </a:prstGeom>
        </p:spPr>
        <p:txBody>
          <a:bodyPr l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9566687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8" name="Text Placeholder 2"/>
          <p:cNvSpPr>
            <a:spLocks noGrp="1"/>
          </p:cNvSpPr>
          <p:nvPr>
            <p:ph type="body" idx="19" hasCustomPrompt="1"/>
          </p:nvPr>
        </p:nvSpPr>
        <p:spPr>
          <a:xfrm>
            <a:off x="480001" y="1592272"/>
            <a:ext cx="5298500" cy="420564"/>
          </a:xfrm>
          <a:prstGeom prst="rect">
            <a:avLst/>
          </a:prstGeom>
        </p:spPr>
        <p:txBody>
          <a:bodyPr wrap="square" lIns="0" anchor="t" anchorCtr="0">
            <a:spAutoFit/>
          </a:bodyPr>
          <a:lstStyle>
            <a:lvl1pPr marL="0" indent="0">
              <a:buNone/>
              <a:defRPr sz="2133" b="1">
                <a:solidFill>
                  <a:schemeClr val="accent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Subheading here if required</a:t>
            </a:r>
          </a:p>
        </p:txBody>
      </p:sp>
      <p:sp>
        <p:nvSpPr>
          <p:cNvPr id="20" name="Text Placeholder 2"/>
          <p:cNvSpPr>
            <a:spLocks noGrp="1"/>
          </p:cNvSpPr>
          <p:nvPr>
            <p:ph type="body" idx="21" hasCustomPrompt="1"/>
          </p:nvPr>
        </p:nvSpPr>
        <p:spPr>
          <a:xfrm>
            <a:off x="6407151" y="1592273"/>
            <a:ext cx="5304367" cy="420564"/>
          </a:xfrm>
          <a:prstGeom prst="rect">
            <a:avLst/>
          </a:prstGeom>
        </p:spPr>
        <p:txBody>
          <a:bodyPr wrap="square" anchor="t" anchorCtr="0">
            <a:spAutoFit/>
          </a:bodyPr>
          <a:lstStyle>
            <a:lvl1pPr marL="0" indent="0">
              <a:buNone/>
              <a:defRPr sz="2133" b="1">
                <a:solidFill>
                  <a:schemeClr val="accent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Subheading here if required</a:t>
            </a:r>
          </a:p>
        </p:txBody>
      </p:sp>
      <p:sp>
        <p:nvSpPr>
          <p:cNvPr id="2" name="Title 1"/>
          <p:cNvSpPr>
            <a:spLocks noGrp="1"/>
          </p:cNvSpPr>
          <p:nvPr>
            <p:ph type="title" hasCustomPrompt="1"/>
          </p:nvPr>
        </p:nvSpPr>
        <p:spPr>
          <a:xfrm>
            <a:off x="480001" y="384852"/>
            <a:ext cx="10102852" cy="451405"/>
          </a:xfrm>
        </p:spPr>
        <p:txBody>
          <a:bodyPr/>
          <a:lstStyle/>
          <a:p>
            <a:r>
              <a:rPr lang="en-US"/>
              <a:t>Click to edit Master heading style</a:t>
            </a:r>
            <a:endParaRPr lang="en-GB"/>
          </a:p>
        </p:txBody>
      </p:sp>
      <p:sp>
        <p:nvSpPr>
          <p:cNvPr id="17" name="Content Placeholder 11"/>
          <p:cNvSpPr>
            <a:spLocks noGrp="1" noChangeAspect="1"/>
          </p:cNvSpPr>
          <p:nvPr>
            <p:ph sz="quarter" idx="17"/>
          </p:nvPr>
        </p:nvSpPr>
        <p:spPr>
          <a:xfrm>
            <a:off x="480001" y="2021979"/>
            <a:ext cx="5298500" cy="3657039"/>
          </a:xfrm>
          <a:prstGeom prst="rect">
            <a:avLst/>
          </a:prstGeom>
        </p:spPr>
        <p:txBody>
          <a:bodyPr l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Content Placeholder 13"/>
          <p:cNvSpPr>
            <a:spLocks noGrp="1" noChangeAspect="1"/>
          </p:cNvSpPr>
          <p:nvPr>
            <p:ph sz="quarter" idx="18"/>
          </p:nvPr>
        </p:nvSpPr>
        <p:spPr>
          <a:xfrm>
            <a:off x="6407151" y="2021979"/>
            <a:ext cx="5304367" cy="3661272"/>
          </a:xfrm>
          <a:prstGeom prst="rect">
            <a:avLst/>
          </a:prstGeom>
        </p:spPr>
        <p:txBody>
          <a:bodyPr l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3" name="Text Placeholder 5"/>
          <p:cNvSpPr>
            <a:spLocks noGrp="1"/>
          </p:cNvSpPr>
          <p:nvPr>
            <p:ph type="body" sz="quarter" idx="31" hasCustomPrompt="1"/>
          </p:nvPr>
        </p:nvSpPr>
        <p:spPr>
          <a:xfrm>
            <a:off x="480001" y="5670297"/>
            <a:ext cx="5298500"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a:t>Insert Source text here</a:t>
            </a:r>
          </a:p>
        </p:txBody>
      </p:sp>
      <p:sp>
        <p:nvSpPr>
          <p:cNvPr id="24" name="Text Placeholder 5"/>
          <p:cNvSpPr>
            <a:spLocks noGrp="1"/>
          </p:cNvSpPr>
          <p:nvPr>
            <p:ph type="body" sz="quarter" idx="20" hasCustomPrompt="1"/>
          </p:nvPr>
        </p:nvSpPr>
        <p:spPr>
          <a:xfrm>
            <a:off x="6398400" y="5670297"/>
            <a:ext cx="5313117"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a:t>Insert Source text here</a:t>
            </a:r>
          </a:p>
        </p:txBody>
      </p:sp>
      <p:sp>
        <p:nvSpPr>
          <p:cNvPr id="28" name="Text Placeholder 2"/>
          <p:cNvSpPr>
            <a:spLocks noGrp="1"/>
          </p:cNvSpPr>
          <p:nvPr>
            <p:ph type="body" sz="quarter" idx="14" hasCustomPrompt="1"/>
          </p:nvPr>
        </p:nvSpPr>
        <p:spPr>
          <a:xfrm>
            <a:off x="480000"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a:t>Supporting heading</a:t>
            </a:r>
            <a:r>
              <a:rPr lang="en-US"/>
              <a:t> here if required</a:t>
            </a:r>
          </a:p>
        </p:txBody>
      </p:sp>
      <p:sp>
        <p:nvSpPr>
          <p:cNvPr id="6" name="Date Placeholder 5"/>
          <p:cNvSpPr>
            <a:spLocks noGrp="1"/>
          </p:cNvSpPr>
          <p:nvPr>
            <p:ph type="dt" sz="half" idx="32"/>
          </p:nvPr>
        </p:nvSpPr>
        <p:spPr/>
        <p:txBody>
          <a:bodyPr/>
          <a:lstStyle/>
          <a:p>
            <a:pPr algn="ctr"/>
            <a:r>
              <a:rPr lang="en-US"/>
              <a:t>Insert your date / confidentiality text here</a:t>
            </a:r>
            <a:endParaRPr lang="en-GB"/>
          </a:p>
        </p:txBody>
      </p:sp>
      <p:sp>
        <p:nvSpPr>
          <p:cNvPr id="7" name="Footer Placeholder 6"/>
          <p:cNvSpPr>
            <a:spLocks noGrp="1"/>
          </p:cNvSpPr>
          <p:nvPr>
            <p:ph type="ftr" sz="quarter" idx="33"/>
          </p:nvPr>
        </p:nvSpPr>
        <p:spPr/>
        <p:txBody>
          <a:bodyPr/>
          <a:lstStyle>
            <a:lvl1pPr>
              <a:defRPr/>
            </a:lvl1pPr>
          </a:lstStyle>
          <a:p>
            <a:r>
              <a:rPr lang="en-GB"/>
              <a:t>16x9 core template</a:t>
            </a:r>
          </a:p>
        </p:txBody>
      </p:sp>
      <p:sp>
        <p:nvSpPr>
          <p:cNvPr id="8" name="Slide Number Placeholder 7"/>
          <p:cNvSpPr>
            <a:spLocks noGrp="1"/>
          </p:cNvSpPr>
          <p:nvPr>
            <p:ph type="sldNum" sz="quarter" idx="34"/>
          </p:nvPr>
        </p:nvSpPr>
        <p:spPr/>
        <p:txBody>
          <a:bodyPr/>
          <a:lstStyle/>
          <a:p>
            <a:fld id="{9F9F533D-B52E-4A2F-BF72-0ADD2D94BD75}" type="slidenum">
              <a:rPr lang="en-GB" smtClean="0"/>
              <a:pPr/>
              <a:t>‹#›</a:t>
            </a:fld>
            <a:endParaRPr lang="en-GB"/>
          </a:p>
        </p:txBody>
      </p:sp>
    </p:spTree>
    <p:extLst>
      <p:ext uri="{BB962C8B-B14F-4D97-AF65-F5344CB8AC3E}">
        <p14:creationId xmlns:p14="http://schemas.microsoft.com/office/powerpoint/2010/main" val="249358823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Video Standard (4x3)">
    <p:spTree>
      <p:nvGrpSpPr>
        <p:cNvPr id="1" name=""/>
        <p:cNvGrpSpPr/>
        <p:nvPr/>
      </p:nvGrpSpPr>
      <p:grpSpPr>
        <a:xfrm>
          <a:off x="0" y="0"/>
          <a:ext cx="0" cy="0"/>
          <a:chOff x="0" y="0"/>
          <a:chExt cx="0" cy="0"/>
        </a:xfrm>
      </p:grpSpPr>
      <p:sp>
        <p:nvSpPr>
          <p:cNvPr id="6" name="Media Placeholder 5"/>
          <p:cNvSpPr>
            <a:spLocks noGrp="1" noChangeAspect="1"/>
          </p:cNvSpPr>
          <p:nvPr>
            <p:ph type="media" sz="quarter" idx="12" hasCustomPrompt="1"/>
          </p:nvPr>
        </p:nvSpPr>
        <p:spPr>
          <a:xfrm>
            <a:off x="3151200" y="1591734"/>
            <a:ext cx="5889600" cy="4415367"/>
          </a:xfrm>
          <a:prstGeom prst="rect">
            <a:avLst/>
          </a:prstGeom>
        </p:spPr>
        <p:txBody>
          <a:bodyPr lIns="108000" tIns="108000"/>
          <a:lstStyle>
            <a:lvl1pPr marL="0" indent="0">
              <a:buNone/>
              <a:defRPr baseline="0">
                <a:solidFill>
                  <a:schemeClr val="tx1"/>
                </a:solidFill>
              </a:defRPr>
            </a:lvl1pPr>
          </a:lstStyle>
          <a:p>
            <a:r>
              <a:rPr lang="en-GB"/>
              <a:t>Click on the film icon to insert your Standard (4x3 video)</a:t>
            </a:r>
          </a:p>
        </p:txBody>
      </p:sp>
      <p:sp>
        <p:nvSpPr>
          <p:cNvPr id="2" name="Title 1"/>
          <p:cNvSpPr>
            <a:spLocks noGrp="1"/>
          </p:cNvSpPr>
          <p:nvPr>
            <p:ph type="title" hasCustomPrompt="1"/>
          </p:nvPr>
        </p:nvSpPr>
        <p:spPr/>
        <p:txBody>
          <a:bodyPr/>
          <a:lstStyle/>
          <a:p>
            <a:r>
              <a:rPr lang="en-US"/>
              <a:t>Click to edit Master heading style</a:t>
            </a:r>
            <a:endParaRPr lang="en-GB"/>
          </a:p>
        </p:txBody>
      </p:sp>
      <p:sp>
        <p:nvSpPr>
          <p:cNvPr id="3" name="Date Placeholder 2"/>
          <p:cNvSpPr>
            <a:spLocks noGrp="1"/>
          </p:cNvSpPr>
          <p:nvPr>
            <p:ph type="dt" sz="half" idx="15"/>
          </p:nvPr>
        </p:nvSpPr>
        <p:spPr/>
        <p:txBody>
          <a:bodyPr/>
          <a:lstStyle/>
          <a:p>
            <a:pPr algn="ctr"/>
            <a:r>
              <a:rPr lang="en-US"/>
              <a:t>Insert your date / confidentiality text here</a:t>
            </a:r>
            <a:endParaRPr lang="en-GB"/>
          </a:p>
        </p:txBody>
      </p:sp>
      <p:sp>
        <p:nvSpPr>
          <p:cNvPr id="4" name="Footer Placeholder 3"/>
          <p:cNvSpPr>
            <a:spLocks noGrp="1"/>
          </p:cNvSpPr>
          <p:nvPr>
            <p:ph type="ftr" sz="quarter" idx="16"/>
          </p:nvPr>
        </p:nvSpPr>
        <p:spPr/>
        <p:txBody>
          <a:bodyPr/>
          <a:lstStyle>
            <a:lvl1pPr>
              <a:defRPr/>
            </a:lvl1pPr>
          </a:lstStyle>
          <a:p>
            <a:r>
              <a:rPr lang="en-GB"/>
              <a:t>16x9 core template</a:t>
            </a:r>
          </a:p>
        </p:txBody>
      </p:sp>
      <p:sp>
        <p:nvSpPr>
          <p:cNvPr id="9" name="Slide Number Placeholder 8"/>
          <p:cNvSpPr>
            <a:spLocks noGrp="1"/>
          </p:cNvSpPr>
          <p:nvPr>
            <p:ph type="sldNum" sz="quarter" idx="17"/>
          </p:nvPr>
        </p:nvSpPr>
        <p:spPr/>
        <p:txBody>
          <a:bodyPr/>
          <a:lstStyle/>
          <a:p>
            <a:fld id="{9F9F533D-B52E-4A2F-BF72-0ADD2D94BD75}" type="slidenum">
              <a:rPr lang="en-GB" smtClean="0"/>
              <a:pPr/>
              <a:t>‹#›</a:t>
            </a:fld>
            <a:endParaRPr lang="en-GB"/>
          </a:p>
        </p:txBody>
      </p:sp>
      <p:sp>
        <p:nvSpPr>
          <p:cNvPr id="8" name="Text Placeholder 2"/>
          <p:cNvSpPr>
            <a:spLocks noGrp="1"/>
          </p:cNvSpPr>
          <p:nvPr>
            <p:ph type="body" sz="quarter" idx="14" hasCustomPrompt="1"/>
          </p:nvPr>
        </p:nvSpPr>
        <p:spPr>
          <a:xfrm>
            <a:off x="480000"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a:t>Supporting heading</a:t>
            </a:r>
            <a:r>
              <a:rPr lang="en-US"/>
              <a:t> here if required</a:t>
            </a:r>
          </a:p>
        </p:txBody>
      </p:sp>
    </p:spTree>
    <p:extLst>
      <p:ext uri="{BB962C8B-B14F-4D97-AF65-F5344CB8AC3E}">
        <p14:creationId xmlns:p14="http://schemas.microsoft.com/office/powerpoint/2010/main" val="179768132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Video Widescreen (16x9)">
    <p:spTree>
      <p:nvGrpSpPr>
        <p:cNvPr id="1" name=""/>
        <p:cNvGrpSpPr/>
        <p:nvPr/>
      </p:nvGrpSpPr>
      <p:grpSpPr>
        <a:xfrm>
          <a:off x="0" y="0"/>
          <a:ext cx="0" cy="0"/>
          <a:chOff x="0" y="0"/>
          <a:chExt cx="0" cy="0"/>
        </a:xfrm>
      </p:grpSpPr>
      <p:sp>
        <p:nvSpPr>
          <p:cNvPr id="5" name="Media Placeholder 5"/>
          <p:cNvSpPr>
            <a:spLocks noGrp="1" noChangeAspect="1"/>
          </p:cNvSpPr>
          <p:nvPr>
            <p:ph type="media" sz="quarter" idx="12" hasCustomPrompt="1"/>
          </p:nvPr>
        </p:nvSpPr>
        <p:spPr>
          <a:xfrm>
            <a:off x="2169600" y="1591733"/>
            <a:ext cx="7852800" cy="4416000"/>
          </a:xfrm>
          <a:prstGeom prst="rect">
            <a:avLst/>
          </a:prstGeom>
        </p:spPr>
        <p:txBody>
          <a:bodyPr lIns="108000" tIns="108000"/>
          <a:lstStyle>
            <a:lvl1pPr marL="0" indent="0">
              <a:buNone/>
              <a:defRPr baseline="0">
                <a:solidFill>
                  <a:schemeClr val="tx1"/>
                </a:solidFill>
              </a:defRPr>
            </a:lvl1pPr>
          </a:lstStyle>
          <a:p>
            <a:r>
              <a:rPr lang="en-GB"/>
              <a:t>Click on the film icon to insert your widescreen (16x9) video</a:t>
            </a:r>
          </a:p>
        </p:txBody>
      </p:sp>
      <p:sp>
        <p:nvSpPr>
          <p:cNvPr id="10" name="Title 9"/>
          <p:cNvSpPr>
            <a:spLocks noGrp="1"/>
          </p:cNvSpPr>
          <p:nvPr>
            <p:ph type="title" hasCustomPrompt="1"/>
          </p:nvPr>
        </p:nvSpPr>
        <p:spPr/>
        <p:txBody>
          <a:bodyPr/>
          <a:lstStyle/>
          <a:p>
            <a:r>
              <a:rPr lang="en-US"/>
              <a:t>Click to edit Master heading style</a:t>
            </a:r>
            <a:endParaRPr lang="en-GB"/>
          </a:p>
        </p:txBody>
      </p:sp>
      <p:sp>
        <p:nvSpPr>
          <p:cNvPr id="2" name="Date Placeholder 1"/>
          <p:cNvSpPr>
            <a:spLocks noGrp="1"/>
          </p:cNvSpPr>
          <p:nvPr>
            <p:ph type="dt" sz="half" idx="17"/>
          </p:nvPr>
        </p:nvSpPr>
        <p:spPr/>
        <p:txBody>
          <a:bodyPr/>
          <a:lstStyle/>
          <a:p>
            <a:pPr algn="ctr"/>
            <a:r>
              <a:rPr lang="en-US"/>
              <a:t>Insert your date / confidentiality text here</a:t>
            </a:r>
            <a:endParaRPr lang="en-GB"/>
          </a:p>
        </p:txBody>
      </p:sp>
      <p:sp>
        <p:nvSpPr>
          <p:cNvPr id="3" name="Footer Placeholder 2"/>
          <p:cNvSpPr>
            <a:spLocks noGrp="1"/>
          </p:cNvSpPr>
          <p:nvPr>
            <p:ph type="ftr" sz="quarter" idx="18"/>
          </p:nvPr>
        </p:nvSpPr>
        <p:spPr/>
        <p:txBody>
          <a:bodyPr/>
          <a:lstStyle>
            <a:lvl1pPr>
              <a:defRPr/>
            </a:lvl1pPr>
          </a:lstStyle>
          <a:p>
            <a:r>
              <a:rPr lang="en-GB"/>
              <a:t>16x9 core template</a:t>
            </a:r>
          </a:p>
        </p:txBody>
      </p:sp>
      <p:sp>
        <p:nvSpPr>
          <p:cNvPr id="4" name="Slide Number Placeholder 3"/>
          <p:cNvSpPr>
            <a:spLocks noGrp="1"/>
          </p:cNvSpPr>
          <p:nvPr>
            <p:ph type="sldNum" sz="quarter" idx="19"/>
          </p:nvPr>
        </p:nvSpPr>
        <p:spPr/>
        <p:txBody>
          <a:bodyPr/>
          <a:lstStyle/>
          <a:p>
            <a:fld id="{9F9F533D-B52E-4A2F-BF72-0ADD2D94BD75}" type="slidenum">
              <a:rPr lang="en-GB" smtClean="0"/>
              <a:pPr/>
              <a:t>‹#›</a:t>
            </a:fld>
            <a:endParaRPr lang="en-GB"/>
          </a:p>
        </p:txBody>
      </p:sp>
      <p:sp>
        <p:nvSpPr>
          <p:cNvPr id="8" name="Text Placeholder 2"/>
          <p:cNvSpPr>
            <a:spLocks noGrp="1"/>
          </p:cNvSpPr>
          <p:nvPr>
            <p:ph type="body" sz="quarter" idx="14" hasCustomPrompt="1"/>
          </p:nvPr>
        </p:nvSpPr>
        <p:spPr>
          <a:xfrm>
            <a:off x="480000"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a:t>Supporting heading</a:t>
            </a:r>
            <a:r>
              <a:rPr lang="en-US"/>
              <a:t> here if required</a:t>
            </a:r>
          </a:p>
        </p:txBody>
      </p:sp>
    </p:spTree>
    <p:extLst>
      <p:ext uri="{BB962C8B-B14F-4D97-AF65-F5344CB8AC3E}">
        <p14:creationId xmlns:p14="http://schemas.microsoft.com/office/powerpoint/2010/main" val="366021380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Image and Non Bulleted Text">
    <p:spTree>
      <p:nvGrpSpPr>
        <p:cNvPr id="1" name=""/>
        <p:cNvGrpSpPr/>
        <p:nvPr/>
      </p:nvGrpSpPr>
      <p:grpSpPr>
        <a:xfrm>
          <a:off x="0" y="0"/>
          <a:ext cx="0" cy="0"/>
          <a:chOff x="0" y="0"/>
          <a:chExt cx="0" cy="0"/>
        </a:xfrm>
      </p:grpSpPr>
      <p:sp>
        <p:nvSpPr>
          <p:cNvPr id="16" name="Text Placeholder 6"/>
          <p:cNvSpPr>
            <a:spLocks noGrp="1"/>
          </p:cNvSpPr>
          <p:nvPr>
            <p:ph type="body" sz="quarter" idx="13"/>
          </p:nvPr>
        </p:nvSpPr>
        <p:spPr>
          <a:xfrm>
            <a:off x="478871" y="1590985"/>
            <a:ext cx="5305979" cy="4413504"/>
          </a:xfrm>
          <a:prstGeom prst="rect">
            <a:avLst/>
          </a:prstGeom>
        </p:spPr>
        <p:txBody>
          <a:bodyPr lIns="0"/>
          <a:lstStyle>
            <a:lvl1pPr marL="0" indent="0">
              <a:buNone/>
              <a:defRPr/>
            </a:lvl1pPr>
          </a:lstStyle>
          <a:p>
            <a:pPr lvl="0"/>
            <a:r>
              <a:rPr lang="en-US"/>
              <a:t>Edit Master text styles</a:t>
            </a:r>
          </a:p>
        </p:txBody>
      </p:sp>
      <p:sp>
        <p:nvSpPr>
          <p:cNvPr id="6" name="Title 5"/>
          <p:cNvSpPr>
            <a:spLocks noGrp="1"/>
          </p:cNvSpPr>
          <p:nvPr>
            <p:ph type="title" hasCustomPrompt="1"/>
          </p:nvPr>
        </p:nvSpPr>
        <p:spPr>
          <a:xfrm>
            <a:off x="478870" y="384852"/>
            <a:ext cx="10102852" cy="451405"/>
          </a:xfrm>
        </p:spPr>
        <p:txBody>
          <a:bodyPr/>
          <a:lstStyle/>
          <a:p>
            <a:r>
              <a:rPr lang="en-US"/>
              <a:t>Click to edit Master heading style</a:t>
            </a:r>
            <a:endParaRPr lang="en-GB"/>
          </a:p>
        </p:txBody>
      </p:sp>
      <p:sp>
        <p:nvSpPr>
          <p:cNvPr id="12" name="Text Placeholder 2"/>
          <p:cNvSpPr>
            <a:spLocks noGrp="1"/>
          </p:cNvSpPr>
          <p:nvPr>
            <p:ph type="body" sz="quarter" idx="27"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a:t>Supporting heading</a:t>
            </a:r>
            <a:r>
              <a:rPr lang="en-US"/>
              <a:t> here if required</a:t>
            </a:r>
          </a:p>
        </p:txBody>
      </p:sp>
      <p:sp>
        <p:nvSpPr>
          <p:cNvPr id="2" name="Date Placeholder 1"/>
          <p:cNvSpPr>
            <a:spLocks noGrp="1"/>
          </p:cNvSpPr>
          <p:nvPr>
            <p:ph type="dt" sz="half" idx="28"/>
          </p:nvPr>
        </p:nvSpPr>
        <p:spPr/>
        <p:txBody>
          <a:bodyPr/>
          <a:lstStyle/>
          <a:p>
            <a:pPr algn="ctr"/>
            <a:r>
              <a:rPr lang="en-US"/>
              <a:t>Insert your date / confidentiality text here</a:t>
            </a:r>
            <a:endParaRPr lang="en-GB"/>
          </a:p>
        </p:txBody>
      </p:sp>
      <p:sp>
        <p:nvSpPr>
          <p:cNvPr id="3" name="Footer Placeholder 2"/>
          <p:cNvSpPr>
            <a:spLocks noGrp="1"/>
          </p:cNvSpPr>
          <p:nvPr>
            <p:ph type="ftr" sz="quarter" idx="29"/>
          </p:nvPr>
        </p:nvSpPr>
        <p:spPr/>
        <p:txBody>
          <a:bodyPr/>
          <a:lstStyle>
            <a:lvl1pPr>
              <a:defRPr/>
            </a:lvl1pPr>
          </a:lstStyle>
          <a:p>
            <a:r>
              <a:rPr lang="en-GB"/>
              <a:t>16x9 core template</a:t>
            </a:r>
          </a:p>
        </p:txBody>
      </p:sp>
      <p:sp>
        <p:nvSpPr>
          <p:cNvPr id="4" name="Slide Number Placeholder 3"/>
          <p:cNvSpPr>
            <a:spLocks noGrp="1"/>
          </p:cNvSpPr>
          <p:nvPr>
            <p:ph type="sldNum" sz="quarter" idx="30"/>
          </p:nvPr>
        </p:nvSpPr>
        <p:spPr/>
        <p:txBody>
          <a:bodyPr/>
          <a:lstStyle/>
          <a:p>
            <a:fld id="{9F9F533D-B52E-4A2F-BF72-0ADD2D94BD75}" type="slidenum">
              <a:rPr lang="en-GB" smtClean="0"/>
              <a:pPr/>
              <a:t>‹#›</a:t>
            </a:fld>
            <a:endParaRPr lang="en-GB"/>
          </a:p>
        </p:txBody>
      </p:sp>
      <p:sp>
        <p:nvSpPr>
          <p:cNvPr id="13" name="Picture Placeholder 8"/>
          <p:cNvSpPr>
            <a:spLocks noGrp="1"/>
          </p:cNvSpPr>
          <p:nvPr>
            <p:ph type="pic" sz="quarter" idx="14" hasCustomPrompt="1"/>
          </p:nvPr>
        </p:nvSpPr>
        <p:spPr>
          <a:xfrm>
            <a:off x="6398401" y="1591733"/>
            <a:ext cx="5310263" cy="4412756"/>
          </a:xfrm>
          <a:prstGeom prst="rect">
            <a:avLst/>
          </a:prstGeom>
        </p:spPr>
        <p:txBody>
          <a:bodyPr lIns="0" tIns="0"/>
          <a:lstStyle>
            <a:lvl1pPr marL="0" indent="0">
              <a:buNone/>
              <a:defRPr sz="1467" baseline="0"/>
            </a:lvl1pPr>
          </a:lstStyle>
          <a:p>
            <a:r>
              <a:rPr lang="en-GB"/>
              <a:t>Click on the picture icon to insert your picture</a:t>
            </a:r>
          </a:p>
        </p:txBody>
      </p:sp>
    </p:spTree>
    <p:extLst>
      <p:ext uri="{BB962C8B-B14F-4D97-AF65-F5344CB8AC3E}">
        <p14:creationId xmlns:p14="http://schemas.microsoft.com/office/powerpoint/2010/main" val="166495556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478870" y="384852"/>
            <a:ext cx="10102852" cy="451405"/>
          </a:xfrm>
        </p:spPr>
        <p:txBody>
          <a:bodyPr/>
          <a:lstStyle/>
          <a:p>
            <a:r>
              <a:rPr lang="en-US"/>
              <a:t>Click to edit Master heading style</a:t>
            </a:r>
            <a:endParaRPr lang="en-GB"/>
          </a:p>
        </p:txBody>
      </p:sp>
      <p:sp>
        <p:nvSpPr>
          <p:cNvPr id="12" name="Text Placeholder 2"/>
          <p:cNvSpPr>
            <a:spLocks noGrp="1"/>
          </p:cNvSpPr>
          <p:nvPr>
            <p:ph type="body" sz="quarter" idx="27"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a:t>Supporting heading</a:t>
            </a:r>
            <a:r>
              <a:rPr lang="en-US"/>
              <a:t> here if required</a:t>
            </a:r>
          </a:p>
        </p:txBody>
      </p:sp>
      <p:sp>
        <p:nvSpPr>
          <p:cNvPr id="2" name="Date Placeholder 1"/>
          <p:cNvSpPr>
            <a:spLocks noGrp="1"/>
          </p:cNvSpPr>
          <p:nvPr>
            <p:ph type="dt" sz="half" idx="28"/>
          </p:nvPr>
        </p:nvSpPr>
        <p:spPr/>
        <p:txBody>
          <a:bodyPr/>
          <a:lstStyle/>
          <a:p>
            <a:pPr algn="ctr"/>
            <a:r>
              <a:rPr lang="en-US"/>
              <a:t>Insert your date / confidentiality text here</a:t>
            </a:r>
            <a:endParaRPr lang="en-GB"/>
          </a:p>
        </p:txBody>
      </p:sp>
      <p:sp>
        <p:nvSpPr>
          <p:cNvPr id="3" name="Footer Placeholder 2"/>
          <p:cNvSpPr>
            <a:spLocks noGrp="1"/>
          </p:cNvSpPr>
          <p:nvPr>
            <p:ph type="ftr" sz="quarter" idx="29"/>
          </p:nvPr>
        </p:nvSpPr>
        <p:spPr/>
        <p:txBody>
          <a:bodyPr/>
          <a:lstStyle>
            <a:lvl1pPr>
              <a:defRPr/>
            </a:lvl1pPr>
          </a:lstStyle>
          <a:p>
            <a:r>
              <a:rPr lang="en-GB"/>
              <a:t>16x9 core template</a:t>
            </a:r>
          </a:p>
        </p:txBody>
      </p:sp>
      <p:sp>
        <p:nvSpPr>
          <p:cNvPr id="4" name="Slide Number Placeholder 3"/>
          <p:cNvSpPr>
            <a:spLocks noGrp="1"/>
          </p:cNvSpPr>
          <p:nvPr>
            <p:ph type="sldNum" sz="quarter" idx="30"/>
          </p:nvPr>
        </p:nvSpPr>
        <p:spPr/>
        <p:txBody>
          <a:bodyPr/>
          <a:lstStyle/>
          <a:p>
            <a:fld id="{9F9F533D-B52E-4A2F-BF72-0ADD2D94BD75}" type="slidenum">
              <a:rPr lang="en-GB" smtClean="0"/>
              <a:pPr/>
              <a:t>‹#›</a:t>
            </a:fld>
            <a:endParaRPr lang="en-GB"/>
          </a:p>
        </p:txBody>
      </p:sp>
      <p:sp>
        <p:nvSpPr>
          <p:cNvPr id="13" name="Picture Placeholder 8"/>
          <p:cNvSpPr>
            <a:spLocks noGrp="1"/>
          </p:cNvSpPr>
          <p:nvPr>
            <p:ph type="pic" sz="quarter" idx="14" hasCustomPrompt="1"/>
          </p:nvPr>
        </p:nvSpPr>
        <p:spPr>
          <a:xfrm>
            <a:off x="6398401" y="1591733"/>
            <a:ext cx="5310263" cy="4412756"/>
          </a:xfrm>
          <a:prstGeom prst="rect">
            <a:avLst/>
          </a:prstGeom>
        </p:spPr>
        <p:txBody>
          <a:bodyPr lIns="0" tIns="0"/>
          <a:lstStyle>
            <a:lvl1pPr marL="0" indent="0">
              <a:buNone/>
              <a:defRPr sz="1467" baseline="0"/>
            </a:lvl1pPr>
          </a:lstStyle>
          <a:p>
            <a:r>
              <a:rPr lang="en-GB"/>
              <a:t>Click on the picture icon to insert your picture</a:t>
            </a:r>
          </a:p>
        </p:txBody>
      </p:sp>
      <p:sp>
        <p:nvSpPr>
          <p:cNvPr id="9" name="Text Placeholder 6"/>
          <p:cNvSpPr>
            <a:spLocks noGrp="1"/>
          </p:cNvSpPr>
          <p:nvPr>
            <p:ph type="body" sz="quarter" idx="13"/>
          </p:nvPr>
        </p:nvSpPr>
        <p:spPr>
          <a:xfrm>
            <a:off x="478870" y="1587501"/>
            <a:ext cx="5314951" cy="4416988"/>
          </a:xfrm>
          <a:prstGeom prst="rect">
            <a:avLst/>
          </a:prstGeom>
        </p:spPr>
        <p:txBody>
          <a:bodyPr l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3862610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wo Image and Text">
    <p:spTree>
      <p:nvGrpSpPr>
        <p:cNvPr id="1" name=""/>
        <p:cNvGrpSpPr/>
        <p:nvPr/>
      </p:nvGrpSpPr>
      <p:grpSpPr>
        <a:xfrm>
          <a:off x="0" y="0"/>
          <a:ext cx="0" cy="0"/>
          <a:chOff x="0" y="0"/>
          <a:chExt cx="0" cy="0"/>
        </a:xfrm>
      </p:grpSpPr>
      <p:sp>
        <p:nvSpPr>
          <p:cNvPr id="6" name="Title 5"/>
          <p:cNvSpPr>
            <a:spLocks noGrp="1"/>
          </p:cNvSpPr>
          <p:nvPr>
            <p:ph type="title" hasCustomPrompt="1"/>
          </p:nvPr>
        </p:nvSpPr>
        <p:spPr/>
        <p:txBody>
          <a:bodyPr/>
          <a:lstStyle/>
          <a:p>
            <a:r>
              <a:rPr lang="en-US"/>
              <a:t>Click to edit Master heading style</a:t>
            </a:r>
            <a:endParaRPr lang="en-GB"/>
          </a:p>
        </p:txBody>
      </p:sp>
      <p:sp>
        <p:nvSpPr>
          <p:cNvPr id="19" name="Text Placeholder 6"/>
          <p:cNvSpPr>
            <a:spLocks noGrp="1"/>
          </p:cNvSpPr>
          <p:nvPr>
            <p:ph type="body" sz="quarter" idx="13"/>
          </p:nvPr>
        </p:nvSpPr>
        <p:spPr>
          <a:xfrm>
            <a:off x="478870" y="1587501"/>
            <a:ext cx="5314951" cy="4416988"/>
          </a:xfrm>
          <a:prstGeom prst="rect">
            <a:avLst/>
          </a:prstGeom>
        </p:spPr>
        <p:txBody>
          <a:bodyPr l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0" name="Picture Placeholder 8"/>
          <p:cNvSpPr>
            <a:spLocks noGrp="1" noChangeAspect="1"/>
          </p:cNvSpPr>
          <p:nvPr>
            <p:ph type="pic" sz="quarter" idx="14" hasCustomPrompt="1"/>
          </p:nvPr>
        </p:nvSpPr>
        <p:spPr>
          <a:xfrm>
            <a:off x="6398400" y="1587501"/>
            <a:ext cx="5329059" cy="1638299"/>
          </a:xfrm>
          <a:prstGeom prst="rect">
            <a:avLst/>
          </a:prstGeom>
        </p:spPr>
        <p:txBody>
          <a:bodyPr lIns="0" tIns="0"/>
          <a:lstStyle>
            <a:lvl1pPr marL="0" indent="0">
              <a:buNone/>
              <a:defRPr sz="1467" baseline="0"/>
            </a:lvl1pPr>
          </a:lstStyle>
          <a:p>
            <a:r>
              <a:rPr lang="en-GB"/>
              <a:t>Click on the picture icon to insert your picture</a:t>
            </a:r>
          </a:p>
        </p:txBody>
      </p:sp>
      <p:sp>
        <p:nvSpPr>
          <p:cNvPr id="21" name="Text Placeholder 7"/>
          <p:cNvSpPr>
            <a:spLocks noGrp="1"/>
          </p:cNvSpPr>
          <p:nvPr>
            <p:ph type="body" sz="quarter" idx="26" hasCustomPrompt="1"/>
          </p:nvPr>
        </p:nvSpPr>
        <p:spPr>
          <a:xfrm>
            <a:off x="6398400" y="3357036"/>
            <a:ext cx="5328355" cy="338665"/>
          </a:xfrm>
          <a:prstGeom prst="rect">
            <a:avLst/>
          </a:prstGeom>
        </p:spPr>
        <p:txBody>
          <a:bodyPr lIns="0" tIns="0" rIns="0" bIns="0"/>
          <a:lstStyle>
            <a:lvl1pPr marL="0" indent="0">
              <a:spcAft>
                <a:spcPts val="0"/>
              </a:spcAft>
              <a:buNone/>
              <a:defRPr sz="1067">
                <a:solidFill>
                  <a:schemeClr val="accent1"/>
                </a:solidFill>
              </a:defRPr>
            </a:lvl1pPr>
            <a:lvl2pPr marL="357542" indent="0">
              <a:buNone/>
              <a:defRPr sz="1067">
                <a:solidFill>
                  <a:schemeClr val="bg2"/>
                </a:solidFill>
              </a:defRPr>
            </a:lvl2pPr>
            <a:lvl3pPr marL="719982" indent="0">
              <a:buNone/>
              <a:defRPr sz="1067">
                <a:solidFill>
                  <a:schemeClr val="bg2"/>
                </a:solidFill>
              </a:defRPr>
            </a:lvl3pPr>
            <a:lvl4pPr marL="1081424" indent="0">
              <a:buNone/>
              <a:defRPr sz="1067">
                <a:solidFill>
                  <a:schemeClr val="bg2"/>
                </a:solidFill>
              </a:defRPr>
            </a:lvl4pPr>
            <a:lvl5pPr marL="1439964" indent="0">
              <a:buNone/>
              <a:defRPr sz="1067">
                <a:solidFill>
                  <a:schemeClr val="bg2"/>
                </a:solidFill>
              </a:defRPr>
            </a:lvl5pPr>
          </a:lstStyle>
          <a:p>
            <a:pPr lvl="0"/>
            <a:r>
              <a:rPr lang="en-US"/>
              <a:t>Enter your image caption text here</a:t>
            </a:r>
          </a:p>
        </p:txBody>
      </p:sp>
      <p:sp>
        <p:nvSpPr>
          <p:cNvPr id="35" name="Picture Placeholder 8"/>
          <p:cNvSpPr>
            <a:spLocks noGrp="1" noChangeAspect="1"/>
          </p:cNvSpPr>
          <p:nvPr>
            <p:ph type="pic" sz="quarter" idx="27" hasCustomPrompt="1"/>
          </p:nvPr>
        </p:nvSpPr>
        <p:spPr>
          <a:xfrm>
            <a:off x="6398400" y="3896289"/>
            <a:ext cx="5329059" cy="1638299"/>
          </a:xfrm>
          <a:prstGeom prst="rect">
            <a:avLst/>
          </a:prstGeom>
        </p:spPr>
        <p:txBody>
          <a:bodyPr lIns="0" tIns="0"/>
          <a:lstStyle>
            <a:lvl1pPr marL="0" indent="0">
              <a:buNone/>
              <a:defRPr sz="1467" baseline="0"/>
            </a:lvl1pPr>
          </a:lstStyle>
          <a:p>
            <a:r>
              <a:rPr lang="en-GB"/>
              <a:t>Click on the picture icon to insert your picture</a:t>
            </a:r>
          </a:p>
        </p:txBody>
      </p:sp>
      <p:sp>
        <p:nvSpPr>
          <p:cNvPr id="36" name="Text Placeholder 7"/>
          <p:cNvSpPr>
            <a:spLocks noGrp="1"/>
          </p:cNvSpPr>
          <p:nvPr>
            <p:ph type="body" sz="quarter" idx="28" hasCustomPrompt="1"/>
          </p:nvPr>
        </p:nvSpPr>
        <p:spPr>
          <a:xfrm>
            <a:off x="6398400" y="5665824"/>
            <a:ext cx="5328355" cy="338665"/>
          </a:xfrm>
          <a:prstGeom prst="rect">
            <a:avLst/>
          </a:prstGeom>
        </p:spPr>
        <p:txBody>
          <a:bodyPr lIns="0" tIns="0" rIns="0" bIns="0"/>
          <a:lstStyle>
            <a:lvl1pPr marL="0" indent="0">
              <a:spcAft>
                <a:spcPts val="0"/>
              </a:spcAft>
              <a:buNone/>
              <a:defRPr sz="1067">
                <a:solidFill>
                  <a:schemeClr val="accent1"/>
                </a:solidFill>
              </a:defRPr>
            </a:lvl1pPr>
            <a:lvl2pPr marL="357542" indent="0">
              <a:buNone/>
              <a:defRPr sz="1067">
                <a:solidFill>
                  <a:schemeClr val="bg2"/>
                </a:solidFill>
              </a:defRPr>
            </a:lvl2pPr>
            <a:lvl3pPr marL="719982" indent="0">
              <a:buNone/>
              <a:defRPr sz="1067">
                <a:solidFill>
                  <a:schemeClr val="bg2"/>
                </a:solidFill>
              </a:defRPr>
            </a:lvl3pPr>
            <a:lvl4pPr marL="1081424" indent="0">
              <a:buNone/>
              <a:defRPr sz="1067">
                <a:solidFill>
                  <a:schemeClr val="bg2"/>
                </a:solidFill>
              </a:defRPr>
            </a:lvl4pPr>
            <a:lvl5pPr marL="1439964" indent="0">
              <a:buNone/>
              <a:defRPr sz="1067">
                <a:solidFill>
                  <a:schemeClr val="bg2"/>
                </a:solidFill>
              </a:defRPr>
            </a:lvl5pPr>
          </a:lstStyle>
          <a:p>
            <a:pPr lvl="0"/>
            <a:r>
              <a:rPr lang="en-US"/>
              <a:t>Enter your image caption text here</a:t>
            </a:r>
          </a:p>
        </p:txBody>
      </p:sp>
      <p:sp>
        <p:nvSpPr>
          <p:cNvPr id="37" name="Text Placeholder 2"/>
          <p:cNvSpPr>
            <a:spLocks noGrp="1"/>
          </p:cNvSpPr>
          <p:nvPr>
            <p:ph type="body" sz="quarter" idx="29"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a:t>Supporting heading</a:t>
            </a:r>
            <a:r>
              <a:rPr lang="en-US"/>
              <a:t> here if required</a:t>
            </a:r>
          </a:p>
        </p:txBody>
      </p:sp>
      <p:sp>
        <p:nvSpPr>
          <p:cNvPr id="5" name="Date Placeholder 4"/>
          <p:cNvSpPr>
            <a:spLocks noGrp="1"/>
          </p:cNvSpPr>
          <p:nvPr>
            <p:ph type="dt" sz="half" idx="30"/>
          </p:nvPr>
        </p:nvSpPr>
        <p:spPr/>
        <p:txBody>
          <a:bodyPr/>
          <a:lstStyle/>
          <a:p>
            <a:pPr algn="ctr"/>
            <a:r>
              <a:rPr lang="en-US"/>
              <a:t>Insert your date / confidentiality text here</a:t>
            </a:r>
            <a:endParaRPr lang="en-GB"/>
          </a:p>
        </p:txBody>
      </p:sp>
      <p:sp>
        <p:nvSpPr>
          <p:cNvPr id="7" name="Footer Placeholder 6"/>
          <p:cNvSpPr>
            <a:spLocks noGrp="1"/>
          </p:cNvSpPr>
          <p:nvPr>
            <p:ph type="ftr" sz="quarter" idx="31"/>
          </p:nvPr>
        </p:nvSpPr>
        <p:spPr/>
        <p:txBody>
          <a:bodyPr/>
          <a:lstStyle>
            <a:lvl1pPr>
              <a:defRPr/>
            </a:lvl1pPr>
          </a:lstStyle>
          <a:p>
            <a:r>
              <a:rPr lang="en-GB"/>
              <a:t>16x9 core template</a:t>
            </a:r>
          </a:p>
        </p:txBody>
      </p:sp>
      <p:sp>
        <p:nvSpPr>
          <p:cNvPr id="8" name="Slide Number Placeholder 7"/>
          <p:cNvSpPr>
            <a:spLocks noGrp="1"/>
          </p:cNvSpPr>
          <p:nvPr>
            <p:ph type="sldNum" sz="quarter" idx="32"/>
          </p:nvPr>
        </p:nvSpPr>
        <p:spPr/>
        <p:txBody>
          <a:bodyPr/>
          <a:lstStyle/>
          <a:p>
            <a:fld id="{9F9F533D-B52E-4A2F-BF72-0ADD2D94BD75}" type="slidenum">
              <a:rPr lang="en-GB" smtClean="0"/>
              <a:pPr/>
              <a:t>‹#›</a:t>
            </a:fld>
            <a:endParaRPr lang="en-GB"/>
          </a:p>
        </p:txBody>
      </p:sp>
    </p:spTree>
    <p:extLst>
      <p:ext uri="{BB962C8B-B14F-4D97-AF65-F5344CB8AC3E}">
        <p14:creationId xmlns:p14="http://schemas.microsoft.com/office/powerpoint/2010/main" val="307957074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heading style</a:t>
            </a:r>
            <a:endParaRPr lang="en-GB"/>
          </a:p>
        </p:txBody>
      </p:sp>
      <p:sp>
        <p:nvSpPr>
          <p:cNvPr id="11" name="Text Placeholder 2"/>
          <p:cNvSpPr>
            <a:spLocks noGrp="1"/>
          </p:cNvSpPr>
          <p:nvPr>
            <p:ph type="body" sz="quarter" idx="29"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a:t>Supporting heading</a:t>
            </a:r>
            <a:r>
              <a:rPr lang="en-US"/>
              <a:t> here if required</a:t>
            </a:r>
          </a:p>
        </p:txBody>
      </p:sp>
      <p:sp>
        <p:nvSpPr>
          <p:cNvPr id="6" name="Date Placeholder 5"/>
          <p:cNvSpPr>
            <a:spLocks noGrp="1"/>
          </p:cNvSpPr>
          <p:nvPr>
            <p:ph type="dt" sz="half" idx="30"/>
          </p:nvPr>
        </p:nvSpPr>
        <p:spPr/>
        <p:txBody>
          <a:bodyPr/>
          <a:lstStyle/>
          <a:p>
            <a:pPr algn="ctr"/>
            <a:r>
              <a:rPr lang="en-US"/>
              <a:t>Insert your date / confidentiality text here</a:t>
            </a:r>
            <a:endParaRPr lang="en-GB"/>
          </a:p>
        </p:txBody>
      </p:sp>
      <p:sp>
        <p:nvSpPr>
          <p:cNvPr id="7" name="Footer Placeholder 6"/>
          <p:cNvSpPr>
            <a:spLocks noGrp="1"/>
          </p:cNvSpPr>
          <p:nvPr>
            <p:ph type="ftr" sz="quarter" idx="31"/>
          </p:nvPr>
        </p:nvSpPr>
        <p:spPr/>
        <p:txBody>
          <a:bodyPr/>
          <a:lstStyle>
            <a:lvl1pPr>
              <a:defRPr/>
            </a:lvl1pPr>
          </a:lstStyle>
          <a:p>
            <a:r>
              <a:rPr lang="en-GB"/>
              <a:t>16x9 core template</a:t>
            </a:r>
          </a:p>
        </p:txBody>
      </p:sp>
      <p:sp>
        <p:nvSpPr>
          <p:cNvPr id="8" name="Slide Number Placeholder 7"/>
          <p:cNvSpPr>
            <a:spLocks noGrp="1"/>
          </p:cNvSpPr>
          <p:nvPr>
            <p:ph type="sldNum" sz="quarter" idx="32"/>
          </p:nvPr>
        </p:nvSpPr>
        <p:spPr/>
        <p:txBody>
          <a:bodyPr/>
          <a:lstStyle/>
          <a:p>
            <a:fld id="{9F9F533D-B52E-4A2F-BF72-0ADD2D94BD75}" type="slidenum">
              <a:rPr lang="en-GB" smtClean="0"/>
              <a:pPr/>
              <a:t>‹#›</a:t>
            </a:fld>
            <a:endParaRPr lang="en-GB"/>
          </a:p>
        </p:txBody>
      </p:sp>
    </p:spTree>
    <p:extLst>
      <p:ext uri="{BB962C8B-B14F-4D97-AF65-F5344CB8AC3E}">
        <p14:creationId xmlns:p14="http://schemas.microsoft.com/office/powerpoint/2010/main" val="234758276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cxnSp>
        <p:nvCxnSpPr>
          <p:cNvPr id="12" name="Straight Connector 11"/>
          <p:cNvCxnSpPr/>
          <p:nvPr userDrawn="1"/>
        </p:nvCxnSpPr>
        <p:spPr>
          <a:xfrm>
            <a:off x="478869" y="6132244"/>
            <a:ext cx="112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pPr algn="ctr"/>
            <a:r>
              <a:rPr lang="en-US"/>
              <a:t>Insert your date / confidentiality text here</a:t>
            </a:r>
            <a:endParaRPr lang="en-GB"/>
          </a:p>
        </p:txBody>
      </p:sp>
      <p:sp>
        <p:nvSpPr>
          <p:cNvPr id="6" name="Footer Placeholder 5"/>
          <p:cNvSpPr>
            <a:spLocks noGrp="1"/>
          </p:cNvSpPr>
          <p:nvPr>
            <p:ph type="ftr" sz="quarter" idx="11"/>
          </p:nvPr>
        </p:nvSpPr>
        <p:spPr/>
        <p:txBody>
          <a:bodyPr/>
          <a:lstStyle>
            <a:lvl1pPr>
              <a:defRPr/>
            </a:lvl1pPr>
          </a:lstStyle>
          <a:p>
            <a:r>
              <a:rPr lang="en-GB"/>
              <a:t>16x9 core template</a:t>
            </a:r>
          </a:p>
        </p:txBody>
      </p:sp>
      <p:sp>
        <p:nvSpPr>
          <p:cNvPr id="7" name="Slide Number Placeholder 6"/>
          <p:cNvSpPr>
            <a:spLocks noGrp="1"/>
          </p:cNvSpPr>
          <p:nvPr>
            <p:ph type="sldNum" sz="quarter" idx="12"/>
          </p:nvPr>
        </p:nvSpPr>
        <p:spPr/>
        <p:txBody>
          <a:bodyPr/>
          <a:lstStyle/>
          <a:p>
            <a:fld id="{9F9F533D-B52E-4A2F-BF72-0ADD2D94BD75}" type="slidenum">
              <a:rPr lang="en-GB" smtClean="0"/>
              <a:pPr/>
              <a:t>‹#›</a:t>
            </a:fld>
            <a:endParaRPr lang="en-GB"/>
          </a:p>
        </p:txBody>
      </p:sp>
    </p:spTree>
    <p:extLst>
      <p:ext uri="{BB962C8B-B14F-4D97-AF65-F5344CB8AC3E}">
        <p14:creationId xmlns:p14="http://schemas.microsoft.com/office/powerpoint/2010/main" val="309711960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with ORANGE Text">
    <p:spTree>
      <p:nvGrpSpPr>
        <p:cNvPr id="1" name=""/>
        <p:cNvGrpSpPr/>
        <p:nvPr/>
      </p:nvGrpSpPr>
      <p:grpSpPr>
        <a:xfrm>
          <a:off x="0" y="0"/>
          <a:ext cx="0" cy="0"/>
          <a:chOff x="0" y="0"/>
          <a:chExt cx="0" cy="0"/>
        </a:xfrm>
      </p:grpSpPr>
      <p:sp>
        <p:nvSpPr>
          <p:cNvPr id="12" name="Text Placeholder 5"/>
          <p:cNvSpPr>
            <a:spLocks noGrp="1"/>
          </p:cNvSpPr>
          <p:nvPr>
            <p:ph type="body" sz="quarter" idx="11" hasCustomPrompt="1"/>
          </p:nvPr>
        </p:nvSpPr>
        <p:spPr>
          <a:xfrm>
            <a:off x="480000" y="4990682"/>
            <a:ext cx="10924032" cy="502702"/>
          </a:xfrm>
          <a:prstGeom prst="rect">
            <a:avLst/>
          </a:prstGeom>
        </p:spPr>
        <p:txBody>
          <a:bodyPr lIns="0"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2"/>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a:t>Supporting heading</a:t>
            </a:r>
            <a:r>
              <a:rPr lang="en-US"/>
              <a:t> here if required</a:t>
            </a:r>
          </a:p>
        </p:txBody>
      </p:sp>
      <p:sp>
        <p:nvSpPr>
          <p:cNvPr id="13" name="Text Placeholder 3"/>
          <p:cNvSpPr>
            <a:spLocks noGrp="1"/>
          </p:cNvSpPr>
          <p:nvPr>
            <p:ph type="body" sz="quarter" idx="10" hasCustomPrompt="1"/>
          </p:nvPr>
        </p:nvSpPr>
        <p:spPr>
          <a:xfrm>
            <a:off x="480000" y="3787180"/>
            <a:ext cx="10928936" cy="1097736"/>
          </a:xfrm>
          <a:prstGeom prst="rect">
            <a:avLst/>
          </a:prstGeom>
        </p:spPr>
        <p:txBody>
          <a:bodyPr wrap="square" lIns="0" anchor="b" anchorCtr="0">
            <a:spAutoFit/>
          </a:bodyPr>
          <a:lstStyle>
            <a:lvl1pPr marL="0" indent="0">
              <a:lnSpc>
                <a:spcPts val="7600"/>
              </a:lnSpc>
              <a:spcAft>
                <a:spcPts val="0"/>
              </a:spcAft>
              <a:buNone/>
              <a:defRPr sz="7333" b="1">
                <a:solidFill>
                  <a:schemeClr val="bg2"/>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a:t>Section Heading title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146770139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with GREY Text">
    <p:spTree>
      <p:nvGrpSpPr>
        <p:cNvPr id="1" name=""/>
        <p:cNvGrpSpPr/>
        <p:nvPr/>
      </p:nvGrpSpPr>
      <p:grpSpPr>
        <a:xfrm>
          <a:off x="0" y="0"/>
          <a:ext cx="0" cy="0"/>
          <a:chOff x="0" y="0"/>
          <a:chExt cx="0" cy="0"/>
        </a:xfrm>
      </p:grpSpPr>
      <p:sp>
        <p:nvSpPr>
          <p:cNvPr id="12" name="Text Placeholder 5"/>
          <p:cNvSpPr>
            <a:spLocks noGrp="1"/>
          </p:cNvSpPr>
          <p:nvPr>
            <p:ph type="body" sz="quarter" idx="11" hasCustomPrompt="1"/>
          </p:nvPr>
        </p:nvSpPr>
        <p:spPr>
          <a:xfrm>
            <a:off x="480000" y="4990682"/>
            <a:ext cx="10924032" cy="502702"/>
          </a:xfrm>
          <a:prstGeom prst="rect">
            <a:avLst/>
          </a:prstGeom>
        </p:spPr>
        <p:txBody>
          <a:bodyPr lIns="0"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tx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a:t>Supporting heading</a:t>
            </a:r>
            <a:r>
              <a:rPr lang="en-US"/>
              <a:t> here if required</a:t>
            </a:r>
          </a:p>
        </p:txBody>
      </p:sp>
      <p:sp>
        <p:nvSpPr>
          <p:cNvPr id="13" name="Text Placeholder 3"/>
          <p:cNvSpPr>
            <a:spLocks noGrp="1"/>
          </p:cNvSpPr>
          <p:nvPr>
            <p:ph type="body" sz="quarter" idx="10" hasCustomPrompt="1"/>
          </p:nvPr>
        </p:nvSpPr>
        <p:spPr>
          <a:xfrm>
            <a:off x="480000" y="3787180"/>
            <a:ext cx="10928936" cy="1097736"/>
          </a:xfrm>
          <a:prstGeom prst="rect">
            <a:avLst/>
          </a:prstGeom>
        </p:spPr>
        <p:txBody>
          <a:bodyPr wrap="square" lIns="0" anchor="b" anchorCtr="0">
            <a:spAutoFit/>
          </a:bodyPr>
          <a:lstStyle>
            <a:lvl1pPr marL="0" indent="0">
              <a:lnSpc>
                <a:spcPts val="7600"/>
              </a:lnSpc>
              <a:spcAft>
                <a:spcPts val="0"/>
              </a:spcAft>
              <a:buNone/>
              <a:defRPr sz="7333" b="1">
                <a:solidFill>
                  <a:schemeClr val="tx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a:t>Section Heading title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121001631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Section Header INNOVATION White">
    <p:spTree>
      <p:nvGrpSpPr>
        <p:cNvPr id="1" name=""/>
        <p:cNvGrpSpPr/>
        <p:nvPr/>
      </p:nvGrpSpPr>
      <p:grpSpPr>
        <a:xfrm>
          <a:off x="0" y="0"/>
          <a:ext cx="0" cy="0"/>
          <a:chOff x="0" y="0"/>
          <a:chExt cx="0" cy="0"/>
        </a:xfrm>
      </p:grpSpPr>
      <p:sp>
        <p:nvSpPr>
          <p:cNvPr id="6" name="TextBox 5"/>
          <p:cNvSpPr txBox="1"/>
          <p:nvPr userDrawn="1"/>
        </p:nvSpPr>
        <p:spPr>
          <a:xfrm>
            <a:off x="475787" y="3937840"/>
            <a:ext cx="10497013" cy="964944"/>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lvl="0"/>
            <a:r>
              <a:rPr lang="en-US" sz="9333">
                <a:solidFill>
                  <a:schemeClr val="accent5"/>
                </a:solidFill>
              </a:rPr>
              <a:t>Innovation</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160900186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Section Header PERFORMANCE White">
    <p:spTree>
      <p:nvGrpSpPr>
        <p:cNvPr id="1" name=""/>
        <p:cNvGrpSpPr/>
        <p:nvPr/>
      </p:nvGrpSpPr>
      <p:grpSpPr>
        <a:xfrm>
          <a:off x="0" y="0"/>
          <a:ext cx="0" cy="0"/>
          <a:chOff x="0" y="0"/>
          <a:chExt cx="0" cy="0"/>
        </a:xfrm>
      </p:grpSpPr>
      <p:sp>
        <p:nvSpPr>
          <p:cNvPr id="8" name="TextBox 7"/>
          <p:cNvSpPr txBox="1"/>
          <p:nvPr userDrawn="1"/>
        </p:nvSpPr>
        <p:spPr>
          <a:xfrm>
            <a:off x="475787" y="3671678"/>
            <a:ext cx="10497013" cy="1231106"/>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marL="0" marR="0" lvl="0" indent="0" algn="l" defTabSz="1219170" rtl="0" eaLnBrk="1" fontAlgn="auto" latinLnBrk="0" hangingPunct="1">
              <a:lnSpc>
                <a:spcPts val="9600"/>
              </a:lnSpc>
              <a:spcBef>
                <a:spcPts val="0"/>
              </a:spcBef>
              <a:spcAft>
                <a:spcPts val="0"/>
              </a:spcAft>
              <a:buClr>
                <a:schemeClr val="tx1"/>
              </a:buClr>
              <a:buSzTx/>
              <a:buFont typeface="Arial" pitchFamily="34" charset="0"/>
              <a:buNone/>
              <a:tabLst/>
              <a:defRPr/>
            </a:pPr>
            <a:r>
              <a:rPr lang="en-US" sz="9333">
                <a:solidFill>
                  <a:schemeClr val="accent4"/>
                </a:solidFill>
              </a:rPr>
              <a:t>Pe</a:t>
            </a:r>
            <a:r>
              <a:rPr lang="en-US" sz="9333" spc="667" baseline="0">
                <a:solidFill>
                  <a:schemeClr val="accent4"/>
                </a:solidFill>
              </a:rPr>
              <a:t>r</a:t>
            </a:r>
            <a:r>
              <a:rPr lang="en-US" sz="9333">
                <a:solidFill>
                  <a:schemeClr val="accent4"/>
                </a:solidFill>
              </a:rPr>
              <a:t>formance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395093745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Section Header TRUST White">
    <p:spTree>
      <p:nvGrpSpPr>
        <p:cNvPr id="1" name=""/>
        <p:cNvGrpSpPr/>
        <p:nvPr/>
      </p:nvGrpSpPr>
      <p:grpSpPr>
        <a:xfrm>
          <a:off x="0" y="0"/>
          <a:ext cx="0" cy="0"/>
          <a:chOff x="0" y="0"/>
          <a:chExt cx="0" cy="0"/>
        </a:xfrm>
      </p:grpSpPr>
      <p:sp>
        <p:nvSpPr>
          <p:cNvPr id="6" name="TextBox 5"/>
          <p:cNvSpPr txBox="1"/>
          <p:nvPr userDrawn="1"/>
        </p:nvSpPr>
        <p:spPr>
          <a:xfrm>
            <a:off x="475787" y="3937840"/>
            <a:ext cx="10497013" cy="964944"/>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lvl="0"/>
            <a:r>
              <a:rPr lang="en-US" sz="9333">
                <a:solidFill>
                  <a:schemeClr val="accent3"/>
                </a:solidFill>
              </a:rPr>
              <a:t>Trust</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45136905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6" name="Text Placeholder 7"/>
          <p:cNvSpPr>
            <a:spLocks noGrp="1"/>
          </p:cNvSpPr>
          <p:nvPr>
            <p:ph type="body" sz="quarter" idx="13"/>
          </p:nvPr>
        </p:nvSpPr>
        <p:spPr>
          <a:xfrm>
            <a:off x="523876" y="707461"/>
            <a:ext cx="9892605" cy="417287"/>
          </a:xfrm>
        </p:spPr>
        <p:txBody>
          <a:bodyPr/>
          <a:lstStyle>
            <a:lvl1pPr marL="0" indent="0">
              <a:buNone/>
              <a:defRPr sz="1351">
                <a:latin typeface="+mj-lt"/>
              </a:defRPr>
            </a:lvl1pPr>
            <a:lvl2pPr marL="269075" indent="0">
              <a:buNone/>
              <a:defRPr>
                <a:latin typeface="Cambria" pitchFamily="18" charset="0"/>
              </a:defRPr>
            </a:lvl2pPr>
            <a:lvl3pPr marL="538149" indent="0">
              <a:buNone/>
              <a:defRPr>
                <a:latin typeface="Cambria" pitchFamily="18" charset="0"/>
              </a:defRPr>
            </a:lvl3pPr>
            <a:lvl4pPr marL="807224" indent="0">
              <a:buNone/>
              <a:defRPr>
                <a:latin typeface="Cambria" pitchFamily="18" charset="0"/>
              </a:defRPr>
            </a:lvl4pPr>
            <a:lvl5pPr marL="1076298" indent="0">
              <a:buNone/>
              <a:defRPr>
                <a:latin typeface="Cambria" pitchFamily="18" charset="0"/>
              </a:defRPr>
            </a:lvl5pPr>
          </a:lstStyle>
          <a:p>
            <a:pPr lvl="0"/>
            <a:r>
              <a:rPr lang="en-GB"/>
              <a:t>Click to edit Master text styles</a:t>
            </a:r>
          </a:p>
        </p:txBody>
      </p:sp>
      <p:sp>
        <p:nvSpPr>
          <p:cNvPr id="9" name="Date Placeholder 3"/>
          <p:cNvSpPr>
            <a:spLocks noGrp="1"/>
          </p:cNvSpPr>
          <p:nvPr>
            <p:ph type="dt" sz="half" idx="2"/>
          </p:nvPr>
        </p:nvSpPr>
        <p:spPr>
          <a:xfrm>
            <a:off x="2351257" y="6476211"/>
            <a:ext cx="3649497" cy="365125"/>
          </a:xfrm>
          <a:prstGeom prst="rect">
            <a:avLst/>
          </a:prstGeom>
        </p:spPr>
        <p:txBody>
          <a:bodyPr vert="horz" lIns="0" tIns="0" rIns="0" bIns="0" rtlCol="0" anchor="t" anchorCtr="0"/>
          <a:lstStyle>
            <a:lvl1pPr algn="l">
              <a:defRPr sz="600">
                <a:solidFill>
                  <a:schemeClr val="tx1"/>
                </a:solidFill>
              </a:defRPr>
            </a:lvl1pPr>
          </a:lstStyle>
          <a:p>
            <a:endParaRPr lang="en-GB">
              <a:solidFill>
                <a:srgbClr val="9A8B7D"/>
              </a:solidFill>
            </a:endParaRPr>
          </a:p>
        </p:txBody>
      </p:sp>
      <p:sp>
        <p:nvSpPr>
          <p:cNvPr id="10" name="Footer Placeholder 4"/>
          <p:cNvSpPr>
            <a:spLocks noGrp="1"/>
          </p:cNvSpPr>
          <p:nvPr>
            <p:ph type="ftr" sz="quarter" idx="3"/>
          </p:nvPr>
        </p:nvSpPr>
        <p:spPr>
          <a:xfrm>
            <a:off x="527052" y="6476211"/>
            <a:ext cx="1824203" cy="365125"/>
          </a:xfrm>
          <a:prstGeom prst="rect">
            <a:avLst/>
          </a:prstGeom>
        </p:spPr>
        <p:txBody>
          <a:bodyPr vert="horz" lIns="0" tIns="0" rIns="0" bIns="0" rtlCol="0" anchor="t" anchorCtr="0"/>
          <a:lstStyle>
            <a:lvl1pPr algn="l">
              <a:defRPr sz="600">
                <a:solidFill>
                  <a:schemeClr val="tx1"/>
                </a:solidFill>
              </a:defRPr>
            </a:lvl1pPr>
          </a:lstStyle>
          <a:p>
            <a:r>
              <a:rPr lang="en-GB">
                <a:solidFill>
                  <a:srgbClr val="9A8B7D"/>
                </a:solidFill>
              </a:rPr>
              <a:t>Medicine Vision Outputs. Confidential- Internal Use Only</a:t>
            </a:r>
          </a:p>
        </p:txBody>
      </p:sp>
    </p:spTree>
    <p:extLst>
      <p:ext uri="{BB962C8B-B14F-4D97-AF65-F5344CB8AC3E}">
        <p14:creationId xmlns:p14="http://schemas.microsoft.com/office/powerpoint/2010/main" val="86118068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1_Large Bullet">
    <p:spTree>
      <p:nvGrpSpPr>
        <p:cNvPr id="1" name=""/>
        <p:cNvGrpSpPr/>
        <p:nvPr/>
      </p:nvGrpSpPr>
      <p:grpSpPr>
        <a:xfrm>
          <a:off x="0" y="0"/>
          <a:ext cx="0" cy="0"/>
          <a:chOff x="0" y="0"/>
          <a:chExt cx="0" cy="0"/>
        </a:xfrm>
      </p:grpSpPr>
      <p:sp>
        <p:nvSpPr>
          <p:cNvPr id="6" name="Title 5"/>
          <p:cNvSpPr>
            <a:spLocks noGrp="1"/>
          </p:cNvSpPr>
          <p:nvPr>
            <p:ph type="title"/>
          </p:nvPr>
        </p:nvSpPr>
        <p:spPr>
          <a:xfrm>
            <a:off x="486835" y="294810"/>
            <a:ext cx="10102852" cy="451405"/>
          </a:xfrm>
        </p:spPr>
        <p:txBody>
          <a:bodyPr/>
          <a:lstStyle/>
          <a:p>
            <a:r>
              <a:rPr lang="en-US"/>
              <a:t>Click to edit Master title style</a:t>
            </a:r>
            <a:endParaRPr lang="en-GB"/>
          </a:p>
        </p:txBody>
      </p:sp>
      <p:sp>
        <p:nvSpPr>
          <p:cNvPr id="13" name="Content Placeholder 12"/>
          <p:cNvSpPr>
            <a:spLocks noGrp="1"/>
          </p:cNvSpPr>
          <p:nvPr>
            <p:ph sz="quarter" idx="17"/>
          </p:nvPr>
        </p:nvSpPr>
        <p:spPr>
          <a:xfrm>
            <a:off x="486836" y="1184277"/>
            <a:ext cx="11231033" cy="4673600"/>
          </a:xfrm>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2"/>
          <p:cNvSpPr>
            <a:spLocks noGrp="1"/>
          </p:cNvSpPr>
          <p:nvPr>
            <p:ph type="body" sz="quarter" idx="14" hasCustomPrompt="1"/>
          </p:nvPr>
        </p:nvSpPr>
        <p:spPr>
          <a:xfrm>
            <a:off x="486832" y="692555"/>
            <a:ext cx="10130368" cy="234951"/>
          </a:xfrm>
        </p:spPr>
        <p:txBody>
          <a:bodyPr vert="horz" lIns="0" tIns="0" rIns="0" bIns="0" rtlCol="0" anchor="t" anchorCtr="0">
            <a:noAutofit/>
          </a:bodyPr>
          <a:lstStyle>
            <a:lvl1pPr marL="269964" indent="-269964">
              <a:buNone/>
              <a:defRPr lang="en-US" i="1" dirty="0" smtClean="0">
                <a:latin typeface="Georgia" panose="02040502050405020303" pitchFamily="18" charset="0"/>
              </a:defRPr>
            </a:lvl1pPr>
          </a:lstStyle>
          <a:p>
            <a:pPr marL="0" lvl="0" indent="0">
              <a:spcAft>
                <a:spcPts val="0"/>
              </a:spcAft>
            </a:pPr>
            <a:r>
              <a:rPr lang="en-US"/>
              <a:t>Subtitle here if required</a:t>
            </a:r>
          </a:p>
        </p:txBody>
      </p:sp>
      <p:sp>
        <p:nvSpPr>
          <p:cNvPr id="8" name="Text Placeholder 5"/>
          <p:cNvSpPr>
            <a:spLocks noGrp="1"/>
          </p:cNvSpPr>
          <p:nvPr>
            <p:ph type="body" sz="quarter" idx="21" hasCustomPrompt="1"/>
          </p:nvPr>
        </p:nvSpPr>
        <p:spPr>
          <a:xfrm>
            <a:off x="486832" y="6058090"/>
            <a:ext cx="11261093" cy="123111"/>
          </a:xfrm>
        </p:spPr>
        <p:txBody>
          <a:bodyPr wrap="square" anchor="b" anchorCtr="0">
            <a:spAutoFit/>
          </a:bodyPr>
          <a:lstStyle>
            <a:lvl1pPr marL="0" indent="0">
              <a:buNone/>
              <a:defRPr sz="800" baseline="0"/>
            </a:lvl1pPr>
            <a:lvl2pPr marL="268128" indent="0">
              <a:buNone/>
              <a:defRPr sz="800"/>
            </a:lvl2pPr>
            <a:lvl3pPr marL="539929" indent="0">
              <a:buNone/>
              <a:defRPr sz="800"/>
            </a:lvl3pPr>
            <a:lvl4pPr marL="810982" indent="0">
              <a:buNone/>
              <a:defRPr sz="800"/>
            </a:lvl4pPr>
            <a:lvl5pPr marL="1079860" indent="0">
              <a:buNone/>
              <a:defRPr sz="800"/>
            </a:lvl5pPr>
          </a:lstStyle>
          <a:p>
            <a:pPr lvl="0"/>
            <a:r>
              <a:rPr lang="en-US"/>
              <a:t>Insert Source text here</a:t>
            </a:r>
          </a:p>
        </p:txBody>
      </p:sp>
      <p:sp>
        <p:nvSpPr>
          <p:cNvPr id="2" name="Date Placeholder 1"/>
          <p:cNvSpPr>
            <a:spLocks noGrp="1"/>
          </p:cNvSpPr>
          <p:nvPr>
            <p:ph type="dt" sz="half" idx="22"/>
          </p:nvPr>
        </p:nvSpPr>
        <p:spPr/>
        <p:txBody>
          <a:bodyPr/>
          <a:lstStyle/>
          <a:p>
            <a:pPr algn="ctr"/>
            <a:r>
              <a:rPr lang="en-US">
                <a:solidFill>
                  <a:srgbClr val="544F40"/>
                </a:solidFill>
              </a:rPr>
              <a:t>Insert your date / confidentiality text here</a:t>
            </a:r>
            <a:endParaRPr lang="en-GB">
              <a:solidFill>
                <a:srgbClr val="544F40"/>
              </a:solidFill>
            </a:endParaRPr>
          </a:p>
        </p:txBody>
      </p:sp>
      <p:sp>
        <p:nvSpPr>
          <p:cNvPr id="3" name="Footer Placeholder 2"/>
          <p:cNvSpPr>
            <a:spLocks noGrp="1"/>
          </p:cNvSpPr>
          <p:nvPr>
            <p:ph type="ftr" sz="quarter" idx="23"/>
          </p:nvPr>
        </p:nvSpPr>
        <p:spPr/>
        <p:txBody>
          <a:bodyPr/>
          <a:lstStyle/>
          <a:p>
            <a:r>
              <a:rPr lang="en-GB">
                <a:solidFill>
                  <a:srgbClr val="544F40"/>
                </a:solidFill>
              </a:rPr>
              <a:t>GSK Confidential</a:t>
            </a:r>
          </a:p>
        </p:txBody>
      </p:sp>
      <p:sp>
        <p:nvSpPr>
          <p:cNvPr id="4" name="Slide Number Placeholder 3"/>
          <p:cNvSpPr>
            <a:spLocks noGrp="1"/>
          </p:cNvSpPr>
          <p:nvPr>
            <p:ph type="sldNum" sz="quarter" idx="24"/>
          </p:nvPr>
        </p:nvSpPr>
        <p:spPr/>
        <p:txBody>
          <a:bodyPr/>
          <a:lstStyle/>
          <a:p>
            <a:fld id="{9F9F533D-B52E-4A2F-BF72-0ADD2D94BD75}" type="slidenum">
              <a:rPr lang="en-GB" smtClean="0">
                <a:solidFill>
                  <a:srgbClr val="544F40"/>
                </a:solidFill>
              </a:rPr>
              <a:pPr/>
              <a:t>‹#›</a:t>
            </a:fld>
            <a:endParaRPr lang="en-GB">
              <a:solidFill>
                <a:srgbClr val="544F40"/>
              </a:solidFill>
            </a:endParaRPr>
          </a:p>
        </p:txBody>
      </p:sp>
    </p:spTree>
    <p:extLst>
      <p:ext uri="{BB962C8B-B14F-4D97-AF65-F5344CB8AC3E}">
        <p14:creationId xmlns:p14="http://schemas.microsoft.com/office/powerpoint/2010/main" val="100915542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5" name="Title 4"/>
          <p:cNvSpPr>
            <a:spLocks noGrp="1"/>
          </p:cNvSpPr>
          <p:nvPr>
            <p:ph type="title"/>
          </p:nvPr>
        </p:nvSpPr>
        <p:spPr>
          <a:xfrm>
            <a:off x="486839" y="294811"/>
            <a:ext cx="10102852" cy="451405"/>
          </a:xfrm>
        </p:spPr>
        <p:txBody>
          <a:bodyPr/>
          <a:lstStyle/>
          <a:p>
            <a:r>
              <a:rPr lang="en-US"/>
              <a:t>Click to edit Master title style</a:t>
            </a:r>
            <a:endParaRPr lang="en-GB"/>
          </a:p>
        </p:txBody>
      </p:sp>
      <p:sp>
        <p:nvSpPr>
          <p:cNvPr id="6" name="Date Placeholder 5"/>
          <p:cNvSpPr>
            <a:spLocks noGrp="1"/>
          </p:cNvSpPr>
          <p:nvPr>
            <p:ph type="dt" sz="half" idx="15"/>
          </p:nvPr>
        </p:nvSpPr>
        <p:spPr/>
        <p:txBody>
          <a:bodyPr/>
          <a:lstStyle/>
          <a:p>
            <a:r>
              <a:rPr lang="en-US">
                <a:solidFill>
                  <a:srgbClr val="9A8B7D"/>
                </a:solidFill>
              </a:rPr>
              <a:t>Insert your date / confidentiality text here</a:t>
            </a:r>
            <a:endParaRPr lang="en-GB">
              <a:solidFill>
                <a:srgbClr val="9A8B7D"/>
              </a:solidFill>
            </a:endParaRPr>
          </a:p>
        </p:txBody>
      </p:sp>
      <p:sp>
        <p:nvSpPr>
          <p:cNvPr id="8" name="Footer Placeholder 7"/>
          <p:cNvSpPr>
            <a:spLocks noGrp="1"/>
          </p:cNvSpPr>
          <p:nvPr>
            <p:ph type="ftr" sz="quarter" idx="16"/>
          </p:nvPr>
        </p:nvSpPr>
        <p:spPr/>
        <p:txBody>
          <a:bodyPr/>
          <a:lstStyle/>
          <a:p>
            <a:r>
              <a:rPr lang="en-GB">
                <a:solidFill>
                  <a:srgbClr val="9A8B7D"/>
                </a:solidFill>
              </a:rPr>
              <a:t>Presentation title</a:t>
            </a:r>
          </a:p>
        </p:txBody>
      </p:sp>
      <p:sp>
        <p:nvSpPr>
          <p:cNvPr id="9" name="Slide Number Placeholder 8"/>
          <p:cNvSpPr>
            <a:spLocks noGrp="1"/>
          </p:cNvSpPr>
          <p:nvPr>
            <p:ph type="sldNum" sz="quarter" idx="17"/>
          </p:nvPr>
        </p:nvSpPr>
        <p:spPr/>
        <p:txBody>
          <a:bodyPr/>
          <a:lstStyle/>
          <a:p>
            <a:fld id="{9F9F533D-B52E-4A2F-BF72-0ADD2D94BD75}" type="slidenum">
              <a:rPr lang="en-GB" smtClean="0">
                <a:solidFill>
                  <a:srgbClr val="9A8B7D"/>
                </a:solidFill>
              </a:rPr>
              <a:pPr/>
              <a:t>‹#›</a:t>
            </a:fld>
            <a:endParaRPr lang="en-GB">
              <a:solidFill>
                <a:srgbClr val="9A8B7D"/>
              </a:solidFill>
            </a:endParaRPr>
          </a:p>
        </p:txBody>
      </p:sp>
      <p:sp>
        <p:nvSpPr>
          <p:cNvPr id="10" name="Text Placeholder 2"/>
          <p:cNvSpPr>
            <a:spLocks noGrp="1"/>
          </p:cNvSpPr>
          <p:nvPr>
            <p:ph type="body" sz="quarter" idx="14" hasCustomPrompt="1"/>
          </p:nvPr>
        </p:nvSpPr>
        <p:spPr>
          <a:xfrm>
            <a:off x="486832" y="692554"/>
            <a:ext cx="10130368" cy="234951"/>
          </a:xfrm>
        </p:spPr>
        <p:txBody>
          <a:bodyPr anchor="t" anchorCtr="0"/>
          <a:lstStyle>
            <a:lvl1pPr marL="0" indent="0">
              <a:spcAft>
                <a:spcPts val="0"/>
              </a:spcAft>
              <a:buNone/>
              <a:defRPr sz="1351"/>
            </a:lvl1pPr>
            <a:lvl2pPr marL="203494" indent="0">
              <a:buNone/>
              <a:defRPr/>
            </a:lvl2pPr>
            <a:lvl3pPr marL="399849" indent="0">
              <a:buNone/>
              <a:defRPr/>
            </a:lvl3pPr>
            <a:lvl4pPr marL="611671" indent="0">
              <a:buNone/>
              <a:defRPr/>
            </a:lvl4pPr>
            <a:lvl5pPr marL="828258" indent="0">
              <a:buNone/>
              <a:defRPr/>
            </a:lvl5pPr>
          </a:lstStyle>
          <a:p>
            <a:pPr lvl="0"/>
            <a:r>
              <a:rPr lang="en-US"/>
              <a:t>Subtitle here if required</a:t>
            </a:r>
          </a:p>
        </p:txBody>
      </p:sp>
    </p:spTree>
    <p:extLst>
      <p:ext uri="{BB962C8B-B14F-4D97-AF65-F5344CB8AC3E}">
        <p14:creationId xmlns:p14="http://schemas.microsoft.com/office/powerpoint/2010/main" val="235582628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grpSp>
        <p:nvGrpSpPr>
          <p:cNvPr id="4" name="Group 21"/>
          <p:cNvGrpSpPr/>
          <p:nvPr userDrawn="1"/>
        </p:nvGrpSpPr>
        <p:grpSpPr>
          <a:xfrm>
            <a:off x="10176244" y="361922"/>
            <a:ext cx="1556576" cy="474569"/>
            <a:chOff x="7280906" y="310911"/>
            <a:chExt cx="1507104" cy="612649"/>
          </a:xfrm>
        </p:grpSpPr>
        <p:pic>
          <p:nvPicPr>
            <p:cNvPr id="23"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99185" y="411962"/>
              <a:ext cx="688825" cy="46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80906" y="310911"/>
              <a:ext cx="711709" cy="612649"/>
            </a:xfrm>
            <a:prstGeom prst="rect">
              <a:avLst/>
            </a:prstGeom>
          </p:spPr>
        </p:pic>
      </p:grpSp>
      <p:pic>
        <p:nvPicPr>
          <p:cNvPr id="8" name="Picture 7"/>
          <p:cNvPicPr>
            <a:picLocks noChangeAspect="1"/>
          </p:cNvPicPr>
          <p:nvPr userDrawn="1"/>
        </p:nvPicPr>
        <p:blipFill rotWithShape="1">
          <a:blip r:embed="rId4" cstate="print">
            <a:extLst>
              <a:ext uri="{28A0092B-C50C-407E-A947-70E740481C1C}">
                <a14:useLocalDpi xmlns:a14="http://schemas.microsoft.com/office/drawing/2010/main" val="0"/>
              </a:ext>
            </a:extLst>
          </a:blip>
          <a:srcRect l="10252" b="15723"/>
          <a:stretch/>
        </p:blipFill>
        <p:spPr>
          <a:xfrm>
            <a:off x="-11024" y="2012426"/>
            <a:ext cx="5328783" cy="4858821"/>
          </a:xfrm>
          <a:prstGeom prst="rect">
            <a:avLst/>
          </a:prstGeom>
        </p:spPr>
      </p:pic>
      <p:sp>
        <p:nvSpPr>
          <p:cNvPr id="2" name="Title 1"/>
          <p:cNvSpPr>
            <a:spLocks noGrp="1"/>
          </p:cNvSpPr>
          <p:nvPr>
            <p:ph type="ctrTitle"/>
          </p:nvPr>
        </p:nvSpPr>
        <p:spPr>
          <a:xfrm>
            <a:off x="473257" y="4588503"/>
            <a:ext cx="3652328" cy="256480"/>
          </a:xfrm>
          <a:prstGeom prst="rect">
            <a:avLst/>
          </a:prstGeom>
        </p:spPr>
        <p:txBody>
          <a:bodyPr anchor="ctr" anchorCtr="0"/>
          <a:lstStyle>
            <a:lvl1pPr>
              <a:lnSpc>
                <a:spcPts val="1951"/>
              </a:lnSpc>
              <a:defRPr sz="1951">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473257" y="5462445"/>
            <a:ext cx="3628800" cy="184667"/>
          </a:xfrm>
        </p:spPr>
        <p:txBody>
          <a:bodyPr wrap="square" anchor="b" anchorCtr="0">
            <a:spAutoFit/>
          </a:bodyPr>
          <a:lstStyle>
            <a:lvl1pPr marL="0" indent="0" algn="l">
              <a:spcAft>
                <a:spcPts val="0"/>
              </a:spcAft>
              <a:buNone/>
              <a:defRPr>
                <a:solidFill>
                  <a:schemeClr val="bg1"/>
                </a:solidFill>
              </a:defRPr>
            </a:lvl1pPr>
            <a:lvl2pPr marL="342726" indent="0" algn="ctr">
              <a:buNone/>
              <a:defRPr>
                <a:solidFill>
                  <a:schemeClr val="tx1">
                    <a:tint val="75000"/>
                  </a:schemeClr>
                </a:solidFill>
              </a:defRPr>
            </a:lvl2pPr>
            <a:lvl3pPr marL="685454" indent="0" algn="ctr">
              <a:buNone/>
              <a:defRPr>
                <a:solidFill>
                  <a:schemeClr val="tx1">
                    <a:tint val="75000"/>
                  </a:schemeClr>
                </a:solidFill>
              </a:defRPr>
            </a:lvl3pPr>
            <a:lvl4pPr marL="1028180" indent="0" algn="ctr">
              <a:buNone/>
              <a:defRPr>
                <a:solidFill>
                  <a:schemeClr val="tx1">
                    <a:tint val="75000"/>
                  </a:schemeClr>
                </a:solidFill>
              </a:defRPr>
            </a:lvl4pPr>
            <a:lvl5pPr marL="1370907" indent="0" algn="ctr">
              <a:buNone/>
              <a:defRPr>
                <a:solidFill>
                  <a:schemeClr val="tx1">
                    <a:tint val="75000"/>
                  </a:schemeClr>
                </a:solidFill>
              </a:defRPr>
            </a:lvl5pPr>
            <a:lvl6pPr marL="1713633" indent="0" algn="ctr">
              <a:buNone/>
              <a:defRPr>
                <a:solidFill>
                  <a:schemeClr val="tx1">
                    <a:tint val="75000"/>
                  </a:schemeClr>
                </a:solidFill>
              </a:defRPr>
            </a:lvl6pPr>
            <a:lvl7pPr marL="2056362" indent="0" algn="ctr">
              <a:buNone/>
              <a:defRPr>
                <a:solidFill>
                  <a:schemeClr val="tx1">
                    <a:tint val="75000"/>
                  </a:schemeClr>
                </a:solidFill>
              </a:defRPr>
            </a:lvl7pPr>
            <a:lvl8pPr marL="2399088" indent="0" algn="ctr">
              <a:buNone/>
              <a:defRPr>
                <a:solidFill>
                  <a:schemeClr val="tx1">
                    <a:tint val="75000"/>
                  </a:schemeClr>
                </a:solidFill>
              </a:defRPr>
            </a:lvl8pPr>
            <a:lvl9pPr marL="2741814"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127891603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Title 4"/>
          <p:cNvSpPr>
            <a:spLocks noGrp="1"/>
          </p:cNvSpPr>
          <p:nvPr>
            <p:ph type="title"/>
          </p:nvPr>
        </p:nvSpPr>
        <p:spPr>
          <a:xfrm>
            <a:off x="486834" y="294810"/>
            <a:ext cx="10102852" cy="451405"/>
          </a:xfrm>
        </p:spPr>
        <p:txBody>
          <a:bodyPr/>
          <a:lstStyle/>
          <a:p>
            <a:r>
              <a:rPr lang="en-US"/>
              <a:t>Click to edit Master title style</a:t>
            </a:r>
            <a:endParaRPr lang="en-GB"/>
          </a:p>
        </p:txBody>
      </p:sp>
      <p:sp>
        <p:nvSpPr>
          <p:cNvPr id="16" name="Content Placeholder 15"/>
          <p:cNvSpPr>
            <a:spLocks noGrp="1"/>
          </p:cNvSpPr>
          <p:nvPr>
            <p:ph sz="quarter" idx="12"/>
          </p:nvPr>
        </p:nvSpPr>
        <p:spPr>
          <a:xfrm>
            <a:off x="486834" y="1196152"/>
            <a:ext cx="11231033" cy="4658549"/>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2"/>
          <p:cNvSpPr>
            <a:spLocks noGrp="1"/>
          </p:cNvSpPr>
          <p:nvPr>
            <p:ph type="body" sz="quarter" idx="14" hasCustomPrompt="1"/>
          </p:nvPr>
        </p:nvSpPr>
        <p:spPr>
          <a:xfrm>
            <a:off x="486832" y="692554"/>
            <a:ext cx="10130368" cy="234951"/>
          </a:xfrm>
        </p:spPr>
        <p:txBody>
          <a:bodyPr anchor="t" anchorCtr="0"/>
          <a:lstStyle>
            <a:lvl1pPr marL="0" indent="0">
              <a:spcAft>
                <a:spcPts val="0"/>
              </a:spcAft>
              <a:buNone/>
              <a:defRPr sz="1600" i="1">
                <a:latin typeface="Georgia" panose="02040502050405020303" pitchFamily="18" charset="0"/>
              </a:defRPr>
            </a:lvl1pPr>
            <a:lvl2pPr marL="271456" indent="0">
              <a:buNone/>
              <a:defRPr/>
            </a:lvl2pPr>
            <a:lvl3pPr marL="533387" indent="0">
              <a:buNone/>
              <a:defRPr/>
            </a:lvl3pPr>
            <a:lvl4pPr marL="815954" indent="0">
              <a:buNone/>
              <a:defRPr/>
            </a:lvl4pPr>
            <a:lvl5pPr marL="1104872" indent="0">
              <a:buNone/>
              <a:defRPr/>
            </a:lvl5pPr>
          </a:lstStyle>
          <a:p>
            <a:pPr lvl="0"/>
            <a:r>
              <a:rPr lang="en-US"/>
              <a:t>Subtitle here if required</a:t>
            </a:r>
          </a:p>
        </p:txBody>
      </p:sp>
      <p:sp>
        <p:nvSpPr>
          <p:cNvPr id="6" name="Text Placeholder 5"/>
          <p:cNvSpPr>
            <a:spLocks noGrp="1"/>
          </p:cNvSpPr>
          <p:nvPr>
            <p:ph type="body" sz="quarter" idx="18" hasCustomPrompt="1"/>
          </p:nvPr>
        </p:nvSpPr>
        <p:spPr>
          <a:xfrm>
            <a:off x="492758" y="6058087"/>
            <a:ext cx="11261093" cy="123111"/>
          </a:xfrm>
        </p:spPr>
        <p:txBody>
          <a:bodyPr wrap="square" anchor="b" anchorCtr="0">
            <a:spAutoFit/>
          </a:bodyPr>
          <a:lstStyle>
            <a:lvl1pPr marL="0" indent="0">
              <a:buNone/>
              <a:defRPr sz="800" baseline="0"/>
            </a:lvl1pPr>
            <a:lvl2pPr marL="268156" indent="0">
              <a:buNone/>
              <a:defRPr sz="800"/>
            </a:lvl2pPr>
            <a:lvl3pPr marL="539987" indent="0">
              <a:buNone/>
              <a:defRPr sz="800"/>
            </a:lvl3pPr>
            <a:lvl4pPr marL="811068" indent="0">
              <a:buNone/>
              <a:defRPr sz="800"/>
            </a:lvl4pPr>
            <a:lvl5pPr marL="1079973" indent="0">
              <a:buNone/>
              <a:defRPr sz="800"/>
            </a:lvl5pPr>
          </a:lstStyle>
          <a:p>
            <a:pPr lvl="0"/>
            <a:r>
              <a:rPr lang="en-US"/>
              <a:t>Insert Source text here</a:t>
            </a:r>
          </a:p>
        </p:txBody>
      </p:sp>
      <p:sp>
        <p:nvSpPr>
          <p:cNvPr id="4" name="Date Placeholder 3"/>
          <p:cNvSpPr>
            <a:spLocks noGrp="1"/>
          </p:cNvSpPr>
          <p:nvPr>
            <p:ph type="dt" sz="half" idx="19"/>
          </p:nvPr>
        </p:nvSpPr>
        <p:spPr>
          <a:xfrm>
            <a:off x="2351255" y="6476208"/>
            <a:ext cx="3649497" cy="365125"/>
          </a:xfrm>
          <a:prstGeom prst="rect">
            <a:avLst/>
          </a:prstGeom>
        </p:spPr>
        <p:txBody>
          <a:bodyPr/>
          <a:lstStyle/>
          <a:p>
            <a:pPr algn="ctr"/>
            <a:r>
              <a:rPr lang="en-US"/>
              <a:t>Insert your date / confidentiality text here</a:t>
            </a:r>
            <a:endParaRPr lang="en-GB"/>
          </a:p>
        </p:txBody>
      </p:sp>
      <p:sp>
        <p:nvSpPr>
          <p:cNvPr id="7" name="Footer Placeholder 6"/>
          <p:cNvSpPr>
            <a:spLocks noGrp="1"/>
          </p:cNvSpPr>
          <p:nvPr>
            <p:ph type="ftr" sz="quarter" idx="20"/>
          </p:nvPr>
        </p:nvSpPr>
        <p:spPr>
          <a:xfrm>
            <a:off x="527051" y="6476208"/>
            <a:ext cx="1824203" cy="365125"/>
          </a:xfrm>
          <a:prstGeom prst="rect">
            <a:avLst/>
          </a:prstGeom>
        </p:spPr>
        <p:txBody>
          <a:bodyPr/>
          <a:lstStyle/>
          <a:p>
            <a:r>
              <a:rPr lang="en-GB"/>
              <a:t>Presentation title</a:t>
            </a:r>
          </a:p>
        </p:txBody>
      </p:sp>
      <p:sp>
        <p:nvSpPr>
          <p:cNvPr id="10" name="Slide Number Placeholder 9"/>
          <p:cNvSpPr>
            <a:spLocks noGrp="1"/>
          </p:cNvSpPr>
          <p:nvPr>
            <p:ph type="sldNum" sz="quarter" idx="21"/>
          </p:nvPr>
        </p:nvSpPr>
        <p:spPr/>
        <p:txBody>
          <a:bodyPr/>
          <a:lstStyle/>
          <a:p>
            <a:fld id="{9F9F533D-B52E-4A2F-BF72-0ADD2D94BD75}" type="slidenum">
              <a:rPr lang="en-GB" smtClean="0"/>
              <a:pPr/>
              <a:t>‹#›</a:t>
            </a:fld>
            <a:endParaRPr lang="en-GB"/>
          </a:p>
        </p:txBody>
      </p:sp>
    </p:spTree>
    <p:extLst>
      <p:ext uri="{BB962C8B-B14F-4D97-AF65-F5344CB8AC3E}">
        <p14:creationId xmlns:p14="http://schemas.microsoft.com/office/powerpoint/2010/main" val="212474912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Title Slide Blank">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2534"/>
          <a:stretch/>
        </p:blipFill>
        <p:spPr>
          <a:xfrm>
            <a:off x="1" y="1421233"/>
            <a:ext cx="5469731" cy="5103195"/>
          </a:xfrm>
          <a:prstGeom prst="rect">
            <a:avLst/>
          </a:prstGeom>
        </p:spPr>
      </p:pic>
      <p:sp>
        <p:nvSpPr>
          <p:cNvPr id="17" name="Title 1"/>
          <p:cNvSpPr>
            <a:spLocks noGrp="1"/>
          </p:cNvSpPr>
          <p:nvPr>
            <p:ph type="ctrTitle" hasCustomPrompt="1"/>
          </p:nvPr>
        </p:nvSpPr>
        <p:spPr>
          <a:xfrm>
            <a:off x="395363" y="2758588"/>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0" name="Subtitle 2"/>
          <p:cNvSpPr>
            <a:spLocks noGrp="1"/>
          </p:cNvSpPr>
          <p:nvPr>
            <p:ph type="subTitle" idx="1" hasCustomPrompt="1"/>
          </p:nvPr>
        </p:nvSpPr>
        <p:spPr>
          <a:xfrm>
            <a:off x="395361" y="4570121"/>
            <a:ext cx="3405675" cy="656591"/>
          </a:xfrm>
          <a:prstGeom prst="rect">
            <a:avLst/>
          </a:prstGeom>
        </p:spPr>
        <p:txBody>
          <a:bodyPr wrap="square" lIns="0" tIns="0" rIns="0" bIns="0" anchor="t" anchorCtr="0">
            <a:spAutoFit/>
          </a:bodyPr>
          <a:lstStyle>
            <a:lvl1pPr marL="0" indent="0" algn="l">
              <a:spcAft>
                <a:spcPts val="0"/>
              </a:spcAft>
              <a:buNone/>
              <a:defRPr i="0">
                <a:solidFill>
                  <a:schemeClr val="bg1"/>
                </a:solidFill>
                <a:latin typeface="+mn-lt"/>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dirty="0"/>
              <a:t>Click to edit Master subheading</a:t>
            </a:r>
            <a:endParaRPr lang="en-GB"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82719" y="316145"/>
            <a:ext cx="1952861" cy="963168"/>
          </a:xfrm>
          <a:prstGeom prst="rect">
            <a:avLst/>
          </a:prstGeom>
        </p:spPr>
      </p:pic>
    </p:spTree>
    <p:extLst>
      <p:ext uri="{BB962C8B-B14F-4D97-AF65-F5344CB8AC3E}">
        <p14:creationId xmlns:p14="http://schemas.microsoft.com/office/powerpoint/2010/main" val="308925450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Title Slide Text Only">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395362" y="3203155"/>
            <a:ext cx="6723193" cy="889132"/>
          </a:xfrm>
          <a:prstGeom prst="rect">
            <a:avLst/>
          </a:prstGeom>
        </p:spPr>
        <p:txBody>
          <a:bodyPr anchor="b" anchorCtr="0"/>
          <a:lstStyle>
            <a:lvl1pPr>
              <a:lnSpc>
                <a:spcPts val="3467"/>
              </a:lnSpc>
              <a:defRPr sz="3467">
                <a:solidFill>
                  <a:schemeClr val="bg2"/>
                </a:solidFill>
              </a:defRPr>
            </a:lvl1pPr>
          </a:lstStyle>
          <a:p>
            <a:r>
              <a:rPr lang="en-US" dirty="0"/>
              <a:t>Click to edit Master </a:t>
            </a:r>
            <a:br>
              <a:rPr lang="en-US" dirty="0"/>
            </a:br>
            <a:r>
              <a:rPr lang="en-US" dirty="0"/>
              <a:t>heading style</a:t>
            </a:r>
            <a:endParaRPr lang="en-GB" dirty="0"/>
          </a:p>
        </p:txBody>
      </p:sp>
      <p:sp>
        <p:nvSpPr>
          <p:cNvPr id="10" name="Subtitle 2"/>
          <p:cNvSpPr>
            <a:spLocks noGrp="1"/>
          </p:cNvSpPr>
          <p:nvPr>
            <p:ph type="subTitle" idx="1" hasCustomPrompt="1"/>
          </p:nvPr>
        </p:nvSpPr>
        <p:spPr>
          <a:xfrm>
            <a:off x="395362" y="4570120"/>
            <a:ext cx="6723193" cy="420564"/>
          </a:xfrm>
          <a:prstGeom prst="rect">
            <a:avLst/>
          </a:prstGeom>
        </p:spPr>
        <p:txBody>
          <a:bodyPr wrap="square" lIns="0" anchor="t" anchorCtr="0">
            <a:spAutoFit/>
          </a:bodyPr>
          <a:lstStyle>
            <a:lvl1pPr marL="0" indent="0" algn="l">
              <a:spcAft>
                <a:spcPts val="0"/>
              </a:spcAft>
              <a:buNone/>
              <a:defRPr i="0">
                <a:solidFill>
                  <a:schemeClr val="tx1"/>
                </a:solidFill>
                <a:latin typeface="+mn-lt"/>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dirty="0"/>
              <a:t>Click to edit Master subheading</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2719" y="316145"/>
            <a:ext cx="1952861" cy="963168"/>
          </a:xfrm>
          <a:prstGeom prst="rect">
            <a:avLst/>
          </a:prstGeom>
        </p:spPr>
      </p:pic>
    </p:spTree>
    <p:extLst>
      <p:ext uri="{BB962C8B-B14F-4D97-AF65-F5344CB8AC3E}">
        <p14:creationId xmlns:p14="http://schemas.microsoft.com/office/powerpoint/2010/main" val="20187559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Title Slide Text and Table">
    <p:spTree>
      <p:nvGrpSpPr>
        <p:cNvPr id="1" name=""/>
        <p:cNvGrpSpPr/>
        <p:nvPr/>
      </p:nvGrpSpPr>
      <p:grpSpPr>
        <a:xfrm>
          <a:off x="0" y="0"/>
          <a:ext cx="0" cy="0"/>
          <a:chOff x="0" y="0"/>
          <a:chExt cx="0" cy="0"/>
        </a:xfrm>
      </p:grpSpPr>
      <p:sp>
        <p:nvSpPr>
          <p:cNvPr id="21" name="Title 1"/>
          <p:cNvSpPr>
            <a:spLocks noGrp="1"/>
          </p:cNvSpPr>
          <p:nvPr>
            <p:ph type="ctrTitle" hasCustomPrompt="1"/>
          </p:nvPr>
        </p:nvSpPr>
        <p:spPr>
          <a:xfrm>
            <a:off x="395361" y="1479614"/>
            <a:ext cx="6723192" cy="889132"/>
          </a:xfrm>
          <a:prstGeom prst="rect">
            <a:avLst/>
          </a:prstGeom>
        </p:spPr>
        <p:txBody>
          <a:bodyPr anchor="b" anchorCtr="0"/>
          <a:lstStyle>
            <a:lvl1pPr>
              <a:lnSpc>
                <a:spcPts val="3467"/>
              </a:lnSpc>
              <a:defRPr sz="3467">
                <a:solidFill>
                  <a:schemeClr val="bg2"/>
                </a:solidFill>
              </a:defRPr>
            </a:lvl1pPr>
          </a:lstStyle>
          <a:p>
            <a:r>
              <a:rPr lang="en-US" dirty="0"/>
              <a:t>Click to edit Master </a:t>
            </a:r>
            <a:br>
              <a:rPr lang="en-US" dirty="0"/>
            </a:br>
            <a:r>
              <a:rPr lang="en-US" dirty="0"/>
              <a:t>heading style</a:t>
            </a:r>
            <a:endParaRPr lang="en-GB" dirty="0"/>
          </a:p>
        </p:txBody>
      </p:sp>
      <p:sp>
        <p:nvSpPr>
          <p:cNvPr id="22" name="Subtitle 2"/>
          <p:cNvSpPr>
            <a:spLocks noGrp="1"/>
          </p:cNvSpPr>
          <p:nvPr>
            <p:ph type="subTitle" idx="1" hasCustomPrompt="1"/>
          </p:nvPr>
        </p:nvSpPr>
        <p:spPr>
          <a:xfrm>
            <a:off x="395362" y="2846576"/>
            <a:ext cx="6679881" cy="420564"/>
          </a:xfrm>
          <a:prstGeom prst="rect">
            <a:avLst/>
          </a:prstGeom>
        </p:spPr>
        <p:txBody>
          <a:bodyPr wrap="square" lIns="0" anchor="t" anchorCtr="0">
            <a:spAutoFit/>
          </a:bodyPr>
          <a:lstStyle>
            <a:lvl1pPr marL="0" indent="0" algn="l">
              <a:spcAft>
                <a:spcPts val="0"/>
              </a:spcAft>
              <a:buNone/>
              <a:defRPr i="0">
                <a:solidFill>
                  <a:schemeClr val="tx1"/>
                </a:solidFill>
                <a:latin typeface="+mn-lt"/>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dirty="0"/>
              <a:t>Click to edit Master subheading</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2719" y="316145"/>
            <a:ext cx="1952861" cy="963168"/>
          </a:xfrm>
          <a:prstGeom prst="rect">
            <a:avLst/>
          </a:prstGeom>
        </p:spPr>
      </p:pic>
    </p:spTree>
    <p:extLst>
      <p:ext uri="{BB962C8B-B14F-4D97-AF65-F5344CB8AC3E}">
        <p14:creationId xmlns:p14="http://schemas.microsoft.com/office/powerpoint/2010/main" val="7872199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6" name="Content Placeholder 15"/>
          <p:cNvSpPr>
            <a:spLocks noGrp="1" noChangeAspect="1"/>
          </p:cNvSpPr>
          <p:nvPr>
            <p:ph sz="quarter" idx="12"/>
          </p:nvPr>
        </p:nvSpPr>
        <p:spPr>
          <a:xfrm>
            <a:off x="478872" y="1589851"/>
            <a:ext cx="11231033" cy="4093400"/>
          </a:xfrm>
          <a:prstGeom prst="rect">
            <a:avLst/>
          </a:prstGeom>
        </p:spPr>
        <p:txBody>
          <a:bodyPr l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2"/>
          <p:cNvSpPr>
            <a:spLocks noGrp="1"/>
          </p:cNvSpPr>
          <p:nvPr>
            <p:ph type="body" sz="quarter" idx="14" hasCustomPrompt="1"/>
          </p:nvPr>
        </p:nvSpPr>
        <p:spPr>
          <a:xfrm>
            <a:off x="478869" y="924739"/>
            <a:ext cx="10104000" cy="369332"/>
          </a:xfrm>
          <a:prstGeom prst="rect">
            <a:avLst/>
          </a:prstGeom>
        </p:spPr>
        <p:txBody>
          <a:bodyPr lIns="0" anchor="t" anchorCtr="0">
            <a:noAutofit/>
          </a:bodyPr>
          <a:lstStyle>
            <a:lvl1pPr marL="0" marR="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34" indent="0">
              <a:buNone/>
              <a:defRPr/>
            </a:lvl2pPr>
            <a:lvl3pPr marL="711165" indent="0">
              <a:buNone/>
              <a:defRPr/>
            </a:lvl3pPr>
            <a:lvl4pPr marL="1087911" indent="0">
              <a:buNone/>
              <a:defRPr/>
            </a:lvl4pPr>
            <a:lvl5pPr marL="1473126" indent="0">
              <a:buNone/>
              <a:defRPr/>
            </a:lvl5pPr>
          </a:lstStyle>
          <a:p>
            <a:pPr marL="0" marR="0" lvl="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Text Placeholder 5"/>
          <p:cNvSpPr>
            <a:spLocks noGrp="1"/>
          </p:cNvSpPr>
          <p:nvPr>
            <p:ph type="body" sz="quarter" idx="18" hasCustomPrompt="1"/>
          </p:nvPr>
        </p:nvSpPr>
        <p:spPr>
          <a:xfrm>
            <a:off x="478869" y="5670298"/>
            <a:ext cx="11232000" cy="256545"/>
          </a:xfrm>
          <a:prstGeom prst="rect">
            <a:avLst/>
          </a:prstGeom>
        </p:spPr>
        <p:txBody>
          <a:bodyPr wrap="square" anchor="b" anchorCtr="0">
            <a:spAutoFit/>
          </a:bodyPr>
          <a:lstStyle>
            <a:lvl1pPr marL="0" indent="0">
              <a:buNone/>
              <a:defRPr sz="1067" baseline="0"/>
            </a:lvl1pPr>
            <a:lvl2pPr marL="357534" indent="0">
              <a:buNone/>
              <a:defRPr sz="1067"/>
            </a:lvl2pPr>
            <a:lvl3pPr marL="719965" indent="0">
              <a:buNone/>
              <a:defRPr sz="1067"/>
            </a:lvl3pPr>
            <a:lvl4pPr marL="1081397" indent="0">
              <a:buNone/>
              <a:defRPr sz="1067"/>
            </a:lvl4pPr>
            <a:lvl5pPr marL="1439928" indent="0">
              <a:buNone/>
              <a:defRPr sz="1067"/>
            </a:lvl5pPr>
          </a:lstStyle>
          <a:p>
            <a:pPr lvl="0"/>
            <a:r>
              <a:rPr lang="en-US" dirty="0"/>
              <a:t>Insert Source text here</a:t>
            </a:r>
          </a:p>
        </p:txBody>
      </p:sp>
      <p:sp>
        <p:nvSpPr>
          <p:cNvPr id="4" name="Title 3"/>
          <p:cNvSpPr>
            <a:spLocks noGrp="1"/>
          </p:cNvSpPr>
          <p:nvPr>
            <p:ph type="title" hasCustomPrompt="1"/>
          </p:nvPr>
        </p:nvSpPr>
        <p:spPr>
          <a:xfrm>
            <a:off x="478871" y="384852"/>
            <a:ext cx="10102852" cy="451405"/>
          </a:xfrm>
        </p:spPr>
        <p:txBody>
          <a:bodyPr/>
          <a:lstStyle/>
          <a:p>
            <a:r>
              <a:rPr lang="en-US" dirty="0"/>
              <a:t>Click to edit Master heading style</a:t>
            </a:r>
            <a:endParaRPr lang="en-GB" dirty="0"/>
          </a:p>
        </p:txBody>
      </p:sp>
      <p:sp>
        <p:nvSpPr>
          <p:cNvPr id="7" name="Date Placeholder 6"/>
          <p:cNvSpPr>
            <a:spLocks noGrp="1"/>
          </p:cNvSpPr>
          <p:nvPr>
            <p:ph type="dt" sz="half" idx="19"/>
          </p:nvPr>
        </p:nvSpPr>
        <p:spPr/>
        <p:txBody>
          <a:bodyPr/>
          <a:lstStyle/>
          <a:p>
            <a:pPr algn="ctr"/>
            <a:r>
              <a:rPr lang="en-US" dirty="0"/>
              <a:t>28/01/2022</a:t>
            </a:r>
            <a:endParaRPr lang="en-GB" dirty="0"/>
          </a:p>
        </p:txBody>
      </p:sp>
      <p:sp>
        <p:nvSpPr>
          <p:cNvPr id="9" name="Footer Placeholder 8"/>
          <p:cNvSpPr>
            <a:spLocks noGrp="1"/>
          </p:cNvSpPr>
          <p:nvPr>
            <p:ph type="ftr" sz="quarter" idx="20"/>
          </p:nvPr>
        </p:nvSpPr>
        <p:spPr/>
        <p:txBody>
          <a:bodyPr/>
          <a:lstStyle>
            <a:lvl1pPr>
              <a:defRPr/>
            </a:lvl1pPr>
          </a:lstStyle>
          <a:p>
            <a:r>
              <a:rPr lang="en-GB" dirty="0"/>
              <a:t>Jan Majer</a:t>
            </a:r>
          </a:p>
        </p:txBody>
      </p:sp>
      <p:sp>
        <p:nvSpPr>
          <p:cNvPr id="10" name="Slide Number Placeholder 9"/>
          <p:cNvSpPr>
            <a:spLocks noGrp="1"/>
          </p:cNvSpPr>
          <p:nvPr>
            <p:ph type="sldNum" sz="quarter" idx="21"/>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202189892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p:spTree>
      <p:nvGrpSpPr>
        <p:cNvPr id="1" name=""/>
        <p:cNvGrpSpPr/>
        <p:nvPr/>
      </p:nvGrpSpPr>
      <p:grpSpPr>
        <a:xfrm>
          <a:off x="0" y="0"/>
          <a:ext cx="0" cy="0"/>
          <a:chOff x="0" y="0"/>
          <a:chExt cx="0" cy="0"/>
        </a:xfrm>
      </p:grpSpPr>
      <p:sp>
        <p:nvSpPr>
          <p:cNvPr id="10" name="Content Placeholder 9"/>
          <p:cNvSpPr>
            <a:spLocks noGrp="1" noChangeAspect="1"/>
          </p:cNvSpPr>
          <p:nvPr>
            <p:ph sz="quarter" idx="19"/>
          </p:nvPr>
        </p:nvSpPr>
        <p:spPr>
          <a:xfrm>
            <a:off x="480002" y="2052915"/>
            <a:ext cx="11224684" cy="3638805"/>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ext Placeholder 2"/>
          <p:cNvSpPr>
            <a:spLocks noGrp="1"/>
          </p:cNvSpPr>
          <p:nvPr>
            <p:ph type="body" sz="quarter" idx="13" hasCustomPrompt="1"/>
          </p:nvPr>
        </p:nvSpPr>
        <p:spPr>
          <a:xfrm>
            <a:off x="478871" y="1588948"/>
            <a:ext cx="11224684" cy="420564"/>
          </a:xfrm>
          <a:prstGeom prst="rect">
            <a:avLst/>
          </a:prstGeom>
        </p:spPr>
        <p:txBody>
          <a:bodyPr lIns="0" anchor="t" anchorCtr="0">
            <a:spAutoFit/>
          </a:bodyPr>
          <a:lstStyle>
            <a:lvl1pPr marL="0" indent="0">
              <a:spcAft>
                <a:spcPts val="0"/>
              </a:spcAft>
              <a:buNone/>
              <a:defRPr sz="2133" b="1">
                <a:solidFill>
                  <a:schemeClr val="accent1"/>
                </a:solidFill>
              </a:defRPr>
            </a:lvl1pPr>
            <a:lvl2pPr marL="361934" indent="0">
              <a:buNone/>
              <a:defRPr/>
            </a:lvl2pPr>
            <a:lvl3pPr marL="711165" indent="0">
              <a:buNone/>
              <a:defRPr/>
            </a:lvl3pPr>
            <a:lvl4pPr marL="1087911" indent="0">
              <a:buNone/>
              <a:defRPr/>
            </a:lvl4pPr>
            <a:lvl5pPr marL="1473126" indent="0">
              <a:buNone/>
              <a:defRPr/>
            </a:lvl5pPr>
          </a:lstStyle>
          <a:p>
            <a:pPr lvl="0"/>
            <a:r>
              <a:rPr lang="en-US" dirty="0"/>
              <a:t>Subheading here if required</a:t>
            </a:r>
          </a:p>
        </p:txBody>
      </p:sp>
      <p:sp>
        <p:nvSpPr>
          <p:cNvPr id="14" name="Text Placeholder 2"/>
          <p:cNvSpPr>
            <a:spLocks noGrp="1"/>
          </p:cNvSpPr>
          <p:nvPr>
            <p:ph type="body" sz="quarter" idx="14" hasCustomPrompt="1"/>
          </p:nvPr>
        </p:nvSpPr>
        <p:spPr>
          <a:xfrm>
            <a:off x="478869" y="924739"/>
            <a:ext cx="10104000" cy="369332"/>
          </a:xfrm>
          <a:prstGeom prst="rect">
            <a:avLst/>
          </a:prstGeom>
        </p:spPr>
        <p:txBody>
          <a:bodyPr lIns="0" anchor="t" anchorCtr="0">
            <a:noAutofit/>
          </a:bodyPr>
          <a:lstStyle>
            <a:lvl1pPr marL="0" marR="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34" indent="0">
              <a:buNone/>
              <a:defRPr/>
            </a:lvl2pPr>
            <a:lvl3pPr marL="711165" indent="0">
              <a:buNone/>
              <a:defRPr/>
            </a:lvl3pPr>
            <a:lvl4pPr marL="1087911" indent="0">
              <a:buNone/>
              <a:defRPr/>
            </a:lvl4pPr>
            <a:lvl5pPr marL="1473126" indent="0">
              <a:buNone/>
              <a:defRPr/>
            </a:lvl5pPr>
          </a:lstStyle>
          <a:p>
            <a:pPr marL="0" marR="0" lvl="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6" name="Text Placeholder 5"/>
          <p:cNvSpPr>
            <a:spLocks noGrp="1"/>
          </p:cNvSpPr>
          <p:nvPr>
            <p:ph type="body" sz="quarter" idx="18" hasCustomPrompt="1"/>
          </p:nvPr>
        </p:nvSpPr>
        <p:spPr>
          <a:xfrm>
            <a:off x="478869" y="5670298"/>
            <a:ext cx="11232000" cy="256545"/>
          </a:xfrm>
          <a:prstGeom prst="rect">
            <a:avLst/>
          </a:prstGeom>
        </p:spPr>
        <p:txBody>
          <a:bodyPr wrap="square" anchor="b" anchorCtr="0">
            <a:spAutoFit/>
          </a:bodyPr>
          <a:lstStyle>
            <a:lvl1pPr marL="0" marR="0" indent="0" algn="l" defTabSz="1219140" rtl="0" eaLnBrk="1" fontAlgn="auto" latinLnBrk="0" hangingPunct="1">
              <a:lnSpc>
                <a:spcPct val="100000"/>
              </a:lnSpc>
              <a:spcBef>
                <a:spcPts val="0"/>
              </a:spcBef>
              <a:spcAft>
                <a:spcPts val="800"/>
              </a:spcAft>
              <a:buClr>
                <a:schemeClr val="tx1"/>
              </a:buClr>
              <a:buSzTx/>
              <a:buFont typeface="Arial" pitchFamily="34" charset="0"/>
              <a:buNone/>
              <a:tabLst/>
              <a:defRPr sz="1067" baseline="0"/>
            </a:lvl1pPr>
            <a:lvl2pPr marL="357534" indent="0">
              <a:buNone/>
              <a:defRPr sz="1067"/>
            </a:lvl2pPr>
            <a:lvl3pPr marL="719965" indent="0">
              <a:buNone/>
              <a:defRPr sz="1067"/>
            </a:lvl3pPr>
            <a:lvl4pPr marL="1081397" indent="0">
              <a:buNone/>
              <a:defRPr sz="1067"/>
            </a:lvl4pPr>
            <a:lvl5pPr marL="1439928" indent="0">
              <a:buNone/>
              <a:defRPr sz="1067"/>
            </a:lvl5pPr>
          </a:lstStyle>
          <a:p>
            <a:pPr lvl="0"/>
            <a:r>
              <a:rPr lang="en-US" dirty="0"/>
              <a:t>Insert Source text here</a:t>
            </a:r>
          </a:p>
        </p:txBody>
      </p:sp>
      <p:sp>
        <p:nvSpPr>
          <p:cNvPr id="20" name="Title 19"/>
          <p:cNvSpPr>
            <a:spLocks noGrp="1"/>
          </p:cNvSpPr>
          <p:nvPr>
            <p:ph type="title" hasCustomPrompt="1"/>
          </p:nvPr>
        </p:nvSpPr>
        <p:spPr/>
        <p:txBody>
          <a:bodyPr/>
          <a:lstStyle/>
          <a:p>
            <a:r>
              <a:rPr lang="en-US" dirty="0"/>
              <a:t>Click to edit Master heading style</a:t>
            </a:r>
            <a:endParaRPr lang="en-GB" dirty="0"/>
          </a:p>
        </p:txBody>
      </p:sp>
      <p:sp>
        <p:nvSpPr>
          <p:cNvPr id="5" name="Date Placeholder 4"/>
          <p:cNvSpPr>
            <a:spLocks noGrp="1"/>
          </p:cNvSpPr>
          <p:nvPr>
            <p:ph type="dt" sz="half" idx="20"/>
          </p:nvPr>
        </p:nvSpPr>
        <p:spPr/>
        <p:txBody>
          <a:bodyPr/>
          <a:lstStyle/>
          <a:p>
            <a:pPr algn="ctr"/>
            <a:r>
              <a:rPr lang="en-US" dirty="0"/>
              <a:t>28/01/2022</a:t>
            </a:r>
            <a:endParaRPr lang="en-GB" dirty="0"/>
          </a:p>
        </p:txBody>
      </p:sp>
      <p:sp>
        <p:nvSpPr>
          <p:cNvPr id="6" name="Footer Placeholder 5"/>
          <p:cNvSpPr>
            <a:spLocks noGrp="1"/>
          </p:cNvSpPr>
          <p:nvPr>
            <p:ph type="ftr" sz="quarter" idx="21"/>
          </p:nvPr>
        </p:nvSpPr>
        <p:spPr/>
        <p:txBody>
          <a:bodyPr/>
          <a:lstStyle>
            <a:lvl1pPr>
              <a:defRPr/>
            </a:lvl1pPr>
          </a:lstStyle>
          <a:p>
            <a:r>
              <a:rPr lang="en-GB" dirty="0"/>
              <a:t>Jan Majer</a:t>
            </a:r>
          </a:p>
        </p:txBody>
      </p:sp>
      <p:sp>
        <p:nvSpPr>
          <p:cNvPr id="7" name="Slide Number Placeholder 6"/>
          <p:cNvSpPr>
            <a:spLocks noGrp="1"/>
          </p:cNvSpPr>
          <p:nvPr>
            <p:ph type="sldNum" sz="quarter" idx="22"/>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61616325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Large Bullet">
    <p:spTree>
      <p:nvGrpSpPr>
        <p:cNvPr id="1" name=""/>
        <p:cNvGrpSpPr/>
        <p:nvPr/>
      </p:nvGrpSpPr>
      <p:grpSpPr>
        <a:xfrm>
          <a:off x="0" y="0"/>
          <a:ext cx="0" cy="0"/>
          <a:chOff x="0" y="0"/>
          <a:chExt cx="0" cy="0"/>
        </a:xfrm>
      </p:grpSpPr>
      <p:sp>
        <p:nvSpPr>
          <p:cNvPr id="14" name="Text Placeholder 2"/>
          <p:cNvSpPr>
            <a:spLocks noGrp="1"/>
          </p:cNvSpPr>
          <p:nvPr>
            <p:ph type="body" sz="quarter" idx="14" hasCustomPrompt="1"/>
          </p:nvPr>
        </p:nvSpPr>
        <p:spPr>
          <a:xfrm>
            <a:off x="480000" y="924739"/>
            <a:ext cx="10104000" cy="369332"/>
          </a:xfrm>
          <a:prstGeom prst="rect">
            <a:avLst/>
          </a:prstGeom>
        </p:spPr>
        <p:txBody>
          <a:bodyPr lIns="0" anchor="t" anchorCtr="0">
            <a:noAutofit/>
          </a:bodyPr>
          <a:lstStyle>
            <a:lvl1pPr marL="0" marR="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34" indent="0">
              <a:buNone/>
              <a:defRPr/>
            </a:lvl2pPr>
            <a:lvl3pPr marL="711165" indent="0">
              <a:buNone/>
              <a:defRPr/>
            </a:lvl3pPr>
            <a:lvl4pPr marL="1087911" indent="0">
              <a:buNone/>
              <a:defRPr/>
            </a:lvl4pPr>
            <a:lvl5pPr marL="1473126" indent="0">
              <a:buNone/>
              <a:defRPr/>
            </a:lvl5pPr>
          </a:lstStyle>
          <a:p>
            <a:pPr marL="0" marR="0" lvl="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5" name="Text Placeholder 5"/>
          <p:cNvSpPr>
            <a:spLocks noGrp="1"/>
          </p:cNvSpPr>
          <p:nvPr>
            <p:ph type="body" sz="quarter" idx="18" hasCustomPrompt="1"/>
          </p:nvPr>
        </p:nvSpPr>
        <p:spPr>
          <a:xfrm>
            <a:off x="480000" y="5670298"/>
            <a:ext cx="11232000" cy="256545"/>
          </a:xfrm>
          <a:prstGeom prst="rect">
            <a:avLst/>
          </a:prstGeom>
        </p:spPr>
        <p:txBody>
          <a:bodyPr wrap="square" lIns="0" anchor="b" anchorCtr="0">
            <a:spAutoFit/>
          </a:bodyPr>
          <a:lstStyle>
            <a:lvl1pPr marL="0" indent="0">
              <a:buNone/>
              <a:defRPr sz="1067" baseline="0"/>
            </a:lvl1pPr>
            <a:lvl2pPr marL="357534" indent="0">
              <a:buNone/>
              <a:defRPr sz="1067"/>
            </a:lvl2pPr>
            <a:lvl3pPr marL="719965" indent="0">
              <a:buNone/>
              <a:defRPr sz="1067"/>
            </a:lvl3pPr>
            <a:lvl4pPr marL="1081397" indent="0">
              <a:buNone/>
              <a:defRPr sz="1067"/>
            </a:lvl4pPr>
            <a:lvl5pPr marL="1439928" indent="0">
              <a:buNone/>
              <a:defRPr sz="1067"/>
            </a:lvl5pPr>
          </a:lstStyle>
          <a:p>
            <a:pPr lvl="0"/>
            <a:r>
              <a:rPr lang="en-US" dirty="0"/>
              <a:t>Insert Source text here</a:t>
            </a:r>
          </a:p>
        </p:txBody>
      </p:sp>
      <p:sp>
        <p:nvSpPr>
          <p:cNvPr id="19" name="Title 18"/>
          <p:cNvSpPr>
            <a:spLocks noGrp="1"/>
          </p:cNvSpPr>
          <p:nvPr>
            <p:ph type="title" hasCustomPrompt="1"/>
          </p:nvPr>
        </p:nvSpPr>
        <p:spPr>
          <a:xfrm>
            <a:off x="480002" y="384852"/>
            <a:ext cx="10102852" cy="451405"/>
          </a:xfrm>
        </p:spPr>
        <p:txBody>
          <a:bodyPr/>
          <a:lstStyle/>
          <a:p>
            <a:r>
              <a:rPr lang="en-US" dirty="0"/>
              <a:t>Click to edit Master heading style</a:t>
            </a:r>
            <a:endParaRPr lang="en-GB" dirty="0"/>
          </a:p>
        </p:txBody>
      </p:sp>
      <p:sp>
        <p:nvSpPr>
          <p:cNvPr id="5" name="Date Placeholder 4"/>
          <p:cNvSpPr>
            <a:spLocks noGrp="1"/>
          </p:cNvSpPr>
          <p:nvPr>
            <p:ph type="dt" sz="half" idx="19"/>
          </p:nvPr>
        </p:nvSpPr>
        <p:spPr/>
        <p:txBody>
          <a:bodyPr/>
          <a:lstStyle/>
          <a:p>
            <a:pPr algn="ctr"/>
            <a:r>
              <a:rPr lang="en-US" dirty="0"/>
              <a:t>28/01/2022</a:t>
            </a:r>
            <a:endParaRPr lang="en-GB" dirty="0"/>
          </a:p>
        </p:txBody>
      </p:sp>
      <p:sp>
        <p:nvSpPr>
          <p:cNvPr id="6" name="Footer Placeholder 5"/>
          <p:cNvSpPr>
            <a:spLocks noGrp="1"/>
          </p:cNvSpPr>
          <p:nvPr>
            <p:ph type="ftr" sz="quarter" idx="20"/>
          </p:nvPr>
        </p:nvSpPr>
        <p:spPr/>
        <p:txBody>
          <a:bodyPr/>
          <a:lstStyle>
            <a:lvl1pPr>
              <a:defRPr/>
            </a:lvl1pPr>
          </a:lstStyle>
          <a:p>
            <a:r>
              <a:rPr lang="en-GB" dirty="0"/>
              <a:t>Jan Majer</a:t>
            </a:r>
          </a:p>
        </p:txBody>
      </p:sp>
      <p:sp>
        <p:nvSpPr>
          <p:cNvPr id="7" name="Slide Number Placeholder 6"/>
          <p:cNvSpPr>
            <a:spLocks noGrp="1"/>
          </p:cNvSpPr>
          <p:nvPr>
            <p:ph type="sldNum" sz="quarter" idx="21"/>
          </p:nvPr>
        </p:nvSpPr>
        <p:spPr/>
        <p:txBody>
          <a:bodyPr/>
          <a:lstStyle/>
          <a:p>
            <a:fld id="{9F9F533D-B52E-4A2F-BF72-0ADD2D94BD75}" type="slidenum">
              <a:rPr lang="en-GB" smtClean="0"/>
              <a:pPr/>
              <a:t>‹#›</a:t>
            </a:fld>
            <a:endParaRPr lang="en-GB" dirty="0"/>
          </a:p>
        </p:txBody>
      </p:sp>
      <p:sp>
        <p:nvSpPr>
          <p:cNvPr id="9" name="Content Placeholder 12"/>
          <p:cNvSpPr>
            <a:spLocks noGrp="1" noChangeAspect="1"/>
          </p:cNvSpPr>
          <p:nvPr>
            <p:ph sz="quarter" idx="17"/>
          </p:nvPr>
        </p:nvSpPr>
        <p:spPr>
          <a:xfrm>
            <a:off x="480002" y="1589853"/>
            <a:ext cx="11231033" cy="4101867"/>
          </a:xfrm>
          <a:prstGeom prst="rect">
            <a:avLst/>
          </a:prstGeom>
        </p:spPr>
        <p:txBody>
          <a:bodyPr lIns="0"/>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99875607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Content Placeholder 13"/>
          <p:cNvSpPr>
            <a:spLocks noGrp="1" noChangeAspect="1"/>
          </p:cNvSpPr>
          <p:nvPr>
            <p:ph sz="quarter" idx="18"/>
          </p:nvPr>
        </p:nvSpPr>
        <p:spPr>
          <a:xfrm>
            <a:off x="6407153" y="1591735"/>
            <a:ext cx="5304367" cy="4087284"/>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p:cNvSpPr>
            <a:spLocks noGrp="1"/>
          </p:cNvSpPr>
          <p:nvPr>
            <p:ph type="title" hasCustomPrompt="1"/>
          </p:nvPr>
        </p:nvSpPr>
        <p:spPr>
          <a:xfrm>
            <a:off x="478871" y="384852"/>
            <a:ext cx="10102852" cy="451405"/>
          </a:xfrm>
        </p:spPr>
        <p:txBody>
          <a:bodyPr/>
          <a:lstStyle/>
          <a:p>
            <a:r>
              <a:rPr lang="en-US" dirty="0"/>
              <a:t>Click to edit Master heading style</a:t>
            </a:r>
            <a:endParaRPr lang="en-GB" dirty="0"/>
          </a:p>
        </p:txBody>
      </p:sp>
      <p:sp>
        <p:nvSpPr>
          <p:cNvPr id="18" name="Text Placeholder 2"/>
          <p:cNvSpPr>
            <a:spLocks noGrp="1"/>
          </p:cNvSpPr>
          <p:nvPr>
            <p:ph type="body" sz="quarter" idx="14" hasCustomPrompt="1"/>
          </p:nvPr>
        </p:nvSpPr>
        <p:spPr>
          <a:xfrm>
            <a:off x="478869" y="924739"/>
            <a:ext cx="10104000" cy="369332"/>
          </a:xfrm>
          <a:prstGeom prst="rect">
            <a:avLst/>
          </a:prstGeom>
        </p:spPr>
        <p:txBody>
          <a:bodyPr lIns="0" anchor="t" anchorCtr="0">
            <a:noAutofit/>
          </a:bodyPr>
          <a:lstStyle>
            <a:lvl1pPr marL="0" marR="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34" indent="0">
              <a:buNone/>
              <a:defRPr/>
            </a:lvl2pPr>
            <a:lvl3pPr marL="711165" indent="0">
              <a:buNone/>
              <a:defRPr/>
            </a:lvl3pPr>
            <a:lvl4pPr marL="1087911" indent="0">
              <a:buNone/>
              <a:defRPr/>
            </a:lvl4pPr>
            <a:lvl5pPr marL="1473126" indent="0">
              <a:buNone/>
              <a:defRPr/>
            </a:lvl5pPr>
          </a:lstStyle>
          <a:p>
            <a:pPr marL="0" marR="0" lvl="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9" name="Text Placeholder 5"/>
          <p:cNvSpPr>
            <a:spLocks noGrp="1"/>
          </p:cNvSpPr>
          <p:nvPr>
            <p:ph type="body" sz="quarter" idx="19" hasCustomPrompt="1"/>
          </p:nvPr>
        </p:nvSpPr>
        <p:spPr>
          <a:xfrm>
            <a:off x="478871" y="5670298"/>
            <a:ext cx="5305981" cy="256545"/>
          </a:xfrm>
          <a:prstGeom prst="rect">
            <a:avLst/>
          </a:prstGeom>
        </p:spPr>
        <p:txBody>
          <a:bodyPr wrap="square" lIns="0" anchor="b" anchorCtr="0">
            <a:spAutoFit/>
          </a:bodyPr>
          <a:lstStyle>
            <a:lvl1pPr marL="0" indent="0">
              <a:buNone/>
              <a:defRPr sz="1067" baseline="0"/>
            </a:lvl1pPr>
            <a:lvl2pPr marL="357534" indent="0">
              <a:buNone/>
              <a:defRPr sz="1067"/>
            </a:lvl2pPr>
            <a:lvl3pPr marL="719965" indent="0">
              <a:buNone/>
              <a:defRPr sz="1067"/>
            </a:lvl3pPr>
            <a:lvl4pPr marL="1081397" indent="0">
              <a:buNone/>
              <a:defRPr sz="1067"/>
            </a:lvl4pPr>
            <a:lvl5pPr marL="1439928" indent="0">
              <a:buNone/>
              <a:defRPr sz="1067"/>
            </a:lvl5pPr>
          </a:lstStyle>
          <a:p>
            <a:pPr lvl="0"/>
            <a:r>
              <a:rPr lang="en-US" dirty="0"/>
              <a:t>Insert Source text here</a:t>
            </a:r>
          </a:p>
        </p:txBody>
      </p:sp>
      <p:sp>
        <p:nvSpPr>
          <p:cNvPr id="20" name="Text Placeholder 5"/>
          <p:cNvSpPr>
            <a:spLocks noGrp="1"/>
          </p:cNvSpPr>
          <p:nvPr>
            <p:ph type="body" sz="quarter" idx="20" hasCustomPrompt="1"/>
          </p:nvPr>
        </p:nvSpPr>
        <p:spPr>
          <a:xfrm>
            <a:off x="6396289" y="5670298"/>
            <a:ext cx="5328000" cy="256545"/>
          </a:xfrm>
          <a:prstGeom prst="rect">
            <a:avLst/>
          </a:prstGeom>
        </p:spPr>
        <p:txBody>
          <a:bodyPr wrap="square" lIns="0" anchor="b" anchorCtr="0">
            <a:spAutoFit/>
          </a:bodyPr>
          <a:lstStyle>
            <a:lvl1pPr marL="0" indent="0">
              <a:buNone/>
              <a:defRPr sz="1067" baseline="0"/>
            </a:lvl1pPr>
            <a:lvl2pPr marL="357534" indent="0">
              <a:buNone/>
              <a:defRPr sz="1067"/>
            </a:lvl2pPr>
            <a:lvl3pPr marL="719965" indent="0">
              <a:buNone/>
              <a:defRPr sz="1067"/>
            </a:lvl3pPr>
            <a:lvl4pPr marL="1081397" indent="0">
              <a:buNone/>
              <a:defRPr sz="1067"/>
            </a:lvl4pPr>
            <a:lvl5pPr marL="1439928" indent="0">
              <a:buNone/>
              <a:defRPr sz="1067"/>
            </a:lvl5pPr>
          </a:lstStyle>
          <a:p>
            <a:pPr lvl="0"/>
            <a:r>
              <a:rPr lang="en-US" dirty="0"/>
              <a:t>Insert Source text here</a:t>
            </a:r>
          </a:p>
        </p:txBody>
      </p:sp>
      <p:sp>
        <p:nvSpPr>
          <p:cNvPr id="3" name="Date Placeholder 2"/>
          <p:cNvSpPr>
            <a:spLocks noGrp="1"/>
          </p:cNvSpPr>
          <p:nvPr>
            <p:ph type="dt" sz="half" idx="21"/>
          </p:nvPr>
        </p:nvSpPr>
        <p:spPr/>
        <p:txBody>
          <a:bodyPr/>
          <a:lstStyle/>
          <a:p>
            <a:pPr algn="ctr"/>
            <a:r>
              <a:rPr lang="en-US" dirty="0"/>
              <a:t>28/01/2022</a:t>
            </a:r>
            <a:endParaRPr lang="en-GB" dirty="0"/>
          </a:p>
        </p:txBody>
      </p:sp>
      <p:sp>
        <p:nvSpPr>
          <p:cNvPr id="4" name="Footer Placeholder 3"/>
          <p:cNvSpPr>
            <a:spLocks noGrp="1"/>
          </p:cNvSpPr>
          <p:nvPr>
            <p:ph type="ftr" sz="quarter" idx="22"/>
          </p:nvPr>
        </p:nvSpPr>
        <p:spPr/>
        <p:txBody>
          <a:bodyPr/>
          <a:lstStyle>
            <a:lvl1pPr>
              <a:defRPr/>
            </a:lvl1pPr>
          </a:lstStyle>
          <a:p>
            <a:r>
              <a:rPr lang="en-GB" dirty="0"/>
              <a:t>Jan Majer</a:t>
            </a:r>
          </a:p>
        </p:txBody>
      </p:sp>
      <p:sp>
        <p:nvSpPr>
          <p:cNvPr id="5" name="Slide Number Placeholder 4"/>
          <p:cNvSpPr>
            <a:spLocks noGrp="1"/>
          </p:cNvSpPr>
          <p:nvPr>
            <p:ph type="sldNum" sz="quarter" idx="23"/>
          </p:nvPr>
        </p:nvSpPr>
        <p:spPr/>
        <p:txBody>
          <a:bodyPr/>
          <a:lstStyle/>
          <a:p>
            <a:fld id="{9F9F533D-B52E-4A2F-BF72-0ADD2D94BD75}" type="slidenum">
              <a:rPr lang="en-GB" smtClean="0"/>
              <a:pPr/>
              <a:t>‹#›</a:t>
            </a:fld>
            <a:endParaRPr lang="en-GB" dirty="0"/>
          </a:p>
        </p:txBody>
      </p:sp>
      <p:sp>
        <p:nvSpPr>
          <p:cNvPr id="11" name="Content Placeholder 11"/>
          <p:cNvSpPr>
            <a:spLocks noGrp="1" noChangeAspect="1"/>
          </p:cNvSpPr>
          <p:nvPr>
            <p:ph sz="quarter" idx="17"/>
          </p:nvPr>
        </p:nvSpPr>
        <p:spPr>
          <a:xfrm>
            <a:off x="480002" y="1591735"/>
            <a:ext cx="5298500" cy="4087284"/>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31765612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8" name="Text Placeholder 2"/>
          <p:cNvSpPr>
            <a:spLocks noGrp="1"/>
          </p:cNvSpPr>
          <p:nvPr>
            <p:ph type="body" idx="19" hasCustomPrompt="1"/>
          </p:nvPr>
        </p:nvSpPr>
        <p:spPr>
          <a:xfrm>
            <a:off x="480002" y="1592272"/>
            <a:ext cx="5298500" cy="420564"/>
          </a:xfrm>
          <a:prstGeom prst="rect">
            <a:avLst/>
          </a:prstGeom>
        </p:spPr>
        <p:txBody>
          <a:bodyPr wrap="square" lIns="0" anchor="t" anchorCtr="0">
            <a:spAutoFit/>
          </a:bodyPr>
          <a:lstStyle>
            <a:lvl1pPr marL="0" indent="0">
              <a:buNone/>
              <a:defRPr sz="2133" b="1">
                <a:solidFill>
                  <a:schemeClr val="accent1"/>
                </a:solidFill>
              </a:defRPr>
            </a:lvl1pPr>
            <a:lvl2pPr marL="609570" indent="0">
              <a:buNone/>
              <a:defRPr sz="2667" b="1"/>
            </a:lvl2pPr>
            <a:lvl3pPr marL="1219140" indent="0">
              <a:buNone/>
              <a:defRPr sz="2400" b="1"/>
            </a:lvl3pPr>
            <a:lvl4pPr marL="1828709" indent="0">
              <a:buNone/>
              <a:defRPr sz="2133" b="1"/>
            </a:lvl4pPr>
            <a:lvl5pPr marL="2438278" indent="0">
              <a:buNone/>
              <a:defRPr sz="2133" b="1"/>
            </a:lvl5pPr>
            <a:lvl6pPr marL="3047848" indent="0">
              <a:buNone/>
              <a:defRPr sz="2133" b="1"/>
            </a:lvl6pPr>
            <a:lvl7pPr marL="3657418" indent="0">
              <a:buNone/>
              <a:defRPr sz="2133" b="1"/>
            </a:lvl7pPr>
            <a:lvl8pPr marL="4266987" indent="0">
              <a:buNone/>
              <a:defRPr sz="2133" b="1"/>
            </a:lvl8pPr>
            <a:lvl9pPr marL="4876557" indent="0">
              <a:buNone/>
              <a:defRPr sz="2133" b="1"/>
            </a:lvl9pPr>
          </a:lstStyle>
          <a:p>
            <a:pPr lvl="0"/>
            <a:r>
              <a:rPr lang="en-US" dirty="0"/>
              <a:t>Subheading here if required</a:t>
            </a:r>
          </a:p>
        </p:txBody>
      </p:sp>
      <p:sp>
        <p:nvSpPr>
          <p:cNvPr id="20" name="Text Placeholder 2"/>
          <p:cNvSpPr>
            <a:spLocks noGrp="1"/>
          </p:cNvSpPr>
          <p:nvPr>
            <p:ph type="body" idx="21" hasCustomPrompt="1"/>
          </p:nvPr>
        </p:nvSpPr>
        <p:spPr>
          <a:xfrm>
            <a:off x="6407153" y="1592274"/>
            <a:ext cx="5304367" cy="420564"/>
          </a:xfrm>
          <a:prstGeom prst="rect">
            <a:avLst/>
          </a:prstGeom>
        </p:spPr>
        <p:txBody>
          <a:bodyPr wrap="square" anchor="t" anchorCtr="0">
            <a:spAutoFit/>
          </a:bodyPr>
          <a:lstStyle>
            <a:lvl1pPr marL="0" indent="0">
              <a:buNone/>
              <a:defRPr sz="2133" b="1">
                <a:solidFill>
                  <a:schemeClr val="accent1"/>
                </a:solidFill>
              </a:defRPr>
            </a:lvl1pPr>
            <a:lvl2pPr marL="609570" indent="0">
              <a:buNone/>
              <a:defRPr sz="2667" b="1"/>
            </a:lvl2pPr>
            <a:lvl3pPr marL="1219140" indent="0">
              <a:buNone/>
              <a:defRPr sz="2400" b="1"/>
            </a:lvl3pPr>
            <a:lvl4pPr marL="1828709" indent="0">
              <a:buNone/>
              <a:defRPr sz="2133" b="1"/>
            </a:lvl4pPr>
            <a:lvl5pPr marL="2438278" indent="0">
              <a:buNone/>
              <a:defRPr sz="2133" b="1"/>
            </a:lvl5pPr>
            <a:lvl6pPr marL="3047848" indent="0">
              <a:buNone/>
              <a:defRPr sz="2133" b="1"/>
            </a:lvl6pPr>
            <a:lvl7pPr marL="3657418" indent="0">
              <a:buNone/>
              <a:defRPr sz="2133" b="1"/>
            </a:lvl7pPr>
            <a:lvl8pPr marL="4266987" indent="0">
              <a:buNone/>
              <a:defRPr sz="2133" b="1"/>
            </a:lvl8pPr>
            <a:lvl9pPr marL="4876557" indent="0">
              <a:buNone/>
              <a:defRPr sz="2133" b="1"/>
            </a:lvl9pPr>
          </a:lstStyle>
          <a:p>
            <a:pPr lvl="0"/>
            <a:r>
              <a:rPr lang="en-US" dirty="0"/>
              <a:t>Subheading here if required</a:t>
            </a:r>
          </a:p>
        </p:txBody>
      </p:sp>
      <p:sp>
        <p:nvSpPr>
          <p:cNvPr id="2" name="Title 1"/>
          <p:cNvSpPr>
            <a:spLocks noGrp="1"/>
          </p:cNvSpPr>
          <p:nvPr>
            <p:ph type="title" hasCustomPrompt="1"/>
          </p:nvPr>
        </p:nvSpPr>
        <p:spPr>
          <a:xfrm>
            <a:off x="480002" y="384852"/>
            <a:ext cx="10102852" cy="451405"/>
          </a:xfrm>
        </p:spPr>
        <p:txBody>
          <a:bodyPr/>
          <a:lstStyle/>
          <a:p>
            <a:r>
              <a:rPr lang="en-US" dirty="0"/>
              <a:t>Click to edit Master heading style</a:t>
            </a:r>
            <a:endParaRPr lang="en-GB" dirty="0"/>
          </a:p>
        </p:txBody>
      </p:sp>
      <p:sp>
        <p:nvSpPr>
          <p:cNvPr id="17" name="Content Placeholder 11"/>
          <p:cNvSpPr>
            <a:spLocks noGrp="1" noChangeAspect="1"/>
          </p:cNvSpPr>
          <p:nvPr>
            <p:ph sz="quarter" idx="17"/>
          </p:nvPr>
        </p:nvSpPr>
        <p:spPr>
          <a:xfrm>
            <a:off x="480002" y="2021981"/>
            <a:ext cx="5298500" cy="3657039"/>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Content Placeholder 13"/>
          <p:cNvSpPr>
            <a:spLocks noGrp="1" noChangeAspect="1"/>
          </p:cNvSpPr>
          <p:nvPr>
            <p:ph sz="quarter" idx="18"/>
          </p:nvPr>
        </p:nvSpPr>
        <p:spPr>
          <a:xfrm>
            <a:off x="6407153" y="2021979"/>
            <a:ext cx="5304367" cy="3661272"/>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5"/>
          <p:cNvSpPr>
            <a:spLocks noGrp="1"/>
          </p:cNvSpPr>
          <p:nvPr>
            <p:ph type="body" sz="quarter" idx="31" hasCustomPrompt="1"/>
          </p:nvPr>
        </p:nvSpPr>
        <p:spPr>
          <a:xfrm>
            <a:off x="480002" y="5670298"/>
            <a:ext cx="5298500" cy="256545"/>
          </a:xfrm>
          <a:prstGeom prst="rect">
            <a:avLst/>
          </a:prstGeom>
        </p:spPr>
        <p:txBody>
          <a:bodyPr wrap="square" lIns="0" anchor="b" anchorCtr="0">
            <a:spAutoFit/>
          </a:bodyPr>
          <a:lstStyle>
            <a:lvl1pPr marL="0" indent="0">
              <a:buNone/>
              <a:defRPr sz="1067" baseline="0"/>
            </a:lvl1pPr>
            <a:lvl2pPr marL="357534" indent="0">
              <a:buNone/>
              <a:defRPr sz="1067"/>
            </a:lvl2pPr>
            <a:lvl3pPr marL="719965" indent="0">
              <a:buNone/>
              <a:defRPr sz="1067"/>
            </a:lvl3pPr>
            <a:lvl4pPr marL="1081397" indent="0">
              <a:buNone/>
              <a:defRPr sz="1067"/>
            </a:lvl4pPr>
            <a:lvl5pPr marL="1439928" indent="0">
              <a:buNone/>
              <a:defRPr sz="1067"/>
            </a:lvl5pPr>
          </a:lstStyle>
          <a:p>
            <a:pPr lvl="0"/>
            <a:r>
              <a:rPr lang="en-US" dirty="0"/>
              <a:t>Insert Source text here</a:t>
            </a:r>
          </a:p>
        </p:txBody>
      </p:sp>
      <p:sp>
        <p:nvSpPr>
          <p:cNvPr id="24" name="Text Placeholder 5"/>
          <p:cNvSpPr>
            <a:spLocks noGrp="1"/>
          </p:cNvSpPr>
          <p:nvPr>
            <p:ph type="body" sz="quarter" idx="20" hasCustomPrompt="1"/>
          </p:nvPr>
        </p:nvSpPr>
        <p:spPr>
          <a:xfrm>
            <a:off x="6398400" y="5670298"/>
            <a:ext cx="5313117" cy="256545"/>
          </a:xfrm>
          <a:prstGeom prst="rect">
            <a:avLst/>
          </a:prstGeom>
        </p:spPr>
        <p:txBody>
          <a:bodyPr wrap="square" lIns="0" anchor="b" anchorCtr="0">
            <a:spAutoFit/>
          </a:bodyPr>
          <a:lstStyle>
            <a:lvl1pPr marL="0" indent="0">
              <a:buNone/>
              <a:defRPr sz="1067" baseline="0"/>
            </a:lvl1pPr>
            <a:lvl2pPr marL="357534" indent="0">
              <a:buNone/>
              <a:defRPr sz="1067"/>
            </a:lvl2pPr>
            <a:lvl3pPr marL="719965" indent="0">
              <a:buNone/>
              <a:defRPr sz="1067"/>
            </a:lvl3pPr>
            <a:lvl4pPr marL="1081397" indent="0">
              <a:buNone/>
              <a:defRPr sz="1067"/>
            </a:lvl4pPr>
            <a:lvl5pPr marL="1439928" indent="0">
              <a:buNone/>
              <a:defRPr sz="1067"/>
            </a:lvl5pPr>
          </a:lstStyle>
          <a:p>
            <a:pPr lvl="0"/>
            <a:r>
              <a:rPr lang="en-US" dirty="0"/>
              <a:t>Insert Source text here</a:t>
            </a:r>
          </a:p>
        </p:txBody>
      </p:sp>
      <p:sp>
        <p:nvSpPr>
          <p:cNvPr id="28" name="Text Placeholder 2"/>
          <p:cNvSpPr>
            <a:spLocks noGrp="1"/>
          </p:cNvSpPr>
          <p:nvPr>
            <p:ph type="body" sz="quarter" idx="14" hasCustomPrompt="1"/>
          </p:nvPr>
        </p:nvSpPr>
        <p:spPr>
          <a:xfrm>
            <a:off x="480000" y="924739"/>
            <a:ext cx="10104000" cy="369332"/>
          </a:xfrm>
          <a:prstGeom prst="rect">
            <a:avLst/>
          </a:prstGeom>
        </p:spPr>
        <p:txBody>
          <a:bodyPr lIns="0" anchor="t" anchorCtr="0">
            <a:noAutofit/>
          </a:bodyPr>
          <a:lstStyle>
            <a:lvl1pPr marL="0" marR="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34" indent="0">
              <a:buNone/>
              <a:defRPr/>
            </a:lvl2pPr>
            <a:lvl3pPr marL="711165" indent="0">
              <a:buNone/>
              <a:defRPr/>
            </a:lvl3pPr>
            <a:lvl4pPr marL="1087911" indent="0">
              <a:buNone/>
              <a:defRPr/>
            </a:lvl4pPr>
            <a:lvl5pPr marL="1473126" indent="0">
              <a:buNone/>
              <a:defRPr/>
            </a:lvl5pPr>
          </a:lstStyle>
          <a:p>
            <a:pPr marL="0" marR="0" lvl="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Date Placeholder 5"/>
          <p:cNvSpPr>
            <a:spLocks noGrp="1"/>
          </p:cNvSpPr>
          <p:nvPr>
            <p:ph type="dt" sz="half" idx="32"/>
          </p:nvPr>
        </p:nvSpPr>
        <p:spPr/>
        <p:txBody>
          <a:bodyPr/>
          <a:lstStyle/>
          <a:p>
            <a:pPr algn="ctr"/>
            <a:r>
              <a:rPr lang="en-US" dirty="0"/>
              <a:t>28/01/2022</a:t>
            </a:r>
            <a:endParaRPr lang="en-GB" dirty="0"/>
          </a:p>
        </p:txBody>
      </p:sp>
      <p:sp>
        <p:nvSpPr>
          <p:cNvPr id="7" name="Footer Placeholder 6"/>
          <p:cNvSpPr>
            <a:spLocks noGrp="1"/>
          </p:cNvSpPr>
          <p:nvPr>
            <p:ph type="ftr" sz="quarter" idx="33"/>
          </p:nvPr>
        </p:nvSpPr>
        <p:spPr/>
        <p:txBody>
          <a:bodyPr/>
          <a:lstStyle>
            <a:lvl1pPr>
              <a:defRPr/>
            </a:lvl1pPr>
          </a:lstStyle>
          <a:p>
            <a:r>
              <a:rPr lang="en-GB" dirty="0"/>
              <a:t>Jan Majer</a:t>
            </a:r>
          </a:p>
        </p:txBody>
      </p:sp>
      <p:sp>
        <p:nvSpPr>
          <p:cNvPr id="8" name="Slide Number Placeholder 7"/>
          <p:cNvSpPr>
            <a:spLocks noGrp="1"/>
          </p:cNvSpPr>
          <p:nvPr>
            <p:ph type="sldNum" sz="quarter" idx="34"/>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327215721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Video Standard (4x3)">
    <p:spTree>
      <p:nvGrpSpPr>
        <p:cNvPr id="1" name=""/>
        <p:cNvGrpSpPr/>
        <p:nvPr/>
      </p:nvGrpSpPr>
      <p:grpSpPr>
        <a:xfrm>
          <a:off x="0" y="0"/>
          <a:ext cx="0" cy="0"/>
          <a:chOff x="0" y="0"/>
          <a:chExt cx="0" cy="0"/>
        </a:xfrm>
      </p:grpSpPr>
      <p:sp>
        <p:nvSpPr>
          <p:cNvPr id="6" name="Media Placeholder 5"/>
          <p:cNvSpPr>
            <a:spLocks noGrp="1" noChangeAspect="1"/>
          </p:cNvSpPr>
          <p:nvPr>
            <p:ph type="media" sz="quarter" idx="12" hasCustomPrompt="1"/>
          </p:nvPr>
        </p:nvSpPr>
        <p:spPr>
          <a:xfrm>
            <a:off x="3151200" y="1591735"/>
            <a:ext cx="5889600" cy="4415367"/>
          </a:xfrm>
          <a:prstGeom prst="rect">
            <a:avLst/>
          </a:prstGeom>
        </p:spPr>
        <p:txBody>
          <a:bodyPr lIns="108000" tIns="108000"/>
          <a:lstStyle>
            <a:lvl1pPr marL="0" indent="0">
              <a:buNone/>
              <a:defRPr baseline="0">
                <a:solidFill>
                  <a:schemeClr val="tx1"/>
                </a:solidFill>
              </a:defRPr>
            </a:lvl1pPr>
          </a:lstStyle>
          <a:p>
            <a:r>
              <a:rPr lang="en-GB" dirty="0"/>
              <a:t>Click on the film icon to insert your Standard (4x3 video)</a:t>
            </a:r>
          </a:p>
        </p:txBody>
      </p:sp>
      <p:sp>
        <p:nvSpPr>
          <p:cNvPr id="2" name="Title 1"/>
          <p:cNvSpPr>
            <a:spLocks noGrp="1"/>
          </p:cNvSpPr>
          <p:nvPr>
            <p:ph type="title" hasCustomPrompt="1"/>
          </p:nvPr>
        </p:nvSpPr>
        <p:spPr/>
        <p:txBody>
          <a:bodyPr/>
          <a:lstStyle/>
          <a:p>
            <a:r>
              <a:rPr lang="en-US" dirty="0"/>
              <a:t>Click to edit Master heading style</a:t>
            </a:r>
            <a:endParaRPr lang="en-GB" dirty="0"/>
          </a:p>
        </p:txBody>
      </p:sp>
      <p:sp>
        <p:nvSpPr>
          <p:cNvPr id="3" name="Date Placeholder 2"/>
          <p:cNvSpPr>
            <a:spLocks noGrp="1"/>
          </p:cNvSpPr>
          <p:nvPr>
            <p:ph type="dt" sz="half" idx="15"/>
          </p:nvPr>
        </p:nvSpPr>
        <p:spPr/>
        <p:txBody>
          <a:bodyPr/>
          <a:lstStyle/>
          <a:p>
            <a:pPr algn="ctr"/>
            <a:r>
              <a:rPr lang="en-US" dirty="0"/>
              <a:t>28/01/2022</a:t>
            </a:r>
            <a:endParaRPr lang="en-GB" dirty="0"/>
          </a:p>
        </p:txBody>
      </p:sp>
      <p:sp>
        <p:nvSpPr>
          <p:cNvPr id="4" name="Footer Placeholder 3"/>
          <p:cNvSpPr>
            <a:spLocks noGrp="1"/>
          </p:cNvSpPr>
          <p:nvPr>
            <p:ph type="ftr" sz="quarter" idx="16"/>
          </p:nvPr>
        </p:nvSpPr>
        <p:spPr/>
        <p:txBody>
          <a:bodyPr/>
          <a:lstStyle>
            <a:lvl1pPr>
              <a:defRPr/>
            </a:lvl1pPr>
          </a:lstStyle>
          <a:p>
            <a:r>
              <a:rPr lang="en-GB" dirty="0"/>
              <a:t>Jan Majer</a:t>
            </a:r>
          </a:p>
        </p:txBody>
      </p:sp>
      <p:sp>
        <p:nvSpPr>
          <p:cNvPr id="9" name="Slide Number Placeholder 8"/>
          <p:cNvSpPr>
            <a:spLocks noGrp="1"/>
          </p:cNvSpPr>
          <p:nvPr>
            <p:ph type="sldNum" sz="quarter" idx="17"/>
          </p:nvPr>
        </p:nvSpPr>
        <p:spPr/>
        <p:txBody>
          <a:bodyPr/>
          <a:lstStyle/>
          <a:p>
            <a:fld id="{9F9F533D-B52E-4A2F-BF72-0ADD2D94BD75}" type="slidenum">
              <a:rPr lang="en-GB" smtClean="0"/>
              <a:pPr/>
              <a:t>‹#›</a:t>
            </a:fld>
            <a:endParaRPr lang="en-GB" dirty="0"/>
          </a:p>
        </p:txBody>
      </p:sp>
      <p:sp>
        <p:nvSpPr>
          <p:cNvPr id="8" name="Text Placeholder 2"/>
          <p:cNvSpPr>
            <a:spLocks noGrp="1"/>
          </p:cNvSpPr>
          <p:nvPr>
            <p:ph type="body" sz="quarter" idx="14" hasCustomPrompt="1"/>
          </p:nvPr>
        </p:nvSpPr>
        <p:spPr>
          <a:xfrm>
            <a:off x="480000" y="924739"/>
            <a:ext cx="10104000" cy="369332"/>
          </a:xfrm>
          <a:prstGeom prst="rect">
            <a:avLst/>
          </a:prstGeom>
        </p:spPr>
        <p:txBody>
          <a:bodyPr lIns="0" anchor="t" anchorCtr="0">
            <a:noAutofit/>
          </a:bodyPr>
          <a:lstStyle>
            <a:lvl1pPr marL="0" marR="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34" indent="0">
              <a:buNone/>
              <a:defRPr/>
            </a:lvl2pPr>
            <a:lvl3pPr marL="711165" indent="0">
              <a:buNone/>
              <a:defRPr/>
            </a:lvl3pPr>
            <a:lvl4pPr marL="1087911" indent="0">
              <a:buNone/>
              <a:defRPr/>
            </a:lvl4pPr>
            <a:lvl5pPr marL="1473126" indent="0">
              <a:buNone/>
              <a:defRPr/>
            </a:lvl5pPr>
          </a:lstStyle>
          <a:p>
            <a:pPr marL="0" marR="0" lvl="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Tree>
    <p:extLst>
      <p:ext uri="{BB962C8B-B14F-4D97-AF65-F5344CB8AC3E}">
        <p14:creationId xmlns:p14="http://schemas.microsoft.com/office/powerpoint/2010/main" val="394775816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Video Widescreen (16x9)">
    <p:spTree>
      <p:nvGrpSpPr>
        <p:cNvPr id="1" name=""/>
        <p:cNvGrpSpPr/>
        <p:nvPr/>
      </p:nvGrpSpPr>
      <p:grpSpPr>
        <a:xfrm>
          <a:off x="0" y="0"/>
          <a:ext cx="0" cy="0"/>
          <a:chOff x="0" y="0"/>
          <a:chExt cx="0" cy="0"/>
        </a:xfrm>
      </p:grpSpPr>
      <p:sp>
        <p:nvSpPr>
          <p:cNvPr id="5" name="Media Placeholder 5"/>
          <p:cNvSpPr>
            <a:spLocks noGrp="1" noChangeAspect="1"/>
          </p:cNvSpPr>
          <p:nvPr>
            <p:ph type="media" sz="quarter" idx="12" hasCustomPrompt="1"/>
          </p:nvPr>
        </p:nvSpPr>
        <p:spPr>
          <a:xfrm>
            <a:off x="2169600" y="1591733"/>
            <a:ext cx="7852800" cy="4416000"/>
          </a:xfrm>
          <a:prstGeom prst="rect">
            <a:avLst/>
          </a:prstGeom>
        </p:spPr>
        <p:txBody>
          <a:bodyPr lIns="108000" tIns="108000"/>
          <a:lstStyle>
            <a:lvl1pPr marL="0" indent="0">
              <a:buNone/>
              <a:defRPr baseline="0">
                <a:solidFill>
                  <a:schemeClr val="tx1"/>
                </a:solidFill>
              </a:defRPr>
            </a:lvl1pPr>
          </a:lstStyle>
          <a:p>
            <a:r>
              <a:rPr lang="en-GB" dirty="0"/>
              <a:t>Click on the film icon to insert your widescreen (16x9) video</a:t>
            </a:r>
          </a:p>
        </p:txBody>
      </p:sp>
      <p:sp>
        <p:nvSpPr>
          <p:cNvPr id="10" name="Title 9"/>
          <p:cNvSpPr>
            <a:spLocks noGrp="1"/>
          </p:cNvSpPr>
          <p:nvPr>
            <p:ph type="title" hasCustomPrompt="1"/>
          </p:nvPr>
        </p:nvSpPr>
        <p:spPr/>
        <p:txBody>
          <a:bodyPr/>
          <a:lstStyle/>
          <a:p>
            <a:r>
              <a:rPr lang="en-US" dirty="0"/>
              <a:t>Click to edit Master heading style</a:t>
            </a:r>
            <a:endParaRPr lang="en-GB" dirty="0"/>
          </a:p>
        </p:txBody>
      </p:sp>
      <p:sp>
        <p:nvSpPr>
          <p:cNvPr id="2" name="Date Placeholder 1"/>
          <p:cNvSpPr>
            <a:spLocks noGrp="1"/>
          </p:cNvSpPr>
          <p:nvPr>
            <p:ph type="dt" sz="half" idx="17"/>
          </p:nvPr>
        </p:nvSpPr>
        <p:spPr/>
        <p:txBody>
          <a:bodyPr/>
          <a:lstStyle/>
          <a:p>
            <a:pPr algn="ctr"/>
            <a:r>
              <a:rPr lang="en-US" dirty="0"/>
              <a:t>28/01/2022</a:t>
            </a:r>
            <a:endParaRPr lang="en-GB" dirty="0"/>
          </a:p>
        </p:txBody>
      </p:sp>
      <p:sp>
        <p:nvSpPr>
          <p:cNvPr id="3" name="Footer Placeholder 2"/>
          <p:cNvSpPr>
            <a:spLocks noGrp="1"/>
          </p:cNvSpPr>
          <p:nvPr>
            <p:ph type="ftr" sz="quarter" idx="18"/>
          </p:nvPr>
        </p:nvSpPr>
        <p:spPr/>
        <p:txBody>
          <a:bodyPr/>
          <a:lstStyle>
            <a:lvl1pPr>
              <a:defRPr/>
            </a:lvl1pPr>
          </a:lstStyle>
          <a:p>
            <a:r>
              <a:rPr lang="en-GB" dirty="0"/>
              <a:t>Jan Majer</a:t>
            </a:r>
          </a:p>
        </p:txBody>
      </p:sp>
      <p:sp>
        <p:nvSpPr>
          <p:cNvPr id="4" name="Slide Number Placeholder 3"/>
          <p:cNvSpPr>
            <a:spLocks noGrp="1"/>
          </p:cNvSpPr>
          <p:nvPr>
            <p:ph type="sldNum" sz="quarter" idx="19"/>
          </p:nvPr>
        </p:nvSpPr>
        <p:spPr/>
        <p:txBody>
          <a:bodyPr/>
          <a:lstStyle/>
          <a:p>
            <a:fld id="{9F9F533D-B52E-4A2F-BF72-0ADD2D94BD75}" type="slidenum">
              <a:rPr lang="en-GB" smtClean="0"/>
              <a:pPr/>
              <a:t>‹#›</a:t>
            </a:fld>
            <a:endParaRPr lang="en-GB" dirty="0"/>
          </a:p>
        </p:txBody>
      </p:sp>
      <p:sp>
        <p:nvSpPr>
          <p:cNvPr id="8" name="Text Placeholder 2"/>
          <p:cNvSpPr>
            <a:spLocks noGrp="1"/>
          </p:cNvSpPr>
          <p:nvPr>
            <p:ph type="body" sz="quarter" idx="14" hasCustomPrompt="1"/>
          </p:nvPr>
        </p:nvSpPr>
        <p:spPr>
          <a:xfrm>
            <a:off x="480000" y="924739"/>
            <a:ext cx="10104000" cy="369332"/>
          </a:xfrm>
          <a:prstGeom prst="rect">
            <a:avLst/>
          </a:prstGeom>
        </p:spPr>
        <p:txBody>
          <a:bodyPr lIns="0" anchor="t" anchorCtr="0">
            <a:noAutofit/>
          </a:bodyPr>
          <a:lstStyle>
            <a:lvl1pPr marL="0" marR="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34" indent="0">
              <a:buNone/>
              <a:defRPr/>
            </a:lvl2pPr>
            <a:lvl3pPr marL="711165" indent="0">
              <a:buNone/>
              <a:defRPr/>
            </a:lvl3pPr>
            <a:lvl4pPr marL="1087911" indent="0">
              <a:buNone/>
              <a:defRPr/>
            </a:lvl4pPr>
            <a:lvl5pPr marL="1473126" indent="0">
              <a:buNone/>
              <a:defRPr/>
            </a:lvl5pPr>
          </a:lstStyle>
          <a:p>
            <a:pPr marL="0" marR="0" lvl="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Tree>
    <p:extLst>
      <p:ext uri="{BB962C8B-B14F-4D97-AF65-F5344CB8AC3E}">
        <p14:creationId xmlns:p14="http://schemas.microsoft.com/office/powerpoint/2010/main" val="209316655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Image and Non Bulleted Text">
    <p:spTree>
      <p:nvGrpSpPr>
        <p:cNvPr id="1" name=""/>
        <p:cNvGrpSpPr/>
        <p:nvPr/>
      </p:nvGrpSpPr>
      <p:grpSpPr>
        <a:xfrm>
          <a:off x="0" y="0"/>
          <a:ext cx="0" cy="0"/>
          <a:chOff x="0" y="0"/>
          <a:chExt cx="0" cy="0"/>
        </a:xfrm>
      </p:grpSpPr>
      <p:sp>
        <p:nvSpPr>
          <p:cNvPr id="16" name="Text Placeholder 6"/>
          <p:cNvSpPr>
            <a:spLocks noGrp="1"/>
          </p:cNvSpPr>
          <p:nvPr>
            <p:ph type="body" sz="quarter" idx="13"/>
          </p:nvPr>
        </p:nvSpPr>
        <p:spPr>
          <a:xfrm>
            <a:off x="478872" y="1590985"/>
            <a:ext cx="5305979" cy="4413504"/>
          </a:xfrm>
          <a:prstGeom prst="rect">
            <a:avLst/>
          </a:prstGeom>
        </p:spPr>
        <p:txBody>
          <a:bodyPr lIns="0"/>
          <a:lstStyle>
            <a:lvl1pPr marL="0" indent="0">
              <a:buNone/>
              <a:defRPr/>
            </a:lvl1pPr>
          </a:lstStyle>
          <a:p>
            <a:pPr lvl="0"/>
            <a:r>
              <a:rPr lang="en-US"/>
              <a:t>Click to edit Master text styles</a:t>
            </a:r>
          </a:p>
        </p:txBody>
      </p:sp>
      <p:sp>
        <p:nvSpPr>
          <p:cNvPr id="6" name="Title 5"/>
          <p:cNvSpPr>
            <a:spLocks noGrp="1"/>
          </p:cNvSpPr>
          <p:nvPr>
            <p:ph type="title" hasCustomPrompt="1"/>
          </p:nvPr>
        </p:nvSpPr>
        <p:spPr>
          <a:xfrm>
            <a:off x="478871" y="384852"/>
            <a:ext cx="10102852" cy="451405"/>
          </a:xfrm>
        </p:spPr>
        <p:txBody>
          <a:bodyPr/>
          <a:lstStyle/>
          <a:p>
            <a:r>
              <a:rPr lang="en-US" dirty="0"/>
              <a:t>Click to edit Master heading style</a:t>
            </a:r>
            <a:endParaRPr lang="en-GB" dirty="0"/>
          </a:p>
        </p:txBody>
      </p:sp>
      <p:sp>
        <p:nvSpPr>
          <p:cNvPr id="12" name="Text Placeholder 2"/>
          <p:cNvSpPr>
            <a:spLocks noGrp="1"/>
          </p:cNvSpPr>
          <p:nvPr>
            <p:ph type="body" sz="quarter" idx="27" hasCustomPrompt="1"/>
          </p:nvPr>
        </p:nvSpPr>
        <p:spPr>
          <a:xfrm>
            <a:off x="478869" y="924739"/>
            <a:ext cx="10104000" cy="369332"/>
          </a:xfrm>
          <a:prstGeom prst="rect">
            <a:avLst/>
          </a:prstGeom>
        </p:spPr>
        <p:txBody>
          <a:bodyPr lIns="0" anchor="t" anchorCtr="0">
            <a:noAutofit/>
          </a:bodyPr>
          <a:lstStyle>
            <a:lvl1pPr marL="0" marR="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34" indent="0">
              <a:buNone/>
              <a:defRPr/>
            </a:lvl2pPr>
            <a:lvl3pPr marL="711165" indent="0">
              <a:buNone/>
              <a:defRPr/>
            </a:lvl3pPr>
            <a:lvl4pPr marL="1087911" indent="0">
              <a:buNone/>
              <a:defRPr/>
            </a:lvl4pPr>
            <a:lvl5pPr marL="1473126" indent="0">
              <a:buNone/>
              <a:defRPr/>
            </a:lvl5pPr>
          </a:lstStyle>
          <a:p>
            <a:pPr marL="0" marR="0" lvl="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2" name="Date Placeholder 1"/>
          <p:cNvSpPr>
            <a:spLocks noGrp="1"/>
          </p:cNvSpPr>
          <p:nvPr>
            <p:ph type="dt" sz="half" idx="28"/>
          </p:nvPr>
        </p:nvSpPr>
        <p:spPr/>
        <p:txBody>
          <a:bodyPr/>
          <a:lstStyle/>
          <a:p>
            <a:pPr algn="ctr"/>
            <a:r>
              <a:rPr lang="en-US" dirty="0"/>
              <a:t>28/01/2022</a:t>
            </a:r>
            <a:endParaRPr lang="en-GB" dirty="0"/>
          </a:p>
        </p:txBody>
      </p:sp>
      <p:sp>
        <p:nvSpPr>
          <p:cNvPr id="3" name="Footer Placeholder 2"/>
          <p:cNvSpPr>
            <a:spLocks noGrp="1"/>
          </p:cNvSpPr>
          <p:nvPr>
            <p:ph type="ftr" sz="quarter" idx="29"/>
          </p:nvPr>
        </p:nvSpPr>
        <p:spPr/>
        <p:txBody>
          <a:bodyPr/>
          <a:lstStyle>
            <a:lvl1pPr>
              <a:defRPr/>
            </a:lvl1pPr>
          </a:lstStyle>
          <a:p>
            <a:r>
              <a:rPr lang="en-GB" dirty="0"/>
              <a:t>Jan Majer</a:t>
            </a:r>
          </a:p>
        </p:txBody>
      </p:sp>
      <p:sp>
        <p:nvSpPr>
          <p:cNvPr id="4" name="Slide Number Placeholder 3"/>
          <p:cNvSpPr>
            <a:spLocks noGrp="1"/>
          </p:cNvSpPr>
          <p:nvPr>
            <p:ph type="sldNum" sz="quarter" idx="30"/>
          </p:nvPr>
        </p:nvSpPr>
        <p:spPr/>
        <p:txBody>
          <a:bodyPr/>
          <a:lstStyle/>
          <a:p>
            <a:fld id="{9F9F533D-B52E-4A2F-BF72-0ADD2D94BD75}" type="slidenum">
              <a:rPr lang="en-GB" smtClean="0"/>
              <a:pPr/>
              <a:t>‹#›</a:t>
            </a:fld>
            <a:endParaRPr lang="en-GB" dirty="0"/>
          </a:p>
        </p:txBody>
      </p:sp>
      <p:sp>
        <p:nvSpPr>
          <p:cNvPr id="13" name="Picture Placeholder 8"/>
          <p:cNvSpPr>
            <a:spLocks noGrp="1"/>
          </p:cNvSpPr>
          <p:nvPr>
            <p:ph type="pic" sz="quarter" idx="14" hasCustomPrompt="1"/>
          </p:nvPr>
        </p:nvSpPr>
        <p:spPr>
          <a:xfrm>
            <a:off x="6398402" y="1591734"/>
            <a:ext cx="5310263" cy="4412756"/>
          </a:xfrm>
          <a:prstGeom prst="rect">
            <a:avLst/>
          </a:prstGeom>
        </p:spPr>
        <p:txBody>
          <a:bodyPr lIns="0" tIns="0"/>
          <a:lstStyle>
            <a:lvl1pPr marL="0" indent="0">
              <a:buNone/>
              <a:defRPr sz="1467" baseline="0"/>
            </a:lvl1pPr>
          </a:lstStyle>
          <a:p>
            <a:r>
              <a:rPr lang="en-GB" dirty="0"/>
              <a:t>Click on the picture icon to insert your picture</a:t>
            </a:r>
          </a:p>
        </p:txBody>
      </p:sp>
    </p:spTree>
    <p:extLst>
      <p:ext uri="{BB962C8B-B14F-4D97-AF65-F5344CB8AC3E}">
        <p14:creationId xmlns:p14="http://schemas.microsoft.com/office/powerpoint/2010/main" val="216265620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478871" y="384852"/>
            <a:ext cx="10102852" cy="451405"/>
          </a:xfrm>
        </p:spPr>
        <p:txBody>
          <a:bodyPr/>
          <a:lstStyle/>
          <a:p>
            <a:r>
              <a:rPr lang="en-US" dirty="0"/>
              <a:t>Click to edit Master heading style</a:t>
            </a:r>
            <a:endParaRPr lang="en-GB" dirty="0"/>
          </a:p>
        </p:txBody>
      </p:sp>
      <p:sp>
        <p:nvSpPr>
          <p:cNvPr id="12" name="Text Placeholder 2"/>
          <p:cNvSpPr>
            <a:spLocks noGrp="1"/>
          </p:cNvSpPr>
          <p:nvPr>
            <p:ph type="body" sz="quarter" idx="27" hasCustomPrompt="1"/>
          </p:nvPr>
        </p:nvSpPr>
        <p:spPr>
          <a:xfrm>
            <a:off x="478869" y="924739"/>
            <a:ext cx="10104000" cy="369332"/>
          </a:xfrm>
          <a:prstGeom prst="rect">
            <a:avLst/>
          </a:prstGeom>
        </p:spPr>
        <p:txBody>
          <a:bodyPr lIns="0" anchor="t" anchorCtr="0">
            <a:noAutofit/>
          </a:bodyPr>
          <a:lstStyle>
            <a:lvl1pPr marL="0" marR="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34" indent="0">
              <a:buNone/>
              <a:defRPr/>
            </a:lvl2pPr>
            <a:lvl3pPr marL="711165" indent="0">
              <a:buNone/>
              <a:defRPr/>
            </a:lvl3pPr>
            <a:lvl4pPr marL="1087911" indent="0">
              <a:buNone/>
              <a:defRPr/>
            </a:lvl4pPr>
            <a:lvl5pPr marL="1473126" indent="0">
              <a:buNone/>
              <a:defRPr/>
            </a:lvl5pPr>
          </a:lstStyle>
          <a:p>
            <a:pPr marL="0" marR="0" lvl="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2" name="Date Placeholder 1"/>
          <p:cNvSpPr>
            <a:spLocks noGrp="1"/>
          </p:cNvSpPr>
          <p:nvPr>
            <p:ph type="dt" sz="half" idx="28"/>
          </p:nvPr>
        </p:nvSpPr>
        <p:spPr/>
        <p:txBody>
          <a:bodyPr/>
          <a:lstStyle/>
          <a:p>
            <a:pPr algn="ctr"/>
            <a:r>
              <a:rPr lang="en-US" dirty="0"/>
              <a:t>28/01/2022</a:t>
            </a:r>
            <a:endParaRPr lang="en-GB" dirty="0"/>
          </a:p>
        </p:txBody>
      </p:sp>
      <p:sp>
        <p:nvSpPr>
          <p:cNvPr id="3" name="Footer Placeholder 2"/>
          <p:cNvSpPr>
            <a:spLocks noGrp="1"/>
          </p:cNvSpPr>
          <p:nvPr>
            <p:ph type="ftr" sz="quarter" idx="29"/>
          </p:nvPr>
        </p:nvSpPr>
        <p:spPr/>
        <p:txBody>
          <a:bodyPr/>
          <a:lstStyle>
            <a:lvl1pPr>
              <a:defRPr/>
            </a:lvl1pPr>
          </a:lstStyle>
          <a:p>
            <a:r>
              <a:rPr lang="en-GB" dirty="0"/>
              <a:t>Jan Majer</a:t>
            </a:r>
          </a:p>
        </p:txBody>
      </p:sp>
      <p:sp>
        <p:nvSpPr>
          <p:cNvPr id="4" name="Slide Number Placeholder 3"/>
          <p:cNvSpPr>
            <a:spLocks noGrp="1"/>
          </p:cNvSpPr>
          <p:nvPr>
            <p:ph type="sldNum" sz="quarter" idx="30"/>
          </p:nvPr>
        </p:nvSpPr>
        <p:spPr/>
        <p:txBody>
          <a:bodyPr/>
          <a:lstStyle/>
          <a:p>
            <a:fld id="{9F9F533D-B52E-4A2F-BF72-0ADD2D94BD75}" type="slidenum">
              <a:rPr lang="en-GB" smtClean="0"/>
              <a:pPr/>
              <a:t>‹#›</a:t>
            </a:fld>
            <a:endParaRPr lang="en-GB" dirty="0"/>
          </a:p>
        </p:txBody>
      </p:sp>
      <p:sp>
        <p:nvSpPr>
          <p:cNvPr id="13" name="Picture Placeholder 8"/>
          <p:cNvSpPr>
            <a:spLocks noGrp="1"/>
          </p:cNvSpPr>
          <p:nvPr>
            <p:ph type="pic" sz="quarter" idx="14" hasCustomPrompt="1"/>
          </p:nvPr>
        </p:nvSpPr>
        <p:spPr>
          <a:xfrm>
            <a:off x="6398402" y="1591734"/>
            <a:ext cx="5310263" cy="4412756"/>
          </a:xfrm>
          <a:prstGeom prst="rect">
            <a:avLst/>
          </a:prstGeom>
        </p:spPr>
        <p:txBody>
          <a:bodyPr lIns="0" tIns="0"/>
          <a:lstStyle>
            <a:lvl1pPr marL="0" indent="0">
              <a:buNone/>
              <a:defRPr sz="1467" baseline="0"/>
            </a:lvl1pPr>
          </a:lstStyle>
          <a:p>
            <a:r>
              <a:rPr lang="en-GB" dirty="0"/>
              <a:t>Click on the picture icon to insert your picture</a:t>
            </a:r>
          </a:p>
        </p:txBody>
      </p:sp>
      <p:sp>
        <p:nvSpPr>
          <p:cNvPr id="9" name="Text Placeholder 6"/>
          <p:cNvSpPr>
            <a:spLocks noGrp="1"/>
          </p:cNvSpPr>
          <p:nvPr>
            <p:ph type="body" sz="quarter" idx="13"/>
          </p:nvPr>
        </p:nvSpPr>
        <p:spPr>
          <a:xfrm>
            <a:off x="478871" y="1587502"/>
            <a:ext cx="5314951" cy="4416988"/>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15819192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wo Image and Text">
    <p:spTree>
      <p:nvGrpSpPr>
        <p:cNvPr id="1" name=""/>
        <p:cNvGrpSpPr/>
        <p:nvPr/>
      </p:nvGrpSpPr>
      <p:grpSpPr>
        <a:xfrm>
          <a:off x="0" y="0"/>
          <a:ext cx="0" cy="0"/>
          <a:chOff x="0" y="0"/>
          <a:chExt cx="0" cy="0"/>
        </a:xfrm>
      </p:grpSpPr>
      <p:sp>
        <p:nvSpPr>
          <p:cNvPr id="6" name="Title 5"/>
          <p:cNvSpPr>
            <a:spLocks noGrp="1"/>
          </p:cNvSpPr>
          <p:nvPr>
            <p:ph type="title" hasCustomPrompt="1"/>
          </p:nvPr>
        </p:nvSpPr>
        <p:spPr/>
        <p:txBody>
          <a:bodyPr/>
          <a:lstStyle/>
          <a:p>
            <a:r>
              <a:rPr lang="en-US" dirty="0"/>
              <a:t>Click to edit Master heading style</a:t>
            </a:r>
            <a:endParaRPr lang="en-GB" dirty="0"/>
          </a:p>
        </p:txBody>
      </p:sp>
      <p:sp>
        <p:nvSpPr>
          <p:cNvPr id="19" name="Text Placeholder 6"/>
          <p:cNvSpPr>
            <a:spLocks noGrp="1"/>
          </p:cNvSpPr>
          <p:nvPr>
            <p:ph type="body" sz="quarter" idx="13"/>
          </p:nvPr>
        </p:nvSpPr>
        <p:spPr>
          <a:xfrm>
            <a:off x="478871" y="1587502"/>
            <a:ext cx="5314951" cy="4416988"/>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Picture Placeholder 8"/>
          <p:cNvSpPr>
            <a:spLocks noGrp="1" noChangeAspect="1"/>
          </p:cNvSpPr>
          <p:nvPr>
            <p:ph type="pic" sz="quarter" idx="14" hasCustomPrompt="1"/>
          </p:nvPr>
        </p:nvSpPr>
        <p:spPr>
          <a:xfrm>
            <a:off x="6398401" y="1587501"/>
            <a:ext cx="5329059" cy="1638299"/>
          </a:xfrm>
          <a:prstGeom prst="rect">
            <a:avLst/>
          </a:prstGeom>
        </p:spPr>
        <p:txBody>
          <a:bodyPr lIns="0" tIns="0"/>
          <a:lstStyle>
            <a:lvl1pPr marL="0" indent="0">
              <a:buNone/>
              <a:defRPr sz="1467" baseline="0"/>
            </a:lvl1pPr>
          </a:lstStyle>
          <a:p>
            <a:r>
              <a:rPr lang="en-GB" dirty="0"/>
              <a:t>Click on the picture icon to insert your picture</a:t>
            </a:r>
          </a:p>
        </p:txBody>
      </p:sp>
      <p:sp>
        <p:nvSpPr>
          <p:cNvPr id="21" name="Text Placeholder 7"/>
          <p:cNvSpPr>
            <a:spLocks noGrp="1"/>
          </p:cNvSpPr>
          <p:nvPr>
            <p:ph type="body" sz="quarter" idx="26" hasCustomPrompt="1"/>
          </p:nvPr>
        </p:nvSpPr>
        <p:spPr>
          <a:xfrm>
            <a:off x="6398401" y="3357037"/>
            <a:ext cx="5328355" cy="338665"/>
          </a:xfrm>
          <a:prstGeom prst="rect">
            <a:avLst/>
          </a:prstGeom>
        </p:spPr>
        <p:txBody>
          <a:bodyPr lIns="0" tIns="0" rIns="0" bIns="0"/>
          <a:lstStyle>
            <a:lvl1pPr marL="0" indent="0">
              <a:spcAft>
                <a:spcPts val="0"/>
              </a:spcAft>
              <a:buNone/>
              <a:defRPr sz="1067">
                <a:solidFill>
                  <a:schemeClr val="accent1"/>
                </a:solidFill>
              </a:defRPr>
            </a:lvl1pPr>
            <a:lvl2pPr marL="357534" indent="0">
              <a:buNone/>
              <a:defRPr sz="1067">
                <a:solidFill>
                  <a:schemeClr val="bg2"/>
                </a:solidFill>
              </a:defRPr>
            </a:lvl2pPr>
            <a:lvl3pPr marL="719965" indent="0">
              <a:buNone/>
              <a:defRPr sz="1067">
                <a:solidFill>
                  <a:schemeClr val="bg2"/>
                </a:solidFill>
              </a:defRPr>
            </a:lvl3pPr>
            <a:lvl4pPr marL="1081397" indent="0">
              <a:buNone/>
              <a:defRPr sz="1067">
                <a:solidFill>
                  <a:schemeClr val="bg2"/>
                </a:solidFill>
              </a:defRPr>
            </a:lvl4pPr>
            <a:lvl5pPr marL="1439928" indent="0">
              <a:buNone/>
              <a:defRPr sz="1067">
                <a:solidFill>
                  <a:schemeClr val="bg2"/>
                </a:solidFill>
              </a:defRPr>
            </a:lvl5pPr>
          </a:lstStyle>
          <a:p>
            <a:pPr lvl="0"/>
            <a:r>
              <a:rPr lang="en-US" dirty="0"/>
              <a:t>Enter your image caption text here</a:t>
            </a:r>
          </a:p>
        </p:txBody>
      </p:sp>
      <p:sp>
        <p:nvSpPr>
          <p:cNvPr id="35" name="Picture Placeholder 8"/>
          <p:cNvSpPr>
            <a:spLocks noGrp="1" noChangeAspect="1"/>
          </p:cNvSpPr>
          <p:nvPr>
            <p:ph type="pic" sz="quarter" idx="27" hasCustomPrompt="1"/>
          </p:nvPr>
        </p:nvSpPr>
        <p:spPr>
          <a:xfrm>
            <a:off x="6398401" y="3896289"/>
            <a:ext cx="5329059" cy="1638299"/>
          </a:xfrm>
          <a:prstGeom prst="rect">
            <a:avLst/>
          </a:prstGeom>
        </p:spPr>
        <p:txBody>
          <a:bodyPr lIns="0" tIns="0"/>
          <a:lstStyle>
            <a:lvl1pPr marL="0" indent="0">
              <a:buNone/>
              <a:defRPr sz="1467" baseline="0"/>
            </a:lvl1pPr>
          </a:lstStyle>
          <a:p>
            <a:r>
              <a:rPr lang="en-GB" dirty="0"/>
              <a:t>Click on the picture icon to insert your picture</a:t>
            </a:r>
          </a:p>
        </p:txBody>
      </p:sp>
      <p:sp>
        <p:nvSpPr>
          <p:cNvPr id="36" name="Text Placeholder 7"/>
          <p:cNvSpPr>
            <a:spLocks noGrp="1"/>
          </p:cNvSpPr>
          <p:nvPr>
            <p:ph type="body" sz="quarter" idx="28" hasCustomPrompt="1"/>
          </p:nvPr>
        </p:nvSpPr>
        <p:spPr>
          <a:xfrm>
            <a:off x="6398401" y="5665825"/>
            <a:ext cx="5328355" cy="338665"/>
          </a:xfrm>
          <a:prstGeom prst="rect">
            <a:avLst/>
          </a:prstGeom>
        </p:spPr>
        <p:txBody>
          <a:bodyPr lIns="0" tIns="0" rIns="0" bIns="0"/>
          <a:lstStyle>
            <a:lvl1pPr marL="0" indent="0">
              <a:spcAft>
                <a:spcPts val="0"/>
              </a:spcAft>
              <a:buNone/>
              <a:defRPr sz="1067">
                <a:solidFill>
                  <a:schemeClr val="accent1"/>
                </a:solidFill>
              </a:defRPr>
            </a:lvl1pPr>
            <a:lvl2pPr marL="357534" indent="0">
              <a:buNone/>
              <a:defRPr sz="1067">
                <a:solidFill>
                  <a:schemeClr val="bg2"/>
                </a:solidFill>
              </a:defRPr>
            </a:lvl2pPr>
            <a:lvl3pPr marL="719965" indent="0">
              <a:buNone/>
              <a:defRPr sz="1067">
                <a:solidFill>
                  <a:schemeClr val="bg2"/>
                </a:solidFill>
              </a:defRPr>
            </a:lvl3pPr>
            <a:lvl4pPr marL="1081397" indent="0">
              <a:buNone/>
              <a:defRPr sz="1067">
                <a:solidFill>
                  <a:schemeClr val="bg2"/>
                </a:solidFill>
              </a:defRPr>
            </a:lvl4pPr>
            <a:lvl5pPr marL="1439928" indent="0">
              <a:buNone/>
              <a:defRPr sz="1067">
                <a:solidFill>
                  <a:schemeClr val="bg2"/>
                </a:solidFill>
              </a:defRPr>
            </a:lvl5pPr>
          </a:lstStyle>
          <a:p>
            <a:pPr lvl="0"/>
            <a:r>
              <a:rPr lang="en-US" dirty="0"/>
              <a:t>Enter your image caption text here</a:t>
            </a:r>
          </a:p>
        </p:txBody>
      </p:sp>
      <p:sp>
        <p:nvSpPr>
          <p:cNvPr id="37" name="Text Placeholder 2"/>
          <p:cNvSpPr>
            <a:spLocks noGrp="1"/>
          </p:cNvSpPr>
          <p:nvPr>
            <p:ph type="body" sz="quarter" idx="29" hasCustomPrompt="1"/>
          </p:nvPr>
        </p:nvSpPr>
        <p:spPr>
          <a:xfrm>
            <a:off x="478869" y="924739"/>
            <a:ext cx="10104000" cy="369332"/>
          </a:xfrm>
          <a:prstGeom prst="rect">
            <a:avLst/>
          </a:prstGeom>
        </p:spPr>
        <p:txBody>
          <a:bodyPr lIns="0" anchor="t" anchorCtr="0">
            <a:noAutofit/>
          </a:bodyPr>
          <a:lstStyle>
            <a:lvl1pPr marL="0" marR="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34" indent="0">
              <a:buNone/>
              <a:defRPr/>
            </a:lvl2pPr>
            <a:lvl3pPr marL="711165" indent="0">
              <a:buNone/>
              <a:defRPr/>
            </a:lvl3pPr>
            <a:lvl4pPr marL="1087911" indent="0">
              <a:buNone/>
              <a:defRPr/>
            </a:lvl4pPr>
            <a:lvl5pPr marL="1473126" indent="0">
              <a:buNone/>
              <a:defRPr/>
            </a:lvl5pPr>
          </a:lstStyle>
          <a:p>
            <a:pPr marL="0" marR="0" lvl="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5" name="Date Placeholder 4"/>
          <p:cNvSpPr>
            <a:spLocks noGrp="1"/>
          </p:cNvSpPr>
          <p:nvPr>
            <p:ph type="dt" sz="half" idx="30"/>
          </p:nvPr>
        </p:nvSpPr>
        <p:spPr/>
        <p:txBody>
          <a:bodyPr/>
          <a:lstStyle/>
          <a:p>
            <a:pPr algn="ctr"/>
            <a:r>
              <a:rPr lang="en-US" dirty="0"/>
              <a:t>28/01/2022</a:t>
            </a:r>
            <a:endParaRPr lang="en-GB" dirty="0"/>
          </a:p>
        </p:txBody>
      </p:sp>
      <p:sp>
        <p:nvSpPr>
          <p:cNvPr id="7" name="Footer Placeholder 6"/>
          <p:cNvSpPr>
            <a:spLocks noGrp="1"/>
          </p:cNvSpPr>
          <p:nvPr>
            <p:ph type="ftr" sz="quarter" idx="31"/>
          </p:nvPr>
        </p:nvSpPr>
        <p:spPr/>
        <p:txBody>
          <a:bodyPr/>
          <a:lstStyle>
            <a:lvl1pPr>
              <a:defRPr/>
            </a:lvl1pPr>
          </a:lstStyle>
          <a:p>
            <a:r>
              <a:rPr lang="en-GB" dirty="0"/>
              <a:t>Jan Majer</a:t>
            </a:r>
          </a:p>
        </p:txBody>
      </p:sp>
      <p:sp>
        <p:nvSpPr>
          <p:cNvPr id="8" name="Slide Number Placeholder 7"/>
          <p:cNvSpPr>
            <a:spLocks noGrp="1"/>
          </p:cNvSpPr>
          <p:nvPr>
            <p:ph type="sldNum" sz="quarter" idx="32"/>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149764939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heading style</a:t>
            </a:r>
            <a:endParaRPr lang="en-GB" dirty="0"/>
          </a:p>
        </p:txBody>
      </p:sp>
      <p:sp>
        <p:nvSpPr>
          <p:cNvPr id="11" name="Text Placeholder 2"/>
          <p:cNvSpPr>
            <a:spLocks noGrp="1"/>
          </p:cNvSpPr>
          <p:nvPr>
            <p:ph type="body" sz="quarter" idx="29" hasCustomPrompt="1"/>
          </p:nvPr>
        </p:nvSpPr>
        <p:spPr>
          <a:xfrm>
            <a:off x="478869" y="924739"/>
            <a:ext cx="10104000" cy="369332"/>
          </a:xfrm>
          <a:prstGeom prst="rect">
            <a:avLst/>
          </a:prstGeom>
        </p:spPr>
        <p:txBody>
          <a:bodyPr lIns="0" anchor="t" anchorCtr="0">
            <a:noAutofit/>
          </a:bodyPr>
          <a:lstStyle>
            <a:lvl1pPr marL="0" marR="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34" indent="0">
              <a:buNone/>
              <a:defRPr/>
            </a:lvl2pPr>
            <a:lvl3pPr marL="711165" indent="0">
              <a:buNone/>
              <a:defRPr/>
            </a:lvl3pPr>
            <a:lvl4pPr marL="1087911" indent="0">
              <a:buNone/>
              <a:defRPr/>
            </a:lvl4pPr>
            <a:lvl5pPr marL="1473126" indent="0">
              <a:buNone/>
              <a:defRPr/>
            </a:lvl5pPr>
          </a:lstStyle>
          <a:p>
            <a:pPr marL="0" marR="0" lvl="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Date Placeholder 5"/>
          <p:cNvSpPr>
            <a:spLocks noGrp="1"/>
          </p:cNvSpPr>
          <p:nvPr>
            <p:ph type="dt" sz="half" idx="30"/>
          </p:nvPr>
        </p:nvSpPr>
        <p:spPr/>
        <p:txBody>
          <a:bodyPr/>
          <a:lstStyle/>
          <a:p>
            <a:pPr algn="ctr"/>
            <a:r>
              <a:rPr lang="en-US" dirty="0"/>
              <a:t>28/01/2022</a:t>
            </a:r>
            <a:endParaRPr lang="en-GB" dirty="0"/>
          </a:p>
        </p:txBody>
      </p:sp>
      <p:sp>
        <p:nvSpPr>
          <p:cNvPr id="7" name="Footer Placeholder 6"/>
          <p:cNvSpPr>
            <a:spLocks noGrp="1"/>
          </p:cNvSpPr>
          <p:nvPr>
            <p:ph type="ftr" sz="quarter" idx="31"/>
          </p:nvPr>
        </p:nvSpPr>
        <p:spPr/>
        <p:txBody>
          <a:bodyPr/>
          <a:lstStyle>
            <a:lvl1pPr>
              <a:defRPr/>
            </a:lvl1pPr>
          </a:lstStyle>
          <a:p>
            <a:r>
              <a:rPr lang="en-GB" dirty="0"/>
              <a:t>Jan Majer</a:t>
            </a:r>
          </a:p>
        </p:txBody>
      </p:sp>
      <p:sp>
        <p:nvSpPr>
          <p:cNvPr id="8" name="Slide Number Placeholder 7"/>
          <p:cNvSpPr>
            <a:spLocks noGrp="1"/>
          </p:cNvSpPr>
          <p:nvPr>
            <p:ph type="sldNum" sz="quarter" idx="32"/>
          </p:nvPr>
        </p:nvSpPr>
        <p:spPr/>
        <p:txBody>
          <a:bodyPr/>
          <a:lstStyle/>
          <a:p>
            <a:fld id="{9F9F533D-B52E-4A2F-BF72-0ADD2D94BD75}" type="slidenum">
              <a:rPr lang="en-GB" smtClean="0"/>
              <a:pPr/>
              <a:t>‹#›</a:t>
            </a:fld>
            <a:endParaRPr lang="en-GB" dirty="0"/>
          </a:p>
        </p:txBody>
      </p:sp>
    </p:spTree>
    <p:extLst>
      <p:ext uri="{BB962C8B-B14F-4D97-AF65-F5344CB8AC3E}">
        <p14:creationId xmlns:p14="http://schemas.microsoft.com/office/powerpoint/2010/main" val="306464480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cxnSp>
        <p:nvCxnSpPr>
          <p:cNvPr id="12" name="Straight Connector 11"/>
          <p:cNvCxnSpPr/>
          <p:nvPr userDrawn="1"/>
        </p:nvCxnSpPr>
        <p:spPr>
          <a:xfrm>
            <a:off x="478869" y="6132244"/>
            <a:ext cx="112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pPr algn="ctr"/>
            <a:r>
              <a:rPr lang="en-US" dirty="0"/>
              <a:t>28/01/2022</a:t>
            </a:r>
            <a:endParaRPr lang="en-GB" dirty="0"/>
          </a:p>
        </p:txBody>
      </p:sp>
      <p:sp>
        <p:nvSpPr>
          <p:cNvPr id="6" name="Footer Placeholder 5"/>
          <p:cNvSpPr>
            <a:spLocks noGrp="1"/>
          </p:cNvSpPr>
          <p:nvPr>
            <p:ph type="ftr" sz="quarter" idx="11"/>
          </p:nvPr>
        </p:nvSpPr>
        <p:spPr/>
        <p:txBody>
          <a:bodyPr/>
          <a:lstStyle>
            <a:lvl1pPr>
              <a:defRPr/>
            </a:lvl1pPr>
          </a:lstStyle>
          <a:p>
            <a:r>
              <a:rPr lang="en-GB" dirty="0"/>
              <a:t>Jan Majer</a:t>
            </a:r>
          </a:p>
        </p:txBody>
      </p:sp>
      <p:sp>
        <p:nvSpPr>
          <p:cNvPr id="7" name="Slide Number Placeholder 6"/>
          <p:cNvSpPr>
            <a:spLocks noGrp="1"/>
          </p:cNvSpPr>
          <p:nvPr>
            <p:ph type="sldNum" sz="quarter" idx="12"/>
          </p:nvPr>
        </p:nvSpPr>
        <p:spPr/>
        <p:txBody>
          <a:bodyPr/>
          <a:lstStyle/>
          <a:p>
            <a:fld id="{9F9F533D-B52E-4A2F-BF72-0ADD2D94BD75}" type="slidenum">
              <a:rPr lang="en-GB" smtClean="0"/>
              <a:pPr/>
              <a:t>‹#›</a:t>
            </a:fld>
            <a:endParaRPr lang="en-GB" dirty="0"/>
          </a:p>
        </p:txBody>
      </p:sp>
      <p:pic>
        <p:nvPicPr>
          <p:cNvPr id="8" name="Picture 7">
            <a:extLst>
              <a:ext uri="{FF2B5EF4-FFF2-40B4-BE49-F238E27FC236}">
                <a16:creationId xmlns:a16="http://schemas.microsoft.com/office/drawing/2014/main" id="{9FCB56FA-83CC-484F-9553-B68251AF866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80" y="316147"/>
            <a:ext cx="999577" cy="959319"/>
          </a:xfrm>
          <a:prstGeom prst="rect">
            <a:avLst/>
          </a:prstGeom>
        </p:spPr>
      </p:pic>
      <p:sp>
        <p:nvSpPr>
          <p:cNvPr id="9" name="Text Placeholder 5">
            <a:extLst>
              <a:ext uri="{FF2B5EF4-FFF2-40B4-BE49-F238E27FC236}">
                <a16:creationId xmlns:a16="http://schemas.microsoft.com/office/drawing/2014/main" id="{45380F38-74FE-43F2-953A-FE9C57883B36}"/>
              </a:ext>
            </a:extLst>
          </p:cNvPr>
          <p:cNvSpPr>
            <a:spLocks noGrp="1"/>
          </p:cNvSpPr>
          <p:nvPr>
            <p:ph type="body" sz="quarter" idx="18" hasCustomPrompt="1"/>
          </p:nvPr>
        </p:nvSpPr>
        <p:spPr>
          <a:xfrm>
            <a:off x="478869" y="5670298"/>
            <a:ext cx="11232000" cy="256545"/>
          </a:xfrm>
          <a:prstGeom prst="rect">
            <a:avLst/>
          </a:prstGeom>
        </p:spPr>
        <p:txBody>
          <a:bodyPr wrap="square" anchor="b" anchorCtr="0">
            <a:spAutoFit/>
          </a:bodyPr>
          <a:lstStyle>
            <a:lvl1pPr marL="0" marR="0" indent="0" algn="l" defTabSz="1219140" rtl="0" eaLnBrk="1" fontAlgn="auto" latinLnBrk="0" hangingPunct="1">
              <a:lnSpc>
                <a:spcPct val="100000"/>
              </a:lnSpc>
              <a:spcBef>
                <a:spcPts val="0"/>
              </a:spcBef>
              <a:spcAft>
                <a:spcPts val="800"/>
              </a:spcAft>
              <a:buClr>
                <a:schemeClr val="tx1"/>
              </a:buClr>
              <a:buSzTx/>
              <a:buFont typeface="Arial" pitchFamily="34" charset="0"/>
              <a:buNone/>
              <a:tabLst/>
              <a:defRPr sz="1067" baseline="0"/>
            </a:lvl1pPr>
            <a:lvl2pPr marL="357534" indent="0">
              <a:buNone/>
              <a:defRPr sz="1067"/>
            </a:lvl2pPr>
            <a:lvl3pPr marL="719965" indent="0">
              <a:buNone/>
              <a:defRPr sz="1067"/>
            </a:lvl3pPr>
            <a:lvl4pPr marL="1081397" indent="0">
              <a:buNone/>
              <a:defRPr sz="1067"/>
            </a:lvl4pPr>
            <a:lvl5pPr marL="1439928" indent="0">
              <a:buNone/>
              <a:defRPr sz="1067"/>
            </a:lvl5pPr>
          </a:lstStyle>
          <a:p>
            <a:pPr lvl="0"/>
            <a:r>
              <a:rPr lang="en-US" dirty="0"/>
              <a:t>Insert Source text here</a:t>
            </a:r>
          </a:p>
        </p:txBody>
      </p:sp>
    </p:spTree>
    <p:extLst>
      <p:ext uri="{BB962C8B-B14F-4D97-AF65-F5344CB8AC3E}">
        <p14:creationId xmlns:p14="http://schemas.microsoft.com/office/powerpoint/2010/main" val="115865162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blank" preserve="1">
  <p:cSld name="blank_white">
    <p:spTree>
      <p:nvGrpSpPr>
        <p:cNvPr id="1" name=""/>
        <p:cNvGrpSpPr/>
        <p:nvPr/>
      </p:nvGrpSpPr>
      <p:grpSpPr>
        <a:xfrm>
          <a:off x="0" y="0"/>
          <a:ext cx="0" cy="0"/>
          <a:chOff x="0" y="0"/>
          <a:chExt cx="0" cy="0"/>
        </a:xfrm>
      </p:grpSpPr>
      <p:cxnSp>
        <p:nvCxnSpPr>
          <p:cNvPr id="12" name="Straight Connector 11"/>
          <p:cNvCxnSpPr/>
          <p:nvPr userDrawn="1"/>
        </p:nvCxnSpPr>
        <p:spPr>
          <a:xfrm>
            <a:off x="478869" y="6132244"/>
            <a:ext cx="1123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lvl1pPr>
              <a:defRPr>
                <a:solidFill>
                  <a:schemeClr val="bg1"/>
                </a:solidFill>
              </a:defRPr>
            </a:lvl1pPr>
          </a:lstStyle>
          <a:p>
            <a:pPr algn="ctr"/>
            <a:r>
              <a:rPr lang="en-US" dirty="0"/>
              <a:t>28/01/2022</a:t>
            </a:r>
            <a:endParaRPr lang="en-GB" dirty="0"/>
          </a:p>
        </p:txBody>
      </p:sp>
      <p:sp>
        <p:nvSpPr>
          <p:cNvPr id="6" name="Footer Placeholder 5"/>
          <p:cNvSpPr>
            <a:spLocks noGrp="1"/>
          </p:cNvSpPr>
          <p:nvPr>
            <p:ph type="ftr" sz="quarter" idx="11"/>
          </p:nvPr>
        </p:nvSpPr>
        <p:spPr/>
        <p:txBody>
          <a:bodyPr/>
          <a:lstStyle>
            <a:lvl1pPr>
              <a:defRPr>
                <a:solidFill>
                  <a:schemeClr val="bg1"/>
                </a:solidFill>
              </a:defRPr>
            </a:lvl1pPr>
          </a:lstStyle>
          <a:p>
            <a:r>
              <a:rPr lang="en-GB" dirty="0"/>
              <a:t>Jan Majer</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9F9F533D-B52E-4A2F-BF72-0ADD2D94BD75}" type="slidenum">
              <a:rPr lang="en-GB" smtClean="0"/>
              <a:pPr/>
              <a:t>‹#›</a:t>
            </a:fld>
            <a:endParaRPr lang="en-GB" dirty="0"/>
          </a:p>
        </p:txBody>
      </p:sp>
      <p:pic>
        <p:nvPicPr>
          <p:cNvPr id="8" name="Picture 7">
            <a:extLst>
              <a:ext uri="{FF2B5EF4-FFF2-40B4-BE49-F238E27FC236}">
                <a16:creationId xmlns:a16="http://schemas.microsoft.com/office/drawing/2014/main" id="{600BB993-E830-4A02-A0CE-0202E87A28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80" y="316147"/>
            <a:ext cx="999577" cy="959319"/>
          </a:xfrm>
          <a:prstGeom prst="rect">
            <a:avLst/>
          </a:prstGeom>
        </p:spPr>
      </p:pic>
    </p:spTree>
    <p:extLst>
      <p:ext uri="{BB962C8B-B14F-4D97-AF65-F5344CB8AC3E}">
        <p14:creationId xmlns:p14="http://schemas.microsoft.com/office/powerpoint/2010/main" val="377016888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with ORANGE Text">
    <p:spTree>
      <p:nvGrpSpPr>
        <p:cNvPr id="1" name=""/>
        <p:cNvGrpSpPr/>
        <p:nvPr/>
      </p:nvGrpSpPr>
      <p:grpSpPr>
        <a:xfrm>
          <a:off x="0" y="0"/>
          <a:ext cx="0" cy="0"/>
          <a:chOff x="0" y="0"/>
          <a:chExt cx="0" cy="0"/>
        </a:xfrm>
      </p:grpSpPr>
      <p:sp>
        <p:nvSpPr>
          <p:cNvPr id="12" name="Text Placeholder 5"/>
          <p:cNvSpPr>
            <a:spLocks noGrp="1"/>
          </p:cNvSpPr>
          <p:nvPr>
            <p:ph type="body" sz="quarter" idx="11" hasCustomPrompt="1"/>
          </p:nvPr>
        </p:nvSpPr>
        <p:spPr>
          <a:xfrm>
            <a:off x="480000" y="4990682"/>
            <a:ext cx="10924032" cy="502702"/>
          </a:xfrm>
          <a:prstGeom prst="rect">
            <a:avLst/>
          </a:prstGeom>
        </p:spPr>
        <p:txBody>
          <a:bodyPr lIns="0" anchor="t" anchorCtr="0">
            <a:spAutoFit/>
          </a:bodyPr>
          <a:lstStyle>
            <a:lvl1pPr marL="0" marR="0" indent="0" algn="l" defTabSz="121914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2"/>
                </a:solidFill>
                <a:latin typeface="+mn-lt"/>
              </a:defRPr>
            </a:lvl1pPr>
            <a:lvl2pPr marL="361934" indent="0">
              <a:spcAft>
                <a:spcPts val="0"/>
              </a:spcAft>
              <a:buNone/>
              <a:defRPr>
                <a:solidFill>
                  <a:schemeClr val="bg1"/>
                </a:solidFill>
              </a:defRPr>
            </a:lvl2pPr>
            <a:lvl3pPr marL="711165" indent="0">
              <a:spcAft>
                <a:spcPts val="0"/>
              </a:spcAft>
              <a:buNone/>
              <a:defRPr>
                <a:solidFill>
                  <a:schemeClr val="bg1"/>
                </a:solidFill>
              </a:defRPr>
            </a:lvl3pPr>
            <a:lvl4pPr marL="1087911" indent="0">
              <a:spcAft>
                <a:spcPts val="0"/>
              </a:spcAft>
              <a:buNone/>
              <a:defRPr>
                <a:solidFill>
                  <a:schemeClr val="bg1"/>
                </a:solidFill>
              </a:defRPr>
            </a:lvl4pPr>
            <a:lvl5pPr marL="1473126" indent="0">
              <a:spcAft>
                <a:spcPts val="0"/>
              </a:spcAft>
              <a:buNone/>
              <a:defRPr>
                <a:solidFill>
                  <a:schemeClr val="bg1"/>
                </a:solidFill>
              </a:defRPr>
            </a:lvl5pPr>
          </a:lstStyle>
          <a:p>
            <a:pPr marL="0" marR="0" lvl="0" indent="0" algn="l" defTabSz="121914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787180"/>
            <a:ext cx="10928936" cy="1097736"/>
          </a:xfrm>
          <a:prstGeom prst="rect">
            <a:avLst/>
          </a:prstGeom>
        </p:spPr>
        <p:txBody>
          <a:bodyPr wrap="square" lIns="0" anchor="b" anchorCtr="0">
            <a:spAutoFit/>
          </a:bodyPr>
          <a:lstStyle>
            <a:lvl1pPr marL="0" indent="0">
              <a:lnSpc>
                <a:spcPts val="7600"/>
              </a:lnSpc>
              <a:spcAft>
                <a:spcPts val="0"/>
              </a:spcAft>
              <a:buNone/>
              <a:defRPr sz="7333" b="1">
                <a:solidFill>
                  <a:schemeClr val="bg2"/>
                </a:solidFill>
              </a:defRPr>
            </a:lvl1pPr>
            <a:lvl2pPr marL="361934" indent="0">
              <a:buNone/>
              <a:defRPr sz="3467" b="1">
                <a:solidFill>
                  <a:schemeClr val="bg1"/>
                </a:solidFill>
              </a:defRPr>
            </a:lvl2pPr>
            <a:lvl3pPr marL="711165" indent="0">
              <a:buNone/>
              <a:defRPr sz="3467" b="1">
                <a:solidFill>
                  <a:schemeClr val="bg1"/>
                </a:solidFill>
              </a:defRPr>
            </a:lvl3pPr>
            <a:lvl4pPr marL="1087911" indent="0">
              <a:buNone/>
              <a:defRPr sz="3467" b="1">
                <a:solidFill>
                  <a:schemeClr val="bg1"/>
                </a:solidFill>
              </a:defRPr>
            </a:lvl4pPr>
            <a:lvl5pPr marL="1473126" indent="0">
              <a:buNone/>
              <a:defRPr sz="3467" b="1">
                <a:solidFill>
                  <a:schemeClr val="bg1"/>
                </a:solidFill>
              </a:defRPr>
            </a:lvl5pPr>
          </a:lstStyle>
          <a:p>
            <a:pPr lvl="0"/>
            <a:r>
              <a:rPr lang="en-US" dirty="0"/>
              <a:t>Section Heading title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80" y="316147"/>
            <a:ext cx="999577" cy="959319"/>
          </a:xfrm>
          <a:prstGeom prst="rect">
            <a:avLst/>
          </a:prstGeom>
        </p:spPr>
      </p:pic>
    </p:spTree>
    <p:extLst>
      <p:ext uri="{BB962C8B-B14F-4D97-AF65-F5344CB8AC3E}">
        <p14:creationId xmlns:p14="http://schemas.microsoft.com/office/powerpoint/2010/main" val="388566263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with GREY Text">
    <p:spTree>
      <p:nvGrpSpPr>
        <p:cNvPr id="1" name=""/>
        <p:cNvGrpSpPr/>
        <p:nvPr/>
      </p:nvGrpSpPr>
      <p:grpSpPr>
        <a:xfrm>
          <a:off x="0" y="0"/>
          <a:ext cx="0" cy="0"/>
          <a:chOff x="0" y="0"/>
          <a:chExt cx="0" cy="0"/>
        </a:xfrm>
      </p:grpSpPr>
      <p:sp>
        <p:nvSpPr>
          <p:cNvPr id="12" name="Text Placeholder 5"/>
          <p:cNvSpPr>
            <a:spLocks noGrp="1"/>
          </p:cNvSpPr>
          <p:nvPr>
            <p:ph type="body" sz="quarter" idx="11" hasCustomPrompt="1"/>
          </p:nvPr>
        </p:nvSpPr>
        <p:spPr>
          <a:xfrm>
            <a:off x="480000" y="4990682"/>
            <a:ext cx="10924032" cy="502702"/>
          </a:xfrm>
          <a:prstGeom prst="rect">
            <a:avLst/>
          </a:prstGeom>
        </p:spPr>
        <p:txBody>
          <a:bodyPr lIns="0" anchor="t" anchorCtr="0">
            <a:spAutoFit/>
          </a:bodyPr>
          <a:lstStyle>
            <a:lvl1pPr marL="0" marR="0" indent="0" algn="l" defTabSz="121914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tx1"/>
                </a:solidFill>
                <a:latin typeface="+mn-lt"/>
              </a:defRPr>
            </a:lvl1pPr>
            <a:lvl2pPr marL="361934" indent="0">
              <a:spcAft>
                <a:spcPts val="0"/>
              </a:spcAft>
              <a:buNone/>
              <a:defRPr>
                <a:solidFill>
                  <a:schemeClr val="bg1"/>
                </a:solidFill>
              </a:defRPr>
            </a:lvl2pPr>
            <a:lvl3pPr marL="711165" indent="0">
              <a:spcAft>
                <a:spcPts val="0"/>
              </a:spcAft>
              <a:buNone/>
              <a:defRPr>
                <a:solidFill>
                  <a:schemeClr val="bg1"/>
                </a:solidFill>
              </a:defRPr>
            </a:lvl3pPr>
            <a:lvl4pPr marL="1087911" indent="0">
              <a:spcAft>
                <a:spcPts val="0"/>
              </a:spcAft>
              <a:buNone/>
              <a:defRPr>
                <a:solidFill>
                  <a:schemeClr val="bg1"/>
                </a:solidFill>
              </a:defRPr>
            </a:lvl4pPr>
            <a:lvl5pPr marL="1473126" indent="0">
              <a:spcAft>
                <a:spcPts val="0"/>
              </a:spcAft>
              <a:buNone/>
              <a:defRPr>
                <a:solidFill>
                  <a:schemeClr val="bg1"/>
                </a:solidFill>
              </a:defRPr>
            </a:lvl5pPr>
          </a:lstStyle>
          <a:p>
            <a:pPr marL="0" marR="0" lvl="0" indent="0" algn="l" defTabSz="121914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787180"/>
            <a:ext cx="10928936" cy="1097736"/>
          </a:xfrm>
          <a:prstGeom prst="rect">
            <a:avLst/>
          </a:prstGeom>
        </p:spPr>
        <p:txBody>
          <a:bodyPr wrap="square" lIns="0" anchor="b" anchorCtr="0">
            <a:spAutoFit/>
          </a:bodyPr>
          <a:lstStyle>
            <a:lvl1pPr marL="0" indent="0">
              <a:lnSpc>
                <a:spcPts val="7600"/>
              </a:lnSpc>
              <a:spcAft>
                <a:spcPts val="0"/>
              </a:spcAft>
              <a:buNone/>
              <a:defRPr sz="7333" b="1">
                <a:solidFill>
                  <a:schemeClr val="tx1"/>
                </a:solidFill>
              </a:defRPr>
            </a:lvl1pPr>
            <a:lvl2pPr marL="361934" indent="0">
              <a:buNone/>
              <a:defRPr sz="3467" b="1">
                <a:solidFill>
                  <a:schemeClr val="bg1"/>
                </a:solidFill>
              </a:defRPr>
            </a:lvl2pPr>
            <a:lvl3pPr marL="711165" indent="0">
              <a:buNone/>
              <a:defRPr sz="3467" b="1">
                <a:solidFill>
                  <a:schemeClr val="bg1"/>
                </a:solidFill>
              </a:defRPr>
            </a:lvl3pPr>
            <a:lvl4pPr marL="1087911" indent="0">
              <a:buNone/>
              <a:defRPr sz="3467" b="1">
                <a:solidFill>
                  <a:schemeClr val="bg1"/>
                </a:solidFill>
              </a:defRPr>
            </a:lvl4pPr>
            <a:lvl5pPr marL="1473126" indent="0">
              <a:buNone/>
              <a:defRPr sz="3467" b="1">
                <a:solidFill>
                  <a:schemeClr val="bg1"/>
                </a:solidFill>
              </a:defRPr>
            </a:lvl5pPr>
          </a:lstStyle>
          <a:p>
            <a:pPr lvl="0"/>
            <a:r>
              <a:rPr lang="en-US" dirty="0"/>
              <a:t>Section Heading title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80" y="316147"/>
            <a:ext cx="999577" cy="959319"/>
          </a:xfrm>
          <a:prstGeom prst="rect">
            <a:avLst/>
          </a:prstGeom>
        </p:spPr>
      </p:pic>
    </p:spTree>
    <p:extLst>
      <p:ext uri="{BB962C8B-B14F-4D97-AF65-F5344CB8AC3E}">
        <p14:creationId xmlns:p14="http://schemas.microsoft.com/office/powerpoint/2010/main" val="345897421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Section Header INNOVATION White">
    <p:spTree>
      <p:nvGrpSpPr>
        <p:cNvPr id="1" name=""/>
        <p:cNvGrpSpPr/>
        <p:nvPr/>
      </p:nvGrpSpPr>
      <p:grpSpPr>
        <a:xfrm>
          <a:off x="0" y="0"/>
          <a:ext cx="0" cy="0"/>
          <a:chOff x="0" y="0"/>
          <a:chExt cx="0" cy="0"/>
        </a:xfrm>
      </p:grpSpPr>
      <p:sp>
        <p:nvSpPr>
          <p:cNvPr id="6" name="TextBox 5"/>
          <p:cNvSpPr txBox="1"/>
          <p:nvPr userDrawn="1"/>
        </p:nvSpPr>
        <p:spPr>
          <a:xfrm>
            <a:off x="475788" y="3937840"/>
            <a:ext cx="10497013" cy="964944"/>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lvl="0"/>
            <a:r>
              <a:rPr lang="en-US" sz="9333" dirty="0">
                <a:solidFill>
                  <a:schemeClr val="accent5"/>
                </a:solidFill>
              </a:rPr>
              <a:t>Innovation</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80" y="316147"/>
            <a:ext cx="999577" cy="959319"/>
          </a:xfrm>
          <a:prstGeom prst="rect">
            <a:avLst/>
          </a:prstGeom>
        </p:spPr>
      </p:pic>
    </p:spTree>
    <p:extLst>
      <p:ext uri="{BB962C8B-B14F-4D97-AF65-F5344CB8AC3E}">
        <p14:creationId xmlns:p14="http://schemas.microsoft.com/office/powerpoint/2010/main" val="338533593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Section Header PERFORMANCE White">
    <p:spTree>
      <p:nvGrpSpPr>
        <p:cNvPr id="1" name=""/>
        <p:cNvGrpSpPr/>
        <p:nvPr/>
      </p:nvGrpSpPr>
      <p:grpSpPr>
        <a:xfrm>
          <a:off x="0" y="0"/>
          <a:ext cx="0" cy="0"/>
          <a:chOff x="0" y="0"/>
          <a:chExt cx="0" cy="0"/>
        </a:xfrm>
      </p:grpSpPr>
      <p:sp>
        <p:nvSpPr>
          <p:cNvPr id="8" name="TextBox 7"/>
          <p:cNvSpPr txBox="1"/>
          <p:nvPr userDrawn="1"/>
        </p:nvSpPr>
        <p:spPr>
          <a:xfrm>
            <a:off x="475788" y="3671678"/>
            <a:ext cx="10497013" cy="1231106"/>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marL="0" marR="0" lvl="0" indent="0" algn="l" defTabSz="1219140" rtl="0" eaLnBrk="1" fontAlgn="auto" latinLnBrk="0" hangingPunct="1">
              <a:lnSpc>
                <a:spcPts val="9600"/>
              </a:lnSpc>
              <a:spcBef>
                <a:spcPts val="0"/>
              </a:spcBef>
              <a:spcAft>
                <a:spcPts val="0"/>
              </a:spcAft>
              <a:buClr>
                <a:schemeClr val="tx1"/>
              </a:buClr>
              <a:buSzTx/>
              <a:buFont typeface="Arial" pitchFamily="34" charset="0"/>
              <a:buNone/>
              <a:tabLst/>
              <a:defRPr/>
            </a:pPr>
            <a:r>
              <a:rPr lang="en-US" sz="9333" dirty="0">
                <a:solidFill>
                  <a:schemeClr val="accent4"/>
                </a:solidFill>
              </a:rPr>
              <a:t>Pe</a:t>
            </a:r>
            <a:r>
              <a:rPr lang="en-US" sz="9333" spc="667" baseline="0" dirty="0">
                <a:solidFill>
                  <a:schemeClr val="accent4"/>
                </a:solidFill>
              </a:rPr>
              <a:t>r</a:t>
            </a:r>
            <a:r>
              <a:rPr lang="en-US" sz="9333" dirty="0">
                <a:solidFill>
                  <a:schemeClr val="accent4"/>
                </a:solidFill>
              </a:rPr>
              <a:t>formance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80" y="316147"/>
            <a:ext cx="999577" cy="959319"/>
          </a:xfrm>
          <a:prstGeom prst="rect">
            <a:avLst/>
          </a:prstGeom>
        </p:spPr>
      </p:pic>
    </p:spTree>
    <p:extLst>
      <p:ext uri="{BB962C8B-B14F-4D97-AF65-F5344CB8AC3E}">
        <p14:creationId xmlns:p14="http://schemas.microsoft.com/office/powerpoint/2010/main" val="368266002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Section Header TRUST White">
    <p:spTree>
      <p:nvGrpSpPr>
        <p:cNvPr id="1" name=""/>
        <p:cNvGrpSpPr/>
        <p:nvPr/>
      </p:nvGrpSpPr>
      <p:grpSpPr>
        <a:xfrm>
          <a:off x="0" y="0"/>
          <a:ext cx="0" cy="0"/>
          <a:chOff x="0" y="0"/>
          <a:chExt cx="0" cy="0"/>
        </a:xfrm>
      </p:grpSpPr>
      <p:sp>
        <p:nvSpPr>
          <p:cNvPr id="6" name="TextBox 5"/>
          <p:cNvSpPr txBox="1"/>
          <p:nvPr userDrawn="1"/>
        </p:nvSpPr>
        <p:spPr>
          <a:xfrm>
            <a:off x="475788" y="3937840"/>
            <a:ext cx="10497013" cy="964944"/>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lvl="0"/>
            <a:r>
              <a:rPr lang="en-US" sz="9333" dirty="0">
                <a:solidFill>
                  <a:schemeClr val="accent3"/>
                </a:solidFill>
              </a:rPr>
              <a:t>Trust</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80" y="316147"/>
            <a:ext cx="999577" cy="959319"/>
          </a:xfrm>
          <a:prstGeom prst="rect">
            <a:avLst/>
          </a:prstGeom>
        </p:spPr>
      </p:pic>
    </p:spTree>
    <p:extLst>
      <p:ext uri="{BB962C8B-B14F-4D97-AF65-F5344CB8AC3E}">
        <p14:creationId xmlns:p14="http://schemas.microsoft.com/office/powerpoint/2010/main" val="169122740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Title Slide Blank">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2534"/>
          <a:stretch/>
        </p:blipFill>
        <p:spPr>
          <a:xfrm>
            <a:off x="0" y="1421232"/>
            <a:ext cx="5469731" cy="5103195"/>
          </a:xfrm>
          <a:prstGeom prst="rect">
            <a:avLst/>
          </a:prstGeom>
        </p:spPr>
      </p:pic>
      <p:sp>
        <p:nvSpPr>
          <p:cNvPr id="17" name="Title 1"/>
          <p:cNvSpPr>
            <a:spLocks noGrp="1"/>
          </p:cNvSpPr>
          <p:nvPr>
            <p:ph type="ctrTitle" hasCustomPrompt="1"/>
          </p:nvPr>
        </p:nvSpPr>
        <p:spPr>
          <a:xfrm>
            <a:off x="395362" y="2758587"/>
            <a:ext cx="3835980" cy="1333699"/>
          </a:xfrm>
          <a:prstGeom prst="rect">
            <a:avLst/>
          </a:prstGeom>
        </p:spPr>
        <p:txBody>
          <a:bodyPr anchor="b" anchorCtr="0"/>
          <a:lstStyle>
            <a:lvl1pPr>
              <a:lnSpc>
                <a:spcPts val="3467"/>
              </a:lnSpc>
              <a:defRPr sz="3467">
                <a:solidFill>
                  <a:schemeClr val="bg1"/>
                </a:solidFill>
              </a:defRPr>
            </a:lvl1pPr>
          </a:lstStyle>
          <a:p>
            <a:r>
              <a:rPr lang="en-US" dirty="0"/>
              <a:t>Click to edit Master heading style</a:t>
            </a:r>
            <a:endParaRPr lang="en-GB" dirty="0"/>
          </a:p>
        </p:txBody>
      </p:sp>
      <p:sp>
        <p:nvSpPr>
          <p:cNvPr id="20" name="Subtitle 2"/>
          <p:cNvSpPr>
            <a:spLocks noGrp="1"/>
          </p:cNvSpPr>
          <p:nvPr>
            <p:ph type="subTitle" idx="1" hasCustomPrompt="1"/>
          </p:nvPr>
        </p:nvSpPr>
        <p:spPr>
          <a:xfrm>
            <a:off x="395361" y="4570119"/>
            <a:ext cx="3405675" cy="656591"/>
          </a:xfrm>
          <a:prstGeom prst="rect">
            <a:avLst/>
          </a:prstGeom>
        </p:spPr>
        <p:txBody>
          <a:bodyPr wrap="square" lIns="0" tIns="0" rIns="0" bIns="0" anchor="t" anchorCtr="0">
            <a:spAutoFit/>
          </a:bodyPr>
          <a:lstStyle>
            <a:lvl1pPr marL="0" indent="0" algn="l">
              <a:spcAft>
                <a:spcPts val="0"/>
              </a:spcAft>
              <a:buNone/>
              <a:defRPr i="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Tree>
    <p:extLst>
      <p:ext uri="{BB962C8B-B14F-4D97-AF65-F5344CB8AC3E}">
        <p14:creationId xmlns:p14="http://schemas.microsoft.com/office/powerpoint/2010/main" val="210275134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Title Slide Text Only">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395361" y="3203154"/>
            <a:ext cx="6723193" cy="889132"/>
          </a:xfrm>
          <a:prstGeom prst="rect">
            <a:avLst/>
          </a:prstGeom>
        </p:spPr>
        <p:txBody>
          <a:bodyPr anchor="b" anchorCtr="0"/>
          <a:lstStyle>
            <a:lvl1pPr>
              <a:lnSpc>
                <a:spcPts val="3467"/>
              </a:lnSpc>
              <a:defRPr sz="3467">
                <a:solidFill>
                  <a:schemeClr val="bg2"/>
                </a:solidFill>
              </a:defRPr>
            </a:lvl1pPr>
          </a:lstStyle>
          <a:p>
            <a:r>
              <a:rPr lang="en-US" dirty="0"/>
              <a:t>Click to edit Master </a:t>
            </a:r>
            <a:br>
              <a:rPr lang="en-US" dirty="0"/>
            </a:br>
            <a:r>
              <a:rPr lang="en-US" dirty="0"/>
              <a:t>heading style</a:t>
            </a:r>
            <a:endParaRPr lang="en-GB" dirty="0"/>
          </a:p>
        </p:txBody>
      </p:sp>
      <p:sp>
        <p:nvSpPr>
          <p:cNvPr id="10" name="Subtitle 2"/>
          <p:cNvSpPr>
            <a:spLocks noGrp="1"/>
          </p:cNvSpPr>
          <p:nvPr>
            <p:ph type="subTitle" idx="1" hasCustomPrompt="1"/>
          </p:nvPr>
        </p:nvSpPr>
        <p:spPr>
          <a:xfrm>
            <a:off x="395361" y="4570120"/>
            <a:ext cx="6723193" cy="420564"/>
          </a:xfrm>
          <a:prstGeom prst="rect">
            <a:avLst/>
          </a:prstGeom>
        </p:spPr>
        <p:txBody>
          <a:bodyPr wrap="square" lIns="0" anchor="t" anchorCtr="0">
            <a:spAutoFit/>
          </a:bodyPr>
          <a:lstStyle>
            <a:lvl1pPr marL="0" indent="0" algn="l">
              <a:spcAft>
                <a:spcPts val="0"/>
              </a:spcAft>
              <a:buNone/>
              <a:defRPr i="0">
                <a:solidFill>
                  <a:schemeClr val="tx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Tree>
    <p:extLst>
      <p:ext uri="{BB962C8B-B14F-4D97-AF65-F5344CB8AC3E}">
        <p14:creationId xmlns:p14="http://schemas.microsoft.com/office/powerpoint/2010/main" val="389892609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Title Slide Text and Table">
    <p:spTree>
      <p:nvGrpSpPr>
        <p:cNvPr id="1" name=""/>
        <p:cNvGrpSpPr/>
        <p:nvPr/>
      </p:nvGrpSpPr>
      <p:grpSpPr>
        <a:xfrm>
          <a:off x="0" y="0"/>
          <a:ext cx="0" cy="0"/>
          <a:chOff x="0" y="0"/>
          <a:chExt cx="0" cy="0"/>
        </a:xfrm>
      </p:grpSpPr>
      <p:sp>
        <p:nvSpPr>
          <p:cNvPr id="21" name="Title 1"/>
          <p:cNvSpPr>
            <a:spLocks noGrp="1"/>
          </p:cNvSpPr>
          <p:nvPr>
            <p:ph type="ctrTitle" hasCustomPrompt="1"/>
          </p:nvPr>
        </p:nvSpPr>
        <p:spPr>
          <a:xfrm>
            <a:off x="395361" y="1479613"/>
            <a:ext cx="6723192" cy="889132"/>
          </a:xfrm>
          <a:prstGeom prst="rect">
            <a:avLst/>
          </a:prstGeom>
        </p:spPr>
        <p:txBody>
          <a:bodyPr anchor="b" anchorCtr="0"/>
          <a:lstStyle>
            <a:lvl1pPr>
              <a:lnSpc>
                <a:spcPts val="3467"/>
              </a:lnSpc>
              <a:defRPr sz="3467">
                <a:solidFill>
                  <a:schemeClr val="bg2"/>
                </a:solidFill>
              </a:defRPr>
            </a:lvl1pPr>
          </a:lstStyle>
          <a:p>
            <a:r>
              <a:rPr lang="en-US" dirty="0"/>
              <a:t>Click to edit Master </a:t>
            </a:r>
            <a:br>
              <a:rPr lang="en-US" dirty="0"/>
            </a:br>
            <a:r>
              <a:rPr lang="en-US" dirty="0"/>
              <a:t>heading style</a:t>
            </a:r>
            <a:endParaRPr lang="en-GB" dirty="0"/>
          </a:p>
        </p:txBody>
      </p:sp>
      <p:sp>
        <p:nvSpPr>
          <p:cNvPr id="22" name="Subtitle 2"/>
          <p:cNvSpPr>
            <a:spLocks noGrp="1"/>
          </p:cNvSpPr>
          <p:nvPr>
            <p:ph type="subTitle" idx="1" hasCustomPrompt="1"/>
          </p:nvPr>
        </p:nvSpPr>
        <p:spPr>
          <a:xfrm>
            <a:off x="395361" y="2846576"/>
            <a:ext cx="6679881" cy="420564"/>
          </a:xfrm>
          <a:prstGeom prst="rect">
            <a:avLst/>
          </a:prstGeom>
        </p:spPr>
        <p:txBody>
          <a:bodyPr wrap="square" lIns="0" anchor="t" anchorCtr="0">
            <a:spAutoFit/>
          </a:bodyPr>
          <a:lstStyle>
            <a:lvl1pPr marL="0" indent="0" algn="l">
              <a:spcAft>
                <a:spcPts val="0"/>
              </a:spcAft>
              <a:buNone/>
              <a:defRPr i="0">
                <a:solidFill>
                  <a:schemeClr val="tx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subheading</a:t>
            </a:r>
            <a:endParaRPr lang="en-GB"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2718" y="316145"/>
            <a:ext cx="1952861" cy="963168"/>
          </a:xfrm>
          <a:prstGeom prst="rect">
            <a:avLst/>
          </a:prstGeom>
        </p:spPr>
      </p:pic>
    </p:spTree>
    <p:extLst>
      <p:ext uri="{BB962C8B-B14F-4D97-AF65-F5344CB8AC3E}">
        <p14:creationId xmlns:p14="http://schemas.microsoft.com/office/powerpoint/2010/main" val="354291870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6" name="Content Placeholder 15"/>
          <p:cNvSpPr>
            <a:spLocks noGrp="1" noChangeAspect="1"/>
          </p:cNvSpPr>
          <p:nvPr>
            <p:ph sz="quarter" idx="12"/>
          </p:nvPr>
        </p:nvSpPr>
        <p:spPr>
          <a:xfrm>
            <a:off x="478870" y="1589851"/>
            <a:ext cx="11231033" cy="4093400"/>
          </a:xfrm>
          <a:prstGeom prst="rect">
            <a:avLst/>
          </a:prstGeom>
        </p:spPr>
        <p:txBody>
          <a:bodyPr l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2"/>
          <p:cNvSpPr>
            <a:spLocks noGrp="1"/>
          </p:cNvSpPr>
          <p:nvPr>
            <p:ph type="body" sz="quarter" idx="14"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Text Placeholder 5"/>
          <p:cNvSpPr>
            <a:spLocks noGrp="1"/>
          </p:cNvSpPr>
          <p:nvPr>
            <p:ph type="body" sz="quarter" idx="18" hasCustomPrompt="1"/>
          </p:nvPr>
        </p:nvSpPr>
        <p:spPr>
          <a:xfrm>
            <a:off x="478869" y="5670297"/>
            <a:ext cx="11232000" cy="256545"/>
          </a:xfrm>
          <a:prstGeom prst="rect">
            <a:avLst/>
          </a:prstGeom>
        </p:spPr>
        <p:txBody>
          <a:bodyPr wrap="square"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4" name="Title 3"/>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
        <p:nvSpPr>
          <p:cNvPr id="7" name="Date Placeholder 6"/>
          <p:cNvSpPr>
            <a:spLocks noGrp="1"/>
          </p:cNvSpPr>
          <p:nvPr>
            <p:ph type="dt" sz="half" idx="19"/>
          </p:nvPr>
        </p:nvSpPr>
        <p:spPr/>
        <p:txBody>
          <a:bodyPr/>
          <a:lstStyle/>
          <a:p>
            <a:pPr algn="ctr"/>
            <a:r>
              <a:rPr lang="en-US"/>
              <a:t>Insert your date / confidentiality text here</a:t>
            </a:r>
            <a:endParaRPr lang="en-GB" dirty="0"/>
          </a:p>
        </p:txBody>
      </p:sp>
      <p:sp>
        <p:nvSpPr>
          <p:cNvPr id="9" name="Footer Placeholder 8"/>
          <p:cNvSpPr>
            <a:spLocks noGrp="1"/>
          </p:cNvSpPr>
          <p:nvPr>
            <p:ph type="ftr" sz="quarter" idx="20"/>
          </p:nvPr>
        </p:nvSpPr>
        <p:spPr/>
        <p:txBody>
          <a:bodyPr/>
          <a:lstStyle>
            <a:lvl1pPr>
              <a:defRPr/>
            </a:lvl1pPr>
          </a:lstStyle>
          <a:p>
            <a:r>
              <a:rPr lang="en-GB"/>
              <a:t>16x9 core template</a:t>
            </a:r>
            <a:endParaRPr lang="en-GB" dirty="0"/>
          </a:p>
        </p:txBody>
      </p:sp>
      <p:sp>
        <p:nvSpPr>
          <p:cNvPr id="10" name="Slide Number Placeholder 9"/>
          <p:cNvSpPr>
            <a:spLocks noGrp="1"/>
          </p:cNvSpPr>
          <p:nvPr>
            <p:ph type="sldNum" sz="quarter" idx="21"/>
          </p:nvPr>
        </p:nvSpPr>
        <p:spPr/>
        <p:txBody>
          <a:bodyPr/>
          <a:lstStyle/>
          <a:p>
            <a:fld id="{9F9F533D-B52E-4A2F-BF72-0ADD2D94BD75}" type="slidenum">
              <a:rPr lang="en-GB" smtClean="0"/>
              <a:pPr/>
              <a:t>‹#›</a:t>
            </a:fld>
            <a:endParaRPr lang="en-GB"/>
          </a:p>
        </p:txBody>
      </p:sp>
    </p:spTree>
    <p:extLst>
      <p:ext uri="{BB962C8B-B14F-4D97-AF65-F5344CB8AC3E}">
        <p14:creationId xmlns:p14="http://schemas.microsoft.com/office/powerpoint/2010/main" val="192429994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p:spTree>
      <p:nvGrpSpPr>
        <p:cNvPr id="1" name=""/>
        <p:cNvGrpSpPr/>
        <p:nvPr/>
      </p:nvGrpSpPr>
      <p:grpSpPr>
        <a:xfrm>
          <a:off x="0" y="0"/>
          <a:ext cx="0" cy="0"/>
          <a:chOff x="0" y="0"/>
          <a:chExt cx="0" cy="0"/>
        </a:xfrm>
      </p:grpSpPr>
      <p:sp>
        <p:nvSpPr>
          <p:cNvPr id="10" name="Content Placeholder 9"/>
          <p:cNvSpPr>
            <a:spLocks noGrp="1" noChangeAspect="1"/>
          </p:cNvSpPr>
          <p:nvPr>
            <p:ph sz="quarter" idx="19"/>
          </p:nvPr>
        </p:nvSpPr>
        <p:spPr>
          <a:xfrm>
            <a:off x="480001" y="2052914"/>
            <a:ext cx="11224684" cy="3638805"/>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ext Placeholder 2"/>
          <p:cNvSpPr>
            <a:spLocks noGrp="1"/>
          </p:cNvSpPr>
          <p:nvPr>
            <p:ph type="body" sz="quarter" idx="13" hasCustomPrompt="1"/>
          </p:nvPr>
        </p:nvSpPr>
        <p:spPr>
          <a:xfrm>
            <a:off x="478870" y="1588948"/>
            <a:ext cx="11224684" cy="420564"/>
          </a:xfrm>
          <a:prstGeom prst="rect">
            <a:avLst/>
          </a:prstGeom>
        </p:spPr>
        <p:txBody>
          <a:bodyPr lIns="0" anchor="t" anchorCtr="0">
            <a:spAutoFit/>
          </a:bodyPr>
          <a:lstStyle>
            <a:lvl1pPr marL="0" indent="0">
              <a:spcAft>
                <a:spcPts val="0"/>
              </a:spcAft>
              <a:buNone/>
              <a:defRPr sz="2133" b="1">
                <a:solidFill>
                  <a:schemeClr val="accent1"/>
                </a:solidFill>
              </a:defRPr>
            </a:lvl1pPr>
            <a:lvl2pPr marL="361942" indent="0">
              <a:buNone/>
              <a:defRPr/>
            </a:lvl2pPr>
            <a:lvl3pPr marL="711182" indent="0">
              <a:buNone/>
              <a:defRPr/>
            </a:lvl3pPr>
            <a:lvl4pPr marL="1087939" indent="0">
              <a:buNone/>
              <a:defRPr/>
            </a:lvl4pPr>
            <a:lvl5pPr marL="1473163" indent="0">
              <a:buNone/>
              <a:defRPr/>
            </a:lvl5pPr>
          </a:lstStyle>
          <a:p>
            <a:pPr lvl="0"/>
            <a:r>
              <a:rPr lang="en-US" dirty="0"/>
              <a:t>Subheading here if required</a:t>
            </a:r>
          </a:p>
        </p:txBody>
      </p:sp>
      <p:sp>
        <p:nvSpPr>
          <p:cNvPr id="14" name="Text Placeholder 2"/>
          <p:cNvSpPr>
            <a:spLocks noGrp="1"/>
          </p:cNvSpPr>
          <p:nvPr>
            <p:ph type="body" sz="quarter" idx="14"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6" name="Text Placeholder 5"/>
          <p:cNvSpPr>
            <a:spLocks noGrp="1"/>
          </p:cNvSpPr>
          <p:nvPr>
            <p:ph type="body" sz="quarter" idx="18" hasCustomPrompt="1"/>
          </p:nvPr>
        </p:nvSpPr>
        <p:spPr>
          <a:xfrm>
            <a:off x="478869" y="5670297"/>
            <a:ext cx="11232000" cy="256545"/>
          </a:xfrm>
          <a:prstGeom prst="rect">
            <a:avLst/>
          </a:prstGeom>
        </p:spPr>
        <p:txBody>
          <a:bodyPr wrap="square" anchor="b" anchorCtr="0">
            <a:spAutoFit/>
          </a:bodyPr>
          <a:lstStyle>
            <a:lvl1pPr marL="0" marR="0" indent="0" algn="l" defTabSz="1219170" rtl="0" eaLnBrk="1" fontAlgn="auto" latinLnBrk="0" hangingPunct="1">
              <a:lnSpc>
                <a:spcPct val="100000"/>
              </a:lnSpc>
              <a:spcBef>
                <a:spcPts val="0"/>
              </a:spcBef>
              <a:spcAft>
                <a:spcPts val="800"/>
              </a:spcAft>
              <a:buClr>
                <a:schemeClr val="tx1"/>
              </a:buClr>
              <a:buSzTx/>
              <a:buFont typeface="Arial" pitchFamily="34" charset="0"/>
              <a:buNone/>
              <a:tabLst/>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20" name="Title 19"/>
          <p:cNvSpPr>
            <a:spLocks noGrp="1"/>
          </p:cNvSpPr>
          <p:nvPr>
            <p:ph type="title" hasCustomPrompt="1"/>
          </p:nvPr>
        </p:nvSpPr>
        <p:spPr/>
        <p:txBody>
          <a:bodyPr/>
          <a:lstStyle/>
          <a:p>
            <a:r>
              <a:rPr lang="en-US" dirty="0"/>
              <a:t>Click to edit Master heading style</a:t>
            </a:r>
            <a:endParaRPr lang="en-GB" dirty="0"/>
          </a:p>
        </p:txBody>
      </p:sp>
      <p:sp>
        <p:nvSpPr>
          <p:cNvPr id="5" name="Date Placeholder 4"/>
          <p:cNvSpPr>
            <a:spLocks noGrp="1"/>
          </p:cNvSpPr>
          <p:nvPr>
            <p:ph type="dt" sz="half" idx="20"/>
          </p:nvPr>
        </p:nvSpPr>
        <p:spPr/>
        <p:txBody>
          <a:bodyPr/>
          <a:lstStyle/>
          <a:p>
            <a:pPr algn="ctr"/>
            <a:r>
              <a:rPr lang="en-US"/>
              <a:t>Insert your date / confidentiality text here</a:t>
            </a:r>
            <a:endParaRPr lang="en-GB" dirty="0"/>
          </a:p>
        </p:txBody>
      </p:sp>
      <p:sp>
        <p:nvSpPr>
          <p:cNvPr id="6" name="Footer Placeholder 5"/>
          <p:cNvSpPr>
            <a:spLocks noGrp="1"/>
          </p:cNvSpPr>
          <p:nvPr>
            <p:ph type="ftr" sz="quarter" idx="21"/>
          </p:nvPr>
        </p:nvSpPr>
        <p:spPr/>
        <p:txBody>
          <a:bodyPr/>
          <a:lstStyle>
            <a:lvl1pPr>
              <a:defRPr/>
            </a:lvl1pPr>
          </a:lstStyle>
          <a:p>
            <a:r>
              <a:rPr lang="en-GB"/>
              <a:t>16x9 core template</a:t>
            </a:r>
            <a:endParaRPr lang="en-GB" dirty="0"/>
          </a:p>
        </p:txBody>
      </p:sp>
      <p:sp>
        <p:nvSpPr>
          <p:cNvPr id="7" name="Slide Number Placeholder 6"/>
          <p:cNvSpPr>
            <a:spLocks noGrp="1"/>
          </p:cNvSpPr>
          <p:nvPr>
            <p:ph type="sldNum" sz="quarter" idx="22"/>
          </p:nvPr>
        </p:nvSpPr>
        <p:spPr/>
        <p:txBody>
          <a:bodyPr/>
          <a:lstStyle/>
          <a:p>
            <a:fld id="{9F9F533D-B52E-4A2F-BF72-0ADD2D94BD75}" type="slidenum">
              <a:rPr lang="en-GB" smtClean="0"/>
              <a:pPr/>
              <a:t>‹#›</a:t>
            </a:fld>
            <a:endParaRPr lang="en-GB"/>
          </a:p>
        </p:txBody>
      </p:sp>
    </p:spTree>
    <p:extLst>
      <p:ext uri="{BB962C8B-B14F-4D97-AF65-F5344CB8AC3E}">
        <p14:creationId xmlns:p14="http://schemas.microsoft.com/office/powerpoint/2010/main" val="69387478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Large Bullet">
    <p:spTree>
      <p:nvGrpSpPr>
        <p:cNvPr id="1" name=""/>
        <p:cNvGrpSpPr/>
        <p:nvPr/>
      </p:nvGrpSpPr>
      <p:grpSpPr>
        <a:xfrm>
          <a:off x="0" y="0"/>
          <a:ext cx="0" cy="0"/>
          <a:chOff x="0" y="0"/>
          <a:chExt cx="0" cy="0"/>
        </a:xfrm>
      </p:grpSpPr>
      <p:sp>
        <p:nvSpPr>
          <p:cNvPr id="14" name="Text Placeholder 2"/>
          <p:cNvSpPr>
            <a:spLocks noGrp="1"/>
          </p:cNvSpPr>
          <p:nvPr>
            <p:ph type="body" sz="quarter" idx="14" hasCustomPrompt="1"/>
          </p:nvPr>
        </p:nvSpPr>
        <p:spPr>
          <a:xfrm>
            <a:off x="480000"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5" name="Text Placeholder 5"/>
          <p:cNvSpPr>
            <a:spLocks noGrp="1"/>
          </p:cNvSpPr>
          <p:nvPr>
            <p:ph type="body" sz="quarter" idx="18" hasCustomPrompt="1"/>
          </p:nvPr>
        </p:nvSpPr>
        <p:spPr>
          <a:xfrm>
            <a:off x="480000" y="5670297"/>
            <a:ext cx="11232000"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19" name="Title 18"/>
          <p:cNvSpPr>
            <a:spLocks noGrp="1"/>
          </p:cNvSpPr>
          <p:nvPr>
            <p:ph type="title" hasCustomPrompt="1"/>
          </p:nvPr>
        </p:nvSpPr>
        <p:spPr>
          <a:xfrm>
            <a:off x="480001" y="384852"/>
            <a:ext cx="10102852" cy="451405"/>
          </a:xfrm>
        </p:spPr>
        <p:txBody>
          <a:bodyPr/>
          <a:lstStyle/>
          <a:p>
            <a:r>
              <a:rPr lang="en-US" dirty="0"/>
              <a:t>Click to edit Master heading style</a:t>
            </a:r>
            <a:endParaRPr lang="en-GB" dirty="0"/>
          </a:p>
        </p:txBody>
      </p:sp>
      <p:sp>
        <p:nvSpPr>
          <p:cNvPr id="5" name="Date Placeholder 4"/>
          <p:cNvSpPr>
            <a:spLocks noGrp="1"/>
          </p:cNvSpPr>
          <p:nvPr>
            <p:ph type="dt" sz="half" idx="19"/>
          </p:nvPr>
        </p:nvSpPr>
        <p:spPr/>
        <p:txBody>
          <a:bodyPr/>
          <a:lstStyle/>
          <a:p>
            <a:pPr algn="ctr"/>
            <a:r>
              <a:rPr lang="en-US"/>
              <a:t>Insert your date / confidentiality text here</a:t>
            </a:r>
            <a:endParaRPr lang="en-GB" dirty="0"/>
          </a:p>
        </p:txBody>
      </p:sp>
      <p:sp>
        <p:nvSpPr>
          <p:cNvPr id="6" name="Footer Placeholder 5"/>
          <p:cNvSpPr>
            <a:spLocks noGrp="1"/>
          </p:cNvSpPr>
          <p:nvPr>
            <p:ph type="ftr" sz="quarter" idx="20"/>
          </p:nvPr>
        </p:nvSpPr>
        <p:spPr/>
        <p:txBody>
          <a:bodyPr/>
          <a:lstStyle>
            <a:lvl1pPr>
              <a:defRPr/>
            </a:lvl1pPr>
          </a:lstStyle>
          <a:p>
            <a:r>
              <a:rPr lang="en-GB"/>
              <a:t>16x9 core template</a:t>
            </a:r>
            <a:endParaRPr lang="en-GB" dirty="0"/>
          </a:p>
        </p:txBody>
      </p:sp>
      <p:sp>
        <p:nvSpPr>
          <p:cNvPr id="7" name="Slide Number Placeholder 6"/>
          <p:cNvSpPr>
            <a:spLocks noGrp="1"/>
          </p:cNvSpPr>
          <p:nvPr>
            <p:ph type="sldNum" sz="quarter" idx="21"/>
          </p:nvPr>
        </p:nvSpPr>
        <p:spPr/>
        <p:txBody>
          <a:bodyPr/>
          <a:lstStyle/>
          <a:p>
            <a:fld id="{9F9F533D-B52E-4A2F-BF72-0ADD2D94BD75}" type="slidenum">
              <a:rPr lang="en-GB" smtClean="0"/>
              <a:pPr/>
              <a:t>‹#›</a:t>
            </a:fld>
            <a:endParaRPr lang="en-GB"/>
          </a:p>
        </p:txBody>
      </p:sp>
      <p:sp>
        <p:nvSpPr>
          <p:cNvPr id="9" name="Content Placeholder 12"/>
          <p:cNvSpPr>
            <a:spLocks noGrp="1" noChangeAspect="1"/>
          </p:cNvSpPr>
          <p:nvPr>
            <p:ph sz="quarter" idx="17"/>
          </p:nvPr>
        </p:nvSpPr>
        <p:spPr>
          <a:xfrm>
            <a:off x="480001" y="1589852"/>
            <a:ext cx="11231033" cy="4101867"/>
          </a:xfrm>
          <a:prstGeom prst="rect">
            <a:avLst/>
          </a:prstGeom>
        </p:spPr>
        <p:txBody>
          <a:bodyPr lIns="0"/>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27544032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Content Placeholder 13"/>
          <p:cNvSpPr>
            <a:spLocks noGrp="1" noChangeAspect="1"/>
          </p:cNvSpPr>
          <p:nvPr>
            <p:ph sz="quarter" idx="18"/>
          </p:nvPr>
        </p:nvSpPr>
        <p:spPr>
          <a:xfrm>
            <a:off x="6407151" y="1591734"/>
            <a:ext cx="5304367" cy="4087284"/>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
        <p:nvSpPr>
          <p:cNvPr id="18" name="Text Placeholder 2"/>
          <p:cNvSpPr>
            <a:spLocks noGrp="1"/>
          </p:cNvSpPr>
          <p:nvPr>
            <p:ph type="body" sz="quarter" idx="14"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9" name="Text Placeholder 5"/>
          <p:cNvSpPr>
            <a:spLocks noGrp="1"/>
          </p:cNvSpPr>
          <p:nvPr>
            <p:ph type="body" sz="quarter" idx="19" hasCustomPrompt="1"/>
          </p:nvPr>
        </p:nvSpPr>
        <p:spPr>
          <a:xfrm>
            <a:off x="478870" y="5670297"/>
            <a:ext cx="5305981"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20" name="Text Placeholder 5"/>
          <p:cNvSpPr>
            <a:spLocks noGrp="1"/>
          </p:cNvSpPr>
          <p:nvPr>
            <p:ph type="body" sz="quarter" idx="20" hasCustomPrompt="1"/>
          </p:nvPr>
        </p:nvSpPr>
        <p:spPr>
          <a:xfrm>
            <a:off x="6396289" y="5670297"/>
            <a:ext cx="5328000"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3" name="Date Placeholder 2"/>
          <p:cNvSpPr>
            <a:spLocks noGrp="1"/>
          </p:cNvSpPr>
          <p:nvPr>
            <p:ph type="dt" sz="half" idx="21"/>
          </p:nvPr>
        </p:nvSpPr>
        <p:spPr/>
        <p:txBody>
          <a:bodyPr/>
          <a:lstStyle/>
          <a:p>
            <a:pPr algn="ctr"/>
            <a:r>
              <a:rPr lang="en-US"/>
              <a:t>Insert your date / confidentiality text here</a:t>
            </a:r>
            <a:endParaRPr lang="en-GB" dirty="0"/>
          </a:p>
        </p:txBody>
      </p:sp>
      <p:sp>
        <p:nvSpPr>
          <p:cNvPr id="4" name="Footer Placeholder 3"/>
          <p:cNvSpPr>
            <a:spLocks noGrp="1"/>
          </p:cNvSpPr>
          <p:nvPr>
            <p:ph type="ftr" sz="quarter" idx="22"/>
          </p:nvPr>
        </p:nvSpPr>
        <p:spPr/>
        <p:txBody>
          <a:bodyPr/>
          <a:lstStyle>
            <a:lvl1pPr>
              <a:defRPr/>
            </a:lvl1pPr>
          </a:lstStyle>
          <a:p>
            <a:r>
              <a:rPr lang="en-GB"/>
              <a:t>16x9 core template</a:t>
            </a:r>
            <a:endParaRPr lang="en-GB" dirty="0"/>
          </a:p>
        </p:txBody>
      </p:sp>
      <p:sp>
        <p:nvSpPr>
          <p:cNvPr id="5" name="Slide Number Placeholder 4"/>
          <p:cNvSpPr>
            <a:spLocks noGrp="1"/>
          </p:cNvSpPr>
          <p:nvPr>
            <p:ph type="sldNum" sz="quarter" idx="23"/>
          </p:nvPr>
        </p:nvSpPr>
        <p:spPr/>
        <p:txBody>
          <a:bodyPr/>
          <a:lstStyle/>
          <a:p>
            <a:fld id="{9F9F533D-B52E-4A2F-BF72-0ADD2D94BD75}" type="slidenum">
              <a:rPr lang="en-GB" smtClean="0"/>
              <a:pPr/>
              <a:t>‹#›</a:t>
            </a:fld>
            <a:endParaRPr lang="en-GB"/>
          </a:p>
        </p:txBody>
      </p:sp>
      <p:sp>
        <p:nvSpPr>
          <p:cNvPr id="11" name="Content Placeholder 11"/>
          <p:cNvSpPr>
            <a:spLocks noGrp="1" noChangeAspect="1"/>
          </p:cNvSpPr>
          <p:nvPr>
            <p:ph sz="quarter" idx="17"/>
          </p:nvPr>
        </p:nvSpPr>
        <p:spPr>
          <a:xfrm>
            <a:off x="480001" y="1591734"/>
            <a:ext cx="5298500" cy="4087284"/>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40128844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8" name="Text Placeholder 2"/>
          <p:cNvSpPr>
            <a:spLocks noGrp="1"/>
          </p:cNvSpPr>
          <p:nvPr>
            <p:ph type="body" idx="19" hasCustomPrompt="1"/>
          </p:nvPr>
        </p:nvSpPr>
        <p:spPr>
          <a:xfrm>
            <a:off x="480001" y="1592272"/>
            <a:ext cx="5298500" cy="420564"/>
          </a:xfrm>
          <a:prstGeom prst="rect">
            <a:avLst/>
          </a:prstGeom>
        </p:spPr>
        <p:txBody>
          <a:bodyPr wrap="square" lIns="0" anchor="t" anchorCtr="0">
            <a:spAutoFit/>
          </a:bodyPr>
          <a:lstStyle>
            <a:lvl1pPr marL="0" indent="0">
              <a:buNone/>
              <a:defRPr sz="2133" b="1">
                <a:solidFill>
                  <a:schemeClr val="accent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Subheading here if required</a:t>
            </a:r>
          </a:p>
        </p:txBody>
      </p:sp>
      <p:sp>
        <p:nvSpPr>
          <p:cNvPr id="20" name="Text Placeholder 2"/>
          <p:cNvSpPr>
            <a:spLocks noGrp="1"/>
          </p:cNvSpPr>
          <p:nvPr>
            <p:ph type="body" idx="21" hasCustomPrompt="1"/>
          </p:nvPr>
        </p:nvSpPr>
        <p:spPr>
          <a:xfrm>
            <a:off x="6407151" y="1592273"/>
            <a:ext cx="5304367" cy="420564"/>
          </a:xfrm>
          <a:prstGeom prst="rect">
            <a:avLst/>
          </a:prstGeom>
        </p:spPr>
        <p:txBody>
          <a:bodyPr wrap="square" anchor="t" anchorCtr="0">
            <a:spAutoFit/>
          </a:bodyPr>
          <a:lstStyle>
            <a:lvl1pPr marL="0" indent="0">
              <a:buNone/>
              <a:defRPr sz="2133" b="1">
                <a:solidFill>
                  <a:schemeClr val="accent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Subheading here if required</a:t>
            </a:r>
          </a:p>
        </p:txBody>
      </p:sp>
      <p:sp>
        <p:nvSpPr>
          <p:cNvPr id="2" name="Title 1"/>
          <p:cNvSpPr>
            <a:spLocks noGrp="1"/>
          </p:cNvSpPr>
          <p:nvPr>
            <p:ph type="title" hasCustomPrompt="1"/>
          </p:nvPr>
        </p:nvSpPr>
        <p:spPr>
          <a:xfrm>
            <a:off x="480001" y="384852"/>
            <a:ext cx="10102852" cy="451405"/>
          </a:xfrm>
        </p:spPr>
        <p:txBody>
          <a:bodyPr/>
          <a:lstStyle/>
          <a:p>
            <a:r>
              <a:rPr lang="en-US" dirty="0"/>
              <a:t>Click to edit Master heading style</a:t>
            </a:r>
            <a:endParaRPr lang="en-GB" dirty="0"/>
          </a:p>
        </p:txBody>
      </p:sp>
      <p:sp>
        <p:nvSpPr>
          <p:cNvPr id="17" name="Content Placeholder 11"/>
          <p:cNvSpPr>
            <a:spLocks noGrp="1" noChangeAspect="1"/>
          </p:cNvSpPr>
          <p:nvPr>
            <p:ph sz="quarter" idx="17"/>
          </p:nvPr>
        </p:nvSpPr>
        <p:spPr>
          <a:xfrm>
            <a:off x="480001" y="2021979"/>
            <a:ext cx="5298500" cy="3657039"/>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Content Placeholder 13"/>
          <p:cNvSpPr>
            <a:spLocks noGrp="1" noChangeAspect="1"/>
          </p:cNvSpPr>
          <p:nvPr>
            <p:ph sz="quarter" idx="18"/>
          </p:nvPr>
        </p:nvSpPr>
        <p:spPr>
          <a:xfrm>
            <a:off x="6407151" y="2021979"/>
            <a:ext cx="5304367" cy="3661272"/>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5"/>
          <p:cNvSpPr>
            <a:spLocks noGrp="1"/>
          </p:cNvSpPr>
          <p:nvPr>
            <p:ph type="body" sz="quarter" idx="31" hasCustomPrompt="1"/>
          </p:nvPr>
        </p:nvSpPr>
        <p:spPr>
          <a:xfrm>
            <a:off x="480001" y="5670297"/>
            <a:ext cx="5298500"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24" name="Text Placeholder 5"/>
          <p:cNvSpPr>
            <a:spLocks noGrp="1"/>
          </p:cNvSpPr>
          <p:nvPr>
            <p:ph type="body" sz="quarter" idx="20" hasCustomPrompt="1"/>
          </p:nvPr>
        </p:nvSpPr>
        <p:spPr>
          <a:xfrm>
            <a:off x="6398400" y="5670297"/>
            <a:ext cx="5313117" cy="256545"/>
          </a:xfrm>
          <a:prstGeom prst="rect">
            <a:avLst/>
          </a:prstGeom>
        </p:spPr>
        <p:txBody>
          <a:bodyPr wrap="square" lIns="0" anchor="b" anchorCtr="0">
            <a:spAutoFit/>
          </a:bodyPr>
          <a:lstStyle>
            <a:lvl1pPr marL="0" indent="0">
              <a:buNone/>
              <a:defRPr sz="1067" baseline="0"/>
            </a:lvl1pPr>
            <a:lvl2pPr marL="357542" indent="0">
              <a:buNone/>
              <a:defRPr sz="1067"/>
            </a:lvl2pPr>
            <a:lvl3pPr marL="719982" indent="0">
              <a:buNone/>
              <a:defRPr sz="1067"/>
            </a:lvl3pPr>
            <a:lvl4pPr marL="1081424" indent="0">
              <a:buNone/>
              <a:defRPr sz="1067"/>
            </a:lvl4pPr>
            <a:lvl5pPr marL="1439964" indent="0">
              <a:buNone/>
              <a:defRPr sz="1067"/>
            </a:lvl5pPr>
          </a:lstStyle>
          <a:p>
            <a:pPr lvl="0"/>
            <a:r>
              <a:rPr lang="en-US" dirty="0"/>
              <a:t>Insert Source text here</a:t>
            </a:r>
          </a:p>
        </p:txBody>
      </p:sp>
      <p:sp>
        <p:nvSpPr>
          <p:cNvPr id="28" name="Text Placeholder 2"/>
          <p:cNvSpPr>
            <a:spLocks noGrp="1"/>
          </p:cNvSpPr>
          <p:nvPr>
            <p:ph type="body" sz="quarter" idx="14" hasCustomPrompt="1"/>
          </p:nvPr>
        </p:nvSpPr>
        <p:spPr>
          <a:xfrm>
            <a:off x="480000"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Date Placeholder 5"/>
          <p:cNvSpPr>
            <a:spLocks noGrp="1"/>
          </p:cNvSpPr>
          <p:nvPr>
            <p:ph type="dt" sz="half" idx="32"/>
          </p:nvPr>
        </p:nvSpPr>
        <p:spPr/>
        <p:txBody>
          <a:bodyPr/>
          <a:lstStyle/>
          <a:p>
            <a:pPr algn="ctr"/>
            <a:r>
              <a:rPr lang="en-US"/>
              <a:t>Insert your date / confidentiality text here</a:t>
            </a:r>
            <a:endParaRPr lang="en-GB" dirty="0"/>
          </a:p>
        </p:txBody>
      </p:sp>
      <p:sp>
        <p:nvSpPr>
          <p:cNvPr id="7" name="Footer Placeholder 6"/>
          <p:cNvSpPr>
            <a:spLocks noGrp="1"/>
          </p:cNvSpPr>
          <p:nvPr>
            <p:ph type="ftr" sz="quarter" idx="33"/>
          </p:nvPr>
        </p:nvSpPr>
        <p:spPr/>
        <p:txBody>
          <a:bodyPr/>
          <a:lstStyle>
            <a:lvl1pPr>
              <a:defRPr/>
            </a:lvl1pPr>
          </a:lstStyle>
          <a:p>
            <a:r>
              <a:rPr lang="en-GB"/>
              <a:t>16x9 core template</a:t>
            </a:r>
            <a:endParaRPr lang="en-GB" dirty="0"/>
          </a:p>
        </p:txBody>
      </p:sp>
      <p:sp>
        <p:nvSpPr>
          <p:cNvPr id="8" name="Slide Number Placeholder 7"/>
          <p:cNvSpPr>
            <a:spLocks noGrp="1"/>
          </p:cNvSpPr>
          <p:nvPr>
            <p:ph type="sldNum" sz="quarter" idx="34"/>
          </p:nvPr>
        </p:nvSpPr>
        <p:spPr/>
        <p:txBody>
          <a:bodyPr/>
          <a:lstStyle/>
          <a:p>
            <a:fld id="{9F9F533D-B52E-4A2F-BF72-0ADD2D94BD75}" type="slidenum">
              <a:rPr lang="en-GB" smtClean="0"/>
              <a:pPr/>
              <a:t>‹#›</a:t>
            </a:fld>
            <a:endParaRPr lang="en-GB"/>
          </a:p>
        </p:txBody>
      </p:sp>
    </p:spTree>
    <p:extLst>
      <p:ext uri="{BB962C8B-B14F-4D97-AF65-F5344CB8AC3E}">
        <p14:creationId xmlns:p14="http://schemas.microsoft.com/office/powerpoint/2010/main" val="376677950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Video Standard (4x3)">
    <p:spTree>
      <p:nvGrpSpPr>
        <p:cNvPr id="1" name=""/>
        <p:cNvGrpSpPr/>
        <p:nvPr/>
      </p:nvGrpSpPr>
      <p:grpSpPr>
        <a:xfrm>
          <a:off x="0" y="0"/>
          <a:ext cx="0" cy="0"/>
          <a:chOff x="0" y="0"/>
          <a:chExt cx="0" cy="0"/>
        </a:xfrm>
      </p:grpSpPr>
      <p:sp>
        <p:nvSpPr>
          <p:cNvPr id="6" name="Media Placeholder 5"/>
          <p:cNvSpPr>
            <a:spLocks noGrp="1" noChangeAspect="1"/>
          </p:cNvSpPr>
          <p:nvPr>
            <p:ph type="media" sz="quarter" idx="12" hasCustomPrompt="1"/>
          </p:nvPr>
        </p:nvSpPr>
        <p:spPr>
          <a:xfrm>
            <a:off x="3151200" y="1591734"/>
            <a:ext cx="5889600" cy="4415367"/>
          </a:xfrm>
          <a:prstGeom prst="rect">
            <a:avLst/>
          </a:prstGeom>
        </p:spPr>
        <p:txBody>
          <a:bodyPr lIns="108000" tIns="108000"/>
          <a:lstStyle>
            <a:lvl1pPr marL="0" indent="0">
              <a:buNone/>
              <a:defRPr baseline="0">
                <a:solidFill>
                  <a:schemeClr val="tx1"/>
                </a:solidFill>
              </a:defRPr>
            </a:lvl1pPr>
          </a:lstStyle>
          <a:p>
            <a:r>
              <a:rPr lang="en-GB" dirty="0"/>
              <a:t>Click on the film icon to insert your Standard (4x3 video)</a:t>
            </a:r>
          </a:p>
        </p:txBody>
      </p:sp>
      <p:sp>
        <p:nvSpPr>
          <p:cNvPr id="2" name="Title 1"/>
          <p:cNvSpPr>
            <a:spLocks noGrp="1"/>
          </p:cNvSpPr>
          <p:nvPr>
            <p:ph type="title" hasCustomPrompt="1"/>
          </p:nvPr>
        </p:nvSpPr>
        <p:spPr/>
        <p:txBody>
          <a:bodyPr/>
          <a:lstStyle/>
          <a:p>
            <a:r>
              <a:rPr lang="en-US" dirty="0"/>
              <a:t>Click to edit Master heading style</a:t>
            </a:r>
            <a:endParaRPr lang="en-GB" dirty="0"/>
          </a:p>
        </p:txBody>
      </p:sp>
      <p:sp>
        <p:nvSpPr>
          <p:cNvPr id="3" name="Date Placeholder 2"/>
          <p:cNvSpPr>
            <a:spLocks noGrp="1"/>
          </p:cNvSpPr>
          <p:nvPr>
            <p:ph type="dt" sz="half" idx="15"/>
          </p:nvPr>
        </p:nvSpPr>
        <p:spPr/>
        <p:txBody>
          <a:bodyPr/>
          <a:lstStyle/>
          <a:p>
            <a:pPr algn="ctr"/>
            <a:r>
              <a:rPr lang="en-US"/>
              <a:t>Insert your date / confidentiality text here</a:t>
            </a:r>
            <a:endParaRPr lang="en-GB" dirty="0"/>
          </a:p>
        </p:txBody>
      </p:sp>
      <p:sp>
        <p:nvSpPr>
          <p:cNvPr id="4" name="Footer Placeholder 3"/>
          <p:cNvSpPr>
            <a:spLocks noGrp="1"/>
          </p:cNvSpPr>
          <p:nvPr>
            <p:ph type="ftr" sz="quarter" idx="16"/>
          </p:nvPr>
        </p:nvSpPr>
        <p:spPr/>
        <p:txBody>
          <a:bodyPr/>
          <a:lstStyle>
            <a:lvl1pPr>
              <a:defRPr/>
            </a:lvl1pPr>
          </a:lstStyle>
          <a:p>
            <a:r>
              <a:rPr lang="en-GB"/>
              <a:t>16x9 core template</a:t>
            </a:r>
            <a:endParaRPr lang="en-GB" dirty="0"/>
          </a:p>
        </p:txBody>
      </p:sp>
      <p:sp>
        <p:nvSpPr>
          <p:cNvPr id="9" name="Slide Number Placeholder 8"/>
          <p:cNvSpPr>
            <a:spLocks noGrp="1"/>
          </p:cNvSpPr>
          <p:nvPr>
            <p:ph type="sldNum" sz="quarter" idx="17"/>
          </p:nvPr>
        </p:nvSpPr>
        <p:spPr/>
        <p:txBody>
          <a:bodyPr/>
          <a:lstStyle/>
          <a:p>
            <a:fld id="{9F9F533D-B52E-4A2F-BF72-0ADD2D94BD75}" type="slidenum">
              <a:rPr lang="en-GB" smtClean="0"/>
              <a:pPr/>
              <a:t>‹#›</a:t>
            </a:fld>
            <a:endParaRPr lang="en-GB"/>
          </a:p>
        </p:txBody>
      </p:sp>
      <p:sp>
        <p:nvSpPr>
          <p:cNvPr id="8" name="Text Placeholder 2"/>
          <p:cNvSpPr>
            <a:spLocks noGrp="1"/>
          </p:cNvSpPr>
          <p:nvPr>
            <p:ph type="body" sz="quarter" idx="14" hasCustomPrompt="1"/>
          </p:nvPr>
        </p:nvSpPr>
        <p:spPr>
          <a:xfrm>
            <a:off x="480000"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Tree>
    <p:extLst>
      <p:ext uri="{BB962C8B-B14F-4D97-AF65-F5344CB8AC3E}">
        <p14:creationId xmlns:p14="http://schemas.microsoft.com/office/powerpoint/2010/main" val="124145700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Video Widescreen (16x9)">
    <p:spTree>
      <p:nvGrpSpPr>
        <p:cNvPr id="1" name=""/>
        <p:cNvGrpSpPr/>
        <p:nvPr/>
      </p:nvGrpSpPr>
      <p:grpSpPr>
        <a:xfrm>
          <a:off x="0" y="0"/>
          <a:ext cx="0" cy="0"/>
          <a:chOff x="0" y="0"/>
          <a:chExt cx="0" cy="0"/>
        </a:xfrm>
      </p:grpSpPr>
      <p:sp>
        <p:nvSpPr>
          <p:cNvPr id="5" name="Media Placeholder 5"/>
          <p:cNvSpPr>
            <a:spLocks noGrp="1" noChangeAspect="1"/>
          </p:cNvSpPr>
          <p:nvPr>
            <p:ph type="media" sz="quarter" idx="12" hasCustomPrompt="1"/>
          </p:nvPr>
        </p:nvSpPr>
        <p:spPr>
          <a:xfrm>
            <a:off x="2169600" y="1591733"/>
            <a:ext cx="7852800" cy="4416000"/>
          </a:xfrm>
          <a:prstGeom prst="rect">
            <a:avLst/>
          </a:prstGeom>
        </p:spPr>
        <p:txBody>
          <a:bodyPr lIns="108000" tIns="108000"/>
          <a:lstStyle>
            <a:lvl1pPr marL="0" indent="0">
              <a:buNone/>
              <a:defRPr baseline="0">
                <a:solidFill>
                  <a:schemeClr val="tx1"/>
                </a:solidFill>
              </a:defRPr>
            </a:lvl1pPr>
          </a:lstStyle>
          <a:p>
            <a:r>
              <a:rPr lang="en-GB" dirty="0"/>
              <a:t>Click on the film icon to insert your widescreen (16x9) video</a:t>
            </a:r>
          </a:p>
        </p:txBody>
      </p:sp>
      <p:sp>
        <p:nvSpPr>
          <p:cNvPr id="10" name="Title 9"/>
          <p:cNvSpPr>
            <a:spLocks noGrp="1"/>
          </p:cNvSpPr>
          <p:nvPr>
            <p:ph type="title" hasCustomPrompt="1"/>
          </p:nvPr>
        </p:nvSpPr>
        <p:spPr/>
        <p:txBody>
          <a:bodyPr/>
          <a:lstStyle/>
          <a:p>
            <a:r>
              <a:rPr lang="en-US" dirty="0"/>
              <a:t>Click to edit Master heading style</a:t>
            </a:r>
            <a:endParaRPr lang="en-GB" dirty="0"/>
          </a:p>
        </p:txBody>
      </p:sp>
      <p:sp>
        <p:nvSpPr>
          <p:cNvPr id="2" name="Date Placeholder 1"/>
          <p:cNvSpPr>
            <a:spLocks noGrp="1"/>
          </p:cNvSpPr>
          <p:nvPr>
            <p:ph type="dt" sz="half" idx="17"/>
          </p:nvPr>
        </p:nvSpPr>
        <p:spPr/>
        <p:txBody>
          <a:bodyPr/>
          <a:lstStyle/>
          <a:p>
            <a:pPr algn="ctr"/>
            <a:r>
              <a:rPr lang="en-US"/>
              <a:t>Insert your date / confidentiality text here</a:t>
            </a:r>
            <a:endParaRPr lang="en-GB" dirty="0"/>
          </a:p>
        </p:txBody>
      </p:sp>
      <p:sp>
        <p:nvSpPr>
          <p:cNvPr id="3" name="Footer Placeholder 2"/>
          <p:cNvSpPr>
            <a:spLocks noGrp="1"/>
          </p:cNvSpPr>
          <p:nvPr>
            <p:ph type="ftr" sz="quarter" idx="18"/>
          </p:nvPr>
        </p:nvSpPr>
        <p:spPr/>
        <p:txBody>
          <a:bodyPr/>
          <a:lstStyle>
            <a:lvl1pPr>
              <a:defRPr/>
            </a:lvl1pPr>
          </a:lstStyle>
          <a:p>
            <a:r>
              <a:rPr lang="en-GB"/>
              <a:t>16x9 core template</a:t>
            </a:r>
            <a:endParaRPr lang="en-GB" dirty="0"/>
          </a:p>
        </p:txBody>
      </p:sp>
      <p:sp>
        <p:nvSpPr>
          <p:cNvPr id="4" name="Slide Number Placeholder 3"/>
          <p:cNvSpPr>
            <a:spLocks noGrp="1"/>
          </p:cNvSpPr>
          <p:nvPr>
            <p:ph type="sldNum" sz="quarter" idx="19"/>
          </p:nvPr>
        </p:nvSpPr>
        <p:spPr/>
        <p:txBody>
          <a:bodyPr/>
          <a:lstStyle/>
          <a:p>
            <a:fld id="{9F9F533D-B52E-4A2F-BF72-0ADD2D94BD75}" type="slidenum">
              <a:rPr lang="en-GB" smtClean="0"/>
              <a:pPr/>
              <a:t>‹#›</a:t>
            </a:fld>
            <a:endParaRPr lang="en-GB"/>
          </a:p>
        </p:txBody>
      </p:sp>
      <p:sp>
        <p:nvSpPr>
          <p:cNvPr id="8" name="Text Placeholder 2"/>
          <p:cNvSpPr>
            <a:spLocks noGrp="1"/>
          </p:cNvSpPr>
          <p:nvPr>
            <p:ph type="body" sz="quarter" idx="14" hasCustomPrompt="1"/>
          </p:nvPr>
        </p:nvSpPr>
        <p:spPr>
          <a:xfrm>
            <a:off x="480000"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Tree>
    <p:extLst>
      <p:ext uri="{BB962C8B-B14F-4D97-AF65-F5344CB8AC3E}">
        <p14:creationId xmlns:p14="http://schemas.microsoft.com/office/powerpoint/2010/main" val="102378849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Image and Non Bulleted Text">
    <p:spTree>
      <p:nvGrpSpPr>
        <p:cNvPr id="1" name=""/>
        <p:cNvGrpSpPr/>
        <p:nvPr/>
      </p:nvGrpSpPr>
      <p:grpSpPr>
        <a:xfrm>
          <a:off x="0" y="0"/>
          <a:ext cx="0" cy="0"/>
          <a:chOff x="0" y="0"/>
          <a:chExt cx="0" cy="0"/>
        </a:xfrm>
      </p:grpSpPr>
      <p:sp>
        <p:nvSpPr>
          <p:cNvPr id="16" name="Text Placeholder 6"/>
          <p:cNvSpPr>
            <a:spLocks noGrp="1"/>
          </p:cNvSpPr>
          <p:nvPr>
            <p:ph type="body" sz="quarter" idx="13"/>
          </p:nvPr>
        </p:nvSpPr>
        <p:spPr>
          <a:xfrm>
            <a:off x="478871" y="1590985"/>
            <a:ext cx="5305979" cy="4413504"/>
          </a:xfrm>
          <a:prstGeom prst="rect">
            <a:avLst/>
          </a:prstGeom>
        </p:spPr>
        <p:txBody>
          <a:bodyPr lIns="0"/>
          <a:lstStyle>
            <a:lvl1pPr marL="0" indent="0">
              <a:buNone/>
              <a:defRPr/>
            </a:lvl1pPr>
          </a:lstStyle>
          <a:p>
            <a:pPr lvl="0"/>
            <a:r>
              <a:rPr lang="en-US"/>
              <a:t>Click to edit Master text styles</a:t>
            </a:r>
          </a:p>
        </p:txBody>
      </p:sp>
      <p:sp>
        <p:nvSpPr>
          <p:cNvPr id="6" name="Title 5"/>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
        <p:nvSpPr>
          <p:cNvPr id="12" name="Text Placeholder 2"/>
          <p:cNvSpPr>
            <a:spLocks noGrp="1"/>
          </p:cNvSpPr>
          <p:nvPr>
            <p:ph type="body" sz="quarter" idx="27"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2" name="Date Placeholder 1"/>
          <p:cNvSpPr>
            <a:spLocks noGrp="1"/>
          </p:cNvSpPr>
          <p:nvPr>
            <p:ph type="dt" sz="half" idx="28"/>
          </p:nvPr>
        </p:nvSpPr>
        <p:spPr/>
        <p:txBody>
          <a:bodyPr/>
          <a:lstStyle/>
          <a:p>
            <a:pPr algn="ctr"/>
            <a:r>
              <a:rPr lang="en-US"/>
              <a:t>Insert your date / confidentiality text here</a:t>
            </a:r>
            <a:endParaRPr lang="en-GB" dirty="0"/>
          </a:p>
        </p:txBody>
      </p:sp>
      <p:sp>
        <p:nvSpPr>
          <p:cNvPr id="3" name="Footer Placeholder 2"/>
          <p:cNvSpPr>
            <a:spLocks noGrp="1"/>
          </p:cNvSpPr>
          <p:nvPr>
            <p:ph type="ftr" sz="quarter" idx="29"/>
          </p:nvPr>
        </p:nvSpPr>
        <p:spPr/>
        <p:txBody>
          <a:bodyPr/>
          <a:lstStyle>
            <a:lvl1pPr>
              <a:defRPr/>
            </a:lvl1pPr>
          </a:lstStyle>
          <a:p>
            <a:r>
              <a:rPr lang="en-GB"/>
              <a:t>16x9 core template</a:t>
            </a:r>
            <a:endParaRPr lang="en-GB" dirty="0"/>
          </a:p>
        </p:txBody>
      </p:sp>
      <p:sp>
        <p:nvSpPr>
          <p:cNvPr id="4" name="Slide Number Placeholder 3"/>
          <p:cNvSpPr>
            <a:spLocks noGrp="1"/>
          </p:cNvSpPr>
          <p:nvPr>
            <p:ph type="sldNum" sz="quarter" idx="30"/>
          </p:nvPr>
        </p:nvSpPr>
        <p:spPr/>
        <p:txBody>
          <a:bodyPr/>
          <a:lstStyle/>
          <a:p>
            <a:fld id="{9F9F533D-B52E-4A2F-BF72-0ADD2D94BD75}" type="slidenum">
              <a:rPr lang="en-GB" smtClean="0"/>
              <a:pPr/>
              <a:t>‹#›</a:t>
            </a:fld>
            <a:endParaRPr lang="en-GB"/>
          </a:p>
        </p:txBody>
      </p:sp>
      <p:sp>
        <p:nvSpPr>
          <p:cNvPr id="13" name="Picture Placeholder 8"/>
          <p:cNvSpPr>
            <a:spLocks noGrp="1"/>
          </p:cNvSpPr>
          <p:nvPr>
            <p:ph type="pic" sz="quarter" idx="14" hasCustomPrompt="1"/>
          </p:nvPr>
        </p:nvSpPr>
        <p:spPr>
          <a:xfrm>
            <a:off x="6398401" y="1591733"/>
            <a:ext cx="5310263" cy="4412756"/>
          </a:xfrm>
          <a:prstGeom prst="rect">
            <a:avLst/>
          </a:prstGeom>
        </p:spPr>
        <p:txBody>
          <a:bodyPr lIns="0" tIns="0"/>
          <a:lstStyle>
            <a:lvl1pPr marL="0" indent="0">
              <a:buNone/>
              <a:defRPr sz="1467" baseline="0"/>
            </a:lvl1pPr>
          </a:lstStyle>
          <a:p>
            <a:r>
              <a:rPr lang="en-GB" dirty="0"/>
              <a:t>Click on the picture icon to insert your picture</a:t>
            </a:r>
          </a:p>
        </p:txBody>
      </p:sp>
    </p:spTree>
    <p:extLst>
      <p:ext uri="{BB962C8B-B14F-4D97-AF65-F5344CB8AC3E}">
        <p14:creationId xmlns:p14="http://schemas.microsoft.com/office/powerpoint/2010/main" val="273735172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478870" y="384852"/>
            <a:ext cx="10102852" cy="451405"/>
          </a:xfrm>
        </p:spPr>
        <p:txBody>
          <a:bodyPr/>
          <a:lstStyle/>
          <a:p>
            <a:r>
              <a:rPr lang="en-US" dirty="0"/>
              <a:t>Click to edit Master heading style</a:t>
            </a:r>
            <a:endParaRPr lang="en-GB" dirty="0"/>
          </a:p>
        </p:txBody>
      </p:sp>
      <p:sp>
        <p:nvSpPr>
          <p:cNvPr id="12" name="Text Placeholder 2"/>
          <p:cNvSpPr>
            <a:spLocks noGrp="1"/>
          </p:cNvSpPr>
          <p:nvPr>
            <p:ph type="body" sz="quarter" idx="27"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2" name="Date Placeholder 1"/>
          <p:cNvSpPr>
            <a:spLocks noGrp="1"/>
          </p:cNvSpPr>
          <p:nvPr>
            <p:ph type="dt" sz="half" idx="28"/>
          </p:nvPr>
        </p:nvSpPr>
        <p:spPr/>
        <p:txBody>
          <a:bodyPr/>
          <a:lstStyle/>
          <a:p>
            <a:pPr algn="ctr"/>
            <a:r>
              <a:rPr lang="en-US"/>
              <a:t>Insert your date / confidentiality text here</a:t>
            </a:r>
            <a:endParaRPr lang="en-GB" dirty="0"/>
          </a:p>
        </p:txBody>
      </p:sp>
      <p:sp>
        <p:nvSpPr>
          <p:cNvPr id="3" name="Footer Placeholder 2"/>
          <p:cNvSpPr>
            <a:spLocks noGrp="1"/>
          </p:cNvSpPr>
          <p:nvPr>
            <p:ph type="ftr" sz="quarter" idx="29"/>
          </p:nvPr>
        </p:nvSpPr>
        <p:spPr/>
        <p:txBody>
          <a:bodyPr/>
          <a:lstStyle>
            <a:lvl1pPr>
              <a:defRPr/>
            </a:lvl1pPr>
          </a:lstStyle>
          <a:p>
            <a:r>
              <a:rPr lang="en-GB"/>
              <a:t>16x9 core template</a:t>
            </a:r>
            <a:endParaRPr lang="en-GB" dirty="0"/>
          </a:p>
        </p:txBody>
      </p:sp>
      <p:sp>
        <p:nvSpPr>
          <p:cNvPr id="4" name="Slide Number Placeholder 3"/>
          <p:cNvSpPr>
            <a:spLocks noGrp="1"/>
          </p:cNvSpPr>
          <p:nvPr>
            <p:ph type="sldNum" sz="quarter" idx="30"/>
          </p:nvPr>
        </p:nvSpPr>
        <p:spPr/>
        <p:txBody>
          <a:bodyPr/>
          <a:lstStyle/>
          <a:p>
            <a:fld id="{9F9F533D-B52E-4A2F-BF72-0ADD2D94BD75}" type="slidenum">
              <a:rPr lang="en-GB" smtClean="0"/>
              <a:pPr/>
              <a:t>‹#›</a:t>
            </a:fld>
            <a:endParaRPr lang="en-GB"/>
          </a:p>
        </p:txBody>
      </p:sp>
      <p:sp>
        <p:nvSpPr>
          <p:cNvPr id="13" name="Picture Placeholder 8"/>
          <p:cNvSpPr>
            <a:spLocks noGrp="1"/>
          </p:cNvSpPr>
          <p:nvPr>
            <p:ph type="pic" sz="quarter" idx="14" hasCustomPrompt="1"/>
          </p:nvPr>
        </p:nvSpPr>
        <p:spPr>
          <a:xfrm>
            <a:off x="6398401" y="1591733"/>
            <a:ext cx="5310263" cy="4412756"/>
          </a:xfrm>
          <a:prstGeom prst="rect">
            <a:avLst/>
          </a:prstGeom>
        </p:spPr>
        <p:txBody>
          <a:bodyPr lIns="0" tIns="0"/>
          <a:lstStyle>
            <a:lvl1pPr marL="0" indent="0">
              <a:buNone/>
              <a:defRPr sz="1467" baseline="0"/>
            </a:lvl1pPr>
          </a:lstStyle>
          <a:p>
            <a:r>
              <a:rPr lang="en-GB" dirty="0"/>
              <a:t>Click on the picture icon to insert your picture</a:t>
            </a:r>
          </a:p>
        </p:txBody>
      </p:sp>
      <p:sp>
        <p:nvSpPr>
          <p:cNvPr id="9" name="Text Placeholder 6"/>
          <p:cNvSpPr>
            <a:spLocks noGrp="1"/>
          </p:cNvSpPr>
          <p:nvPr>
            <p:ph type="body" sz="quarter" idx="13"/>
          </p:nvPr>
        </p:nvSpPr>
        <p:spPr>
          <a:xfrm>
            <a:off x="478870" y="1587501"/>
            <a:ext cx="5314951" cy="4416988"/>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188596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wo Image and Text">
    <p:spTree>
      <p:nvGrpSpPr>
        <p:cNvPr id="1" name=""/>
        <p:cNvGrpSpPr/>
        <p:nvPr/>
      </p:nvGrpSpPr>
      <p:grpSpPr>
        <a:xfrm>
          <a:off x="0" y="0"/>
          <a:ext cx="0" cy="0"/>
          <a:chOff x="0" y="0"/>
          <a:chExt cx="0" cy="0"/>
        </a:xfrm>
      </p:grpSpPr>
      <p:sp>
        <p:nvSpPr>
          <p:cNvPr id="6" name="Title 5"/>
          <p:cNvSpPr>
            <a:spLocks noGrp="1"/>
          </p:cNvSpPr>
          <p:nvPr>
            <p:ph type="title" hasCustomPrompt="1"/>
          </p:nvPr>
        </p:nvSpPr>
        <p:spPr/>
        <p:txBody>
          <a:bodyPr/>
          <a:lstStyle/>
          <a:p>
            <a:r>
              <a:rPr lang="en-US" dirty="0"/>
              <a:t>Click to edit Master heading style</a:t>
            </a:r>
            <a:endParaRPr lang="en-GB" dirty="0"/>
          </a:p>
        </p:txBody>
      </p:sp>
      <p:sp>
        <p:nvSpPr>
          <p:cNvPr id="19" name="Text Placeholder 6"/>
          <p:cNvSpPr>
            <a:spLocks noGrp="1"/>
          </p:cNvSpPr>
          <p:nvPr>
            <p:ph type="body" sz="quarter" idx="13"/>
          </p:nvPr>
        </p:nvSpPr>
        <p:spPr>
          <a:xfrm>
            <a:off x="478870" y="1587501"/>
            <a:ext cx="5314951" cy="4416988"/>
          </a:xfrm>
          <a:prstGeom prst="rect">
            <a:avLst/>
          </a:prstGeo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Picture Placeholder 8"/>
          <p:cNvSpPr>
            <a:spLocks noGrp="1" noChangeAspect="1"/>
          </p:cNvSpPr>
          <p:nvPr>
            <p:ph type="pic" sz="quarter" idx="14" hasCustomPrompt="1"/>
          </p:nvPr>
        </p:nvSpPr>
        <p:spPr>
          <a:xfrm>
            <a:off x="6398400" y="1587501"/>
            <a:ext cx="5329059" cy="1638299"/>
          </a:xfrm>
          <a:prstGeom prst="rect">
            <a:avLst/>
          </a:prstGeom>
        </p:spPr>
        <p:txBody>
          <a:bodyPr lIns="0" tIns="0"/>
          <a:lstStyle>
            <a:lvl1pPr marL="0" indent="0">
              <a:buNone/>
              <a:defRPr sz="1467" baseline="0"/>
            </a:lvl1pPr>
          </a:lstStyle>
          <a:p>
            <a:r>
              <a:rPr lang="en-GB" dirty="0"/>
              <a:t>Click on the picture icon to insert your picture</a:t>
            </a:r>
          </a:p>
        </p:txBody>
      </p:sp>
      <p:sp>
        <p:nvSpPr>
          <p:cNvPr id="21" name="Text Placeholder 7"/>
          <p:cNvSpPr>
            <a:spLocks noGrp="1"/>
          </p:cNvSpPr>
          <p:nvPr>
            <p:ph type="body" sz="quarter" idx="26" hasCustomPrompt="1"/>
          </p:nvPr>
        </p:nvSpPr>
        <p:spPr>
          <a:xfrm>
            <a:off x="6398400" y="3357036"/>
            <a:ext cx="5328355" cy="338665"/>
          </a:xfrm>
          <a:prstGeom prst="rect">
            <a:avLst/>
          </a:prstGeom>
        </p:spPr>
        <p:txBody>
          <a:bodyPr lIns="0" tIns="0" rIns="0" bIns="0"/>
          <a:lstStyle>
            <a:lvl1pPr marL="0" indent="0">
              <a:spcAft>
                <a:spcPts val="0"/>
              </a:spcAft>
              <a:buNone/>
              <a:defRPr sz="1067">
                <a:solidFill>
                  <a:schemeClr val="accent1"/>
                </a:solidFill>
              </a:defRPr>
            </a:lvl1pPr>
            <a:lvl2pPr marL="357542" indent="0">
              <a:buNone/>
              <a:defRPr sz="1067">
                <a:solidFill>
                  <a:schemeClr val="bg2"/>
                </a:solidFill>
              </a:defRPr>
            </a:lvl2pPr>
            <a:lvl3pPr marL="719982" indent="0">
              <a:buNone/>
              <a:defRPr sz="1067">
                <a:solidFill>
                  <a:schemeClr val="bg2"/>
                </a:solidFill>
              </a:defRPr>
            </a:lvl3pPr>
            <a:lvl4pPr marL="1081424" indent="0">
              <a:buNone/>
              <a:defRPr sz="1067">
                <a:solidFill>
                  <a:schemeClr val="bg2"/>
                </a:solidFill>
              </a:defRPr>
            </a:lvl4pPr>
            <a:lvl5pPr marL="1439964" indent="0">
              <a:buNone/>
              <a:defRPr sz="1067">
                <a:solidFill>
                  <a:schemeClr val="bg2"/>
                </a:solidFill>
              </a:defRPr>
            </a:lvl5pPr>
          </a:lstStyle>
          <a:p>
            <a:pPr lvl="0"/>
            <a:r>
              <a:rPr lang="en-US" dirty="0"/>
              <a:t>Enter your image caption text here</a:t>
            </a:r>
          </a:p>
        </p:txBody>
      </p:sp>
      <p:sp>
        <p:nvSpPr>
          <p:cNvPr id="35" name="Picture Placeholder 8"/>
          <p:cNvSpPr>
            <a:spLocks noGrp="1" noChangeAspect="1"/>
          </p:cNvSpPr>
          <p:nvPr>
            <p:ph type="pic" sz="quarter" idx="27" hasCustomPrompt="1"/>
          </p:nvPr>
        </p:nvSpPr>
        <p:spPr>
          <a:xfrm>
            <a:off x="6398400" y="3896289"/>
            <a:ext cx="5329059" cy="1638299"/>
          </a:xfrm>
          <a:prstGeom prst="rect">
            <a:avLst/>
          </a:prstGeom>
        </p:spPr>
        <p:txBody>
          <a:bodyPr lIns="0" tIns="0"/>
          <a:lstStyle>
            <a:lvl1pPr marL="0" indent="0">
              <a:buNone/>
              <a:defRPr sz="1467" baseline="0"/>
            </a:lvl1pPr>
          </a:lstStyle>
          <a:p>
            <a:r>
              <a:rPr lang="en-GB" dirty="0"/>
              <a:t>Click on the picture icon to insert your picture</a:t>
            </a:r>
          </a:p>
        </p:txBody>
      </p:sp>
      <p:sp>
        <p:nvSpPr>
          <p:cNvPr id="36" name="Text Placeholder 7"/>
          <p:cNvSpPr>
            <a:spLocks noGrp="1"/>
          </p:cNvSpPr>
          <p:nvPr>
            <p:ph type="body" sz="quarter" idx="28" hasCustomPrompt="1"/>
          </p:nvPr>
        </p:nvSpPr>
        <p:spPr>
          <a:xfrm>
            <a:off x="6398400" y="5665824"/>
            <a:ext cx="5328355" cy="338665"/>
          </a:xfrm>
          <a:prstGeom prst="rect">
            <a:avLst/>
          </a:prstGeom>
        </p:spPr>
        <p:txBody>
          <a:bodyPr lIns="0" tIns="0" rIns="0" bIns="0"/>
          <a:lstStyle>
            <a:lvl1pPr marL="0" indent="0">
              <a:spcAft>
                <a:spcPts val="0"/>
              </a:spcAft>
              <a:buNone/>
              <a:defRPr sz="1067">
                <a:solidFill>
                  <a:schemeClr val="accent1"/>
                </a:solidFill>
              </a:defRPr>
            </a:lvl1pPr>
            <a:lvl2pPr marL="357542" indent="0">
              <a:buNone/>
              <a:defRPr sz="1067">
                <a:solidFill>
                  <a:schemeClr val="bg2"/>
                </a:solidFill>
              </a:defRPr>
            </a:lvl2pPr>
            <a:lvl3pPr marL="719982" indent="0">
              <a:buNone/>
              <a:defRPr sz="1067">
                <a:solidFill>
                  <a:schemeClr val="bg2"/>
                </a:solidFill>
              </a:defRPr>
            </a:lvl3pPr>
            <a:lvl4pPr marL="1081424" indent="0">
              <a:buNone/>
              <a:defRPr sz="1067">
                <a:solidFill>
                  <a:schemeClr val="bg2"/>
                </a:solidFill>
              </a:defRPr>
            </a:lvl4pPr>
            <a:lvl5pPr marL="1439964" indent="0">
              <a:buNone/>
              <a:defRPr sz="1067">
                <a:solidFill>
                  <a:schemeClr val="bg2"/>
                </a:solidFill>
              </a:defRPr>
            </a:lvl5pPr>
          </a:lstStyle>
          <a:p>
            <a:pPr lvl="0"/>
            <a:r>
              <a:rPr lang="en-US" dirty="0"/>
              <a:t>Enter your image caption text here</a:t>
            </a:r>
          </a:p>
        </p:txBody>
      </p:sp>
      <p:sp>
        <p:nvSpPr>
          <p:cNvPr id="37" name="Text Placeholder 2"/>
          <p:cNvSpPr>
            <a:spLocks noGrp="1"/>
          </p:cNvSpPr>
          <p:nvPr>
            <p:ph type="body" sz="quarter" idx="29"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5" name="Date Placeholder 4"/>
          <p:cNvSpPr>
            <a:spLocks noGrp="1"/>
          </p:cNvSpPr>
          <p:nvPr>
            <p:ph type="dt" sz="half" idx="30"/>
          </p:nvPr>
        </p:nvSpPr>
        <p:spPr/>
        <p:txBody>
          <a:bodyPr/>
          <a:lstStyle/>
          <a:p>
            <a:pPr algn="ctr"/>
            <a:r>
              <a:rPr lang="en-US"/>
              <a:t>Insert your date / confidentiality text here</a:t>
            </a:r>
            <a:endParaRPr lang="en-GB" dirty="0"/>
          </a:p>
        </p:txBody>
      </p:sp>
      <p:sp>
        <p:nvSpPr>
          <p:cNvPr id="7" name="Footer Placeholder 6"/>
          <p:cNvSpPr>
            <a:spLocks noGrp="1"/>
          </p:cNvSpPr>
          <p:nvPr>
            <p:ph type="ftr" sz="quarter" idx="31"/>
          </p:nvPr>
        </p:nvSpPr>
        <p:spPr/>
        <p:txBody>
          <a:bodyPr/>
          <a:lstStyle>
            <a:lvl1pPr>
              <a:defRPr/>
            </a:lvl1pPr>
          </a:lstStyle>
          <a:p>
            <a:r>
              <a:rPr lang="en-GB"/>
              <a:t>16x9 core template</a:t>
            </a:r>
            <a:endParaRPr lang="en-GB" dirty="0"/>
          </a:p>
        </p:txBody>
      </p:sp>
      <p:sp>
        <p:nvSpPr>
          <p:cNvPr id="8" name="Slide Number Placeholder 7"/>
          <p:cNvSpPr>
            <a:spLocks noGrp="1"/>
          </p:cNvSpPr>
          <p:nvPr>
            <p:ph type="sldNum" sz="quarter" idx="32"/>
          </p:nvPr>
        </p:nvSpPr>
        <p:spPr/>
        <p:txBody>
          <a:bodyPr/>
          <a:lstStyle/>
          <a:p>
            <a:fld id="{9F9F533D-B52E-4A2F-BF72-0ADD2D94BD75}" type="slidenum">
              <a:rPr lang="en-GB" smtClean="0"/>
              <a:pPr/>
              <a:t>‹#›</a:t>
            </a:fld>
            <a:endParaRPr lang="en-GB"/>
          </a:p>
        </p:txBody>
      </p:sp>
    </p:spTree>
    <p:extLst>
      <p:ext uri="{BB962C8B-B14F-4D97-AF65-F5344CB8AC3E}">
        <p14:creationId xmlns:p14="http://schemas.microsoft.com/office/powerpoint/2010/main" val="338151732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heading style</a:t>
            </a:r>
            <a:endParaRPr lang="en-GB" dirty="0"/>
          </a:p>
        </p:txBody>
      </p:sp>
      <p:sp>
        <p:nvSpPr>
          <p:cNvPr id="11" name="Text Placeholder 2"/>
          <p:cNvSpPr>
            <a:spLocks noGrp="1"/>
          </p:cNvSpPr>
          <p:nvPr>
            <p:ph type="body" sz="quarter" idx="29" hasCustomPrompt="1"/>
          </p:nvPr>
        </p:nvSpPr>
        <p:spPr>
          <a:xfrm>
            <a:off x="478869" y="924738"/>
            <a:ext cx="10104000" cy="369332"/>
          </a:xfrm>
          <a:prstGeom prst="rect">
            <a:avLst/>
          </a:prstGeom>
        </p:spPr>
        <p:txBody>
          <a:bodyPr lIns="0" anchor="t" anchorCtr="0">
            <a:noAutofit/>
          </a:bodyPr>
          <a:lstStyle>
            <a:lvl1pPr marL="0" marR="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42" indent="0">
              <a:buNone/>
              <a:defRPr/>
            </a:lvl2pPr>
            <a:lvl3pPr marL="711182" indent="0">
              <a:buNone/>
              <a:defRPr/>
            </a:lvl3pPr>
            <a:lvl4pPr marL="1087939" indent="0">
              <a:buNone/>
              <a:defRPr/>
            </a:lvl4pPr>
            <a:lvl5pPr marL="1473163" indent="0">
              <a:buNone/>
              <a:defRPr/>
            </a:lvl5pPr>
          </a:lstStyle>
          <a:p>
            <a:pPr marL="0" marR="0" lvl="0" indent="0" algn="l" defTabSz="121917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Date Placeholder 5"/>
          <p:cNvSpPr>
            <a:spLocks noGrp="1"/>
          </p:cNvSpPr>
          <p:nvPr>
            <p:ph type="dt" sz="half" idx="30"/>
          </p:nvPr>
        </p:nvSpPr>
        <p:spPr/>
        <p:txBody>
          <a:bodyPr/>
          <a:lstStyle/>
          <a:p>
            <a:pPr algn="ctr"/>
            <a:r>
              <a:rPr lang="en-US"/>
              <a:t>Insert your date / confidentiality text here</a:t>
            </a:r>
            <a:endParaRPr lang="en-GB" dirty="0"/>
          </a:p>
        </p:txBody>
      </p:sp>
      <p:sp>
        <p:nvSpPr>
          <p:cNvPr id="7" name="Footer Placeholder 6"/>
          <p:cNvSpPr>
            <a:spLocks noGrp="1"/>
          </p:cNvSpPr>
          <p:nvPr>
            <p:ph type="ftr" sz="quarter" idx="31"/>
          </p:nvPr>
        </p:nvSpPr>
        <p:spPr/>
        <p:txBody>
          <a:bodyPr/>
          <a:lstStyle>
            <a:lvl1pPr>
              <a:defRPr/>
            </a:lvl1pPr>
          </a:lstStyle>
          <a:p>
            <a:r>
              <a:rPr lang="en-GB"/>
              <a:t>16x9 core template</a:t>
            </a:r>
            <a:endParaRPr lang="en-GB" dirty="0"/>
          </a:p>
        </p:txBody>
      </p:sp>
      <p:sp>
        <p:nvSpPr>
          <p:cNvPr id="8" name="Slide Number Placeholder 7"/>
          <p:cNvSpPr>
            <a:spLocks noGrp="1"/>
          </p:cNvSpPr>
          <p:nvPr>
            <p:ph type="sldNum" sz="quarter" idx="32"/>
          </p:nvPr>
        </p:nvSpPr>
        <p:spPr/>
        <p:txBody>
          <a:bodyPr/>
          <a:lstStyle/>
          <a:p>
            <a:fld id="{9F9F533D-B52E-4A2F-BF72-0ADD2D94BD75}" type="slidenum">
              <a:rPr lang="en-GB" smtClean="0"/>
              <a:pPr/>
              <a:t>‹#›</a:t>
            </a:fld>
            <a:endParaRPr lang="en-GB"/>
          </a:p>
        </p:txBody>
      </p:sp>
    </p:spTree>
    <p:extLst>
      <p:ext uri="{BB962C8B-B14F-4D97-AF65-F5344CB8AC3E}">
        <p14:creationId xmlns:p14="http://schemas.microsoft.com/office/powerpoint/2010/main" val="2818019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cxnSp>
        <p:nvCxnSpPr>
          <p:cNvPr id="12" name="Straight Connector 11"/>
          <p:cNvCxnSpPr/>
          <p:nvPr userDrawn="1"/>
        </p:nvCxnSpPr>
        <p:spPr>
          <a:xfrm>
            <a:off x="478869" y="6132244"/>
            <a:ext cx="112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pPr algn="ctr"/>
            <a:r>
              <a:rPr lang="en-US"/>
              <a:t>Insert your date / confidentiality text here</a:t>
            </a:r>
            <a:endParaRPr lang="en-GB" dirty="0"/>
          </a:p>
        </p:txBody>
      </p:sp>
      <p:sp>
        <p:nvSpPr>
          <p:cNvPr id="6" name="Footer Placeholder 5"/>
          <p:cNvSpPr>
            <a:spLocks noGrp="1"/>
          </p:cNvSpPr>
          <p:nvPr>
            <p:ph type="ftr" sz="quarter" idx="11"/>
          </p:nvPr>
        </p:nvSpPr>
        <p:spPr/>
        <p:txBody>
          <a:bodyPr/>
          <a:lstStyle>
            <a:lvl1pPr>
              <a:defRPr/>
            </a:lvl1pPr>
          </a:lstStyle>
          <a:p>
            <a:r>
              <a:rPr lang="en-GB"/>
              <a:t>16x9 core template</a:t>
            </a:r>
            <a:endParaRPr lang="en-GB" dirty="0"/>
          </a:p>
        </p:txBody>
      </p:sp>
      <p:sp>
        <p:nvSpPr>
          <p:cNvPr id="7" name="Slide Number Placeholder 6"/>
          <p:cNvSpPr>
            <a:spLocks noGrp="1"/>
          </p:cNvSpPr>
          <p:nvPr>
            <p:ph type="sldNum" sz="quarter" idx="12"/>
          </p:nvPr>
        </p:nvSpPr>
        <p:spPr/>
        <p:txBody>
          <a:bodyPr/>
          <a:lstStyle/>
          <a:p>
            <a:fld id="{9F9F533D-B52E-4A2F-BF72-0ADD2D94BD75}" type="slidenum">
              <a:rPr lang="en-GB" smtClean="0"/>
              <a:pPr/>
              <a:t>‹#›</a:t>
            </a:fld>
            <a:endParaRPr lang="en-GB"/>
          </a:p>
        </p:txBody>
      </p:sp>
    </p:spTree>
    <p:extLst>
      <p:ext uri="{BB962C8B-B14F-4D97-AF65-F5344CB8AC3E}">
        <p14:creationId xmlns:p14="http://schemas.microsoft.com/office/powerpoint/2010/main" val="82088065"/>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with ORANGE Text">
    <p:spTree>
      <p:nvGrpSpPr>
        <p:cNvPr id="1" name=""/>
        <p:cNvGrpSpPr/>
        <p:nvPr/>
      </p:nvGrpSpPr>
      <p:grpSpPr>
        <a:xfrm>
          <a:off x="0" y="0"/>
          <a:ext cx="0" cy="0"/>
          <a:chOff x="0" y="0"/>
          <a:chExt cx="0" cy="0"/>
        </a:xfrm>
      </p:grpSpPr>
      <p:sp>
        <p:nvSpPr>
          <p:cNvPr id="12" name="Text Placeholder 5"/>
          <p:cNvSpPr>
            <a:spLocks noGrp="1"/>
          </p:cNvSpPr>
          <p:nvPr>
            <p:ph type="body" sz="quarter" idx="11" hasCustomPrompt="1"/>
          </p:nvPr>
        </p:nvSpPr>
        <p:spPr>
          <a:xfrm>
            <a:off x="480000" y="4990682"/>
            <a:ext cx="10924032" cy="502702"/>
          </a:xfrm>
          <a:prstGeom prst="rect">
            <a:avLst/>
          </a:prstGeom>
        </p:spPr>
        <p:txBody>
          <a:bodyPr lIns="0"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bg2"/>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787180"/>
            <a:ext cx="10928936" cy="1097736"/>
          </a:xfrm>
          <a:prstGeom prst="rect">
            <a:avLst/>
          </a:prstGeom>
        </p:spPr>
        <p:txBody>
          <a:bodyPr wrap="square" lIns="0" anchor="b" anchorCtr="0">
            <a:spAutoFit/>
          </a:bodyPr>
          <a:lstStyle>
            <a:lvl1pPr marL="0" indent="0">
              <a:lnSpc>
                <a:spcPts val="7600"/>
              </a:lnSpc>
              <a:spcAft>
                <a:spcPts val="0"/>
              </a:spcAft>
              <a:buNone/>
              <a:defRPr sz="7333" b="1">
                <a:solidFill>
                  <a:schemeClr val="bg2"/>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146211414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with GREY Text">
    <p:spTree>
      <p:nvGrpSpPr>
        <p:cNvPr id="1" name=""/>
        <p:cNvGrpSpPr/>
        <p:nvPr/>
      </p:nvGrpSpPr>
      <p:grpSpPr>
        <a:xfrm>
          <a:off x="0" y="0"/>
          <a:ext cx="0" cy="0"/>
          <a:chOff x="0" y="0"/>
          <a:chExt cx="0" cy="0"/>
        </a:xfrm>
      </p:grpSpPr>
      <p:sp>
        <p:nvSpPr>
          <p:cNvPr id="12" name="Text Placeholder 5"/>
          <p:cNvSpPr>
            <a:spLocks noGrp="1"/>
          </p:cNvSpPr>
          <p:nvPr>
            <p:ph type="body" sz="quarter" idx="11" hasCustomPrompt="1"/>
          </p:nvPr>
        </p:nvSpPr>
        <p:spPr>
          <a:xfrm>
            <a:off x="480000" y="4990682"/>
            <a:ext cx="10924032" cy="502702"/>
          </a:xfrm>
          <a:prstGeom prst="rect">
            <a:avLst/>
          </a:prstGeom>
        </p:spPr>
        <p:txBody>
          <a:bodyPr lIns="0" anchor="t" anchorCtr="0">
            <a:spAutoFit/>
          </a:bodyPr>
          <a:lstStyle>
            <a:lvl1pPr marL="0" marR="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sz="2933" i="0">
                <a:solidFill>
                  <a:schemeClr val="tx1"/>
                </a:solidFill>
                <a:latin typeface="+mn-lt"/>
              </a:defRPr>
            </a:lvl1pPr>
            <a:lvl2pPr marL="361942" indent="0">
              <a:spcAft>
                <a:spcPts val="0"/>
              </a:spcAft>
              <a:buNone/>
              <a:defRPr>
                <a:solidFill>
                  <a:schemeClr val="bg1"/>
                </a:solidFill>
              </a:defRPr>
            </a:lvl2pPr>
            <a:lvl3pPr marL="711182" indent="0">
              <a:spcAft>
                <a:spcPts val="0"/>
              </a:spcAft>
              <a:buNone/>
              <a:defRPr>
                <a:solidFill>
                  <a:schemeClr val="bg1"/>
                </a:solidFill>
              </a:defRPr>
            </a:lvl3pPr>
            <a:lvl4pPr marL="1087939" indent="0">
              <a:spcAft>
                <a:spcPts val="0"/>
              </a:spcAft>
              <a:buNone/>
              <a:defRPr>
                <a:solidFill>
                  <a:schemeClr val="bg1"/>
                </a:solidFill>
              </a:defRPr>
            </a:lvl4pPr>
            <a:lvl5pPr marL="1473163" indent="0">
              <a:spcAft>
                <a:spcPts val="0"/>
              </a:spcAft>
              <a:buNone/>
              <a:defRPr>
                <a:solidFill>
                  <a:schemeClr val="bg1"/>
                </a:solidFill>
              </a:defRPr>
            </a:lvl5pPr>
          </a:lstStyle>
          <a:p>
            <a:pPr marL="0" marR="0" lvl="0" indent="0" algn="l" defTabSz="1219170" rtl="0" eaLnBrk="1" fontAlgn="auto" latinLnBrk="0" hangingPunct="1">
              <a:lnSpc>
                <a:spcPts val="32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13" name="Text Placeholder 3"/>
          <p:cNvSpPr>
            <a:spLocks noGrp="1"/>
          </p:cNvSpPr>
          <p:nvPr>
            <p:ph type="body" sz="quarter" idx="10" hasCustomPrompt="1"/>
          </p:nvPr>
        </p:nvSpPr>
        <p:spPr>
          <a:xfrm>
            <a:off x="480000" y="3787180"/>
            <a:ext cx="10928936" cy="1097736"/>
          </a:xfrm>
          <a:prstGeom prst="rect">
            <a:avLst/>
          </a:prstGeom>
        </p:spPr>
        <p:txBody>
          <a:bodyPr wrap="square" lIns="0" anchor="b" anchorCtr="0">
            <a:spAutoFit/>
          </a:bodyPr>
          <a:lstStyle>
            <a:lvl1pPr marL="0" indent="0">
              <a:lnSpc>
                <a:spcPts val="7600"/>
              </a:lnSpc>
              <a:spcAft>
                <a:spcPts val="0"/>
              </a:spcAft>
              <a:buNone/>
              <a:defRPr sz="7333" b="1">
                <a:solidFill>
                  <a:schemeClr val="tx1"/>
                </a:solidFill>
              </a:defRPr>
            </a:lvl1pPr>
            <a:lvl2pPr marL="361942" indent="0">
              <a:buNone/>
              <a:defRPr sz="3467" b="1">
                <a:solidFill>
                  <a:schemeClr val="bg1"/>
                </a:solidFill>
              </a:defRPr>
            </a:lvl2pPr>
            <a:lvl3pPr marL="711182" indent="0">
              <a:buNone/>
              <a:defRPr sz="3467" b="1">
                <a:solidFill>
                  <a:schemeClr val="bg1"/>
                </a:solidFill>
              </a:defRPr>
            </a:lvl3pPr>
            <a:lvl4pPr marL="1087939" indent="0">
              <a:buNone/>
              <a:defRPr sz="3467" b="1">
                <a:solidFill>
                  <a:schemeClr val="bg1"/>
                </a:solidFill>
              </a:defRPr>
            </a:lvl4pPr>
            <a:lvl5pPr marL="1473163" indent="0">
              <a:buNone/>
              <a:defRPr sz="3467" b="1">
                <a:solidFill>
                  <a:schemeClr val="bg1"/>
                </a:solidFill>
              </a:defRPr>
            </a:lvl5pPr>
          </a:lstStyle>
          <a:p>
            <a:pPr lvl="0"/>
            <a:r>
              <a:rPr lang="en-US" dirty="0"/>
              <a:t>Section Heading title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2218051412"/>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Section Header INNOVATION White">
    <p:spTree>
      <p:nvGrpSpPr>
        <p:cNvPr id="1" name=""/>
        <p:cNvGrpSpPr/>
        <p:nvPr/>
      </p:nvGrpSpPr>
      <p:grpSpPr>
        <a:xfrm>
          <a:off x="0" y="0"/>
          <a:ext cx="0" cy="0"/>
          <a:chOff x="0" y="0"/>
          <a:chExt cx="0" cy="0"/>
        </a:xfrm>
      </p:grpSpPr>
      <p:sp>
        <p:nvSpPr>
          <p:cNvPr id="6" name="TextBox 5"/>
          <p:cNvSpPr txBox="1"/>
          <p:nvPr userDrawn="1"/>
        </p:nvSpPr>
        <p:spPr>
          <a:xfrm>
            <a:off x="475787" y="3937840"/>
            <a:ext cx="10497013" cy="964944"/>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lvl="0"/>
            <a:r>
              <a:rPr lang="en-US" sz="9333" dirty="0">
                <a:solidFill>
                  <a:schemeClr val="accent5"/>
                </a:solidFill>
              </a:rPr>
              <a:t>Innovation</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327781578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Section Header PERFORMANCE White">
    <p:spTree>
      <p:nvGrpSpPr>
        <p:cNvPr id="1" name=""/>
        <p:cNvGrpSpPr/>
        <p:nvPr/>
      </p:nvGrpSpPr>
      <p:grpSpPr>
        <a:xfrm>
          <a:off x="0" y="0"/>
          <a:ext cx="0" cy="0"/>
          <a:chOff x="0" y="0"/>
          <a:chExt cx="0" cy="0"/>
        </a:xfrm>
      </p:grpSpPr>
      <p:sp>
        <p:nvSpPr>
          <p:cNvPr id="8" name="TextBox 7"/>
          <p:cNvSpPr txBox="1"/>
          <p:nvPr userDrawn="1"/>
        </p:nvSpPr>
        <p:spPr>
          <a:xfrm>
            <a:off x="475787" y="3671678"/>
            <a:ext cx="10497013" cy="1231106"/>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marL="0" marR="0" lvl="0" indent="0" algn="l" defTabSz="1219170" rtl="0" eaLnBrk="1" fontAlgn="auto" latinLnBrk="0" hangingPunct="1">
              <a:lnSpc>
                <a:spcPts val="9600"/>
              </a:lnSpc>
              <a:spcBef>
                <a:spcPts val="0"/>
              </a:spcBef>
              <a:spcAft>
                <a:spcPts val="0"/>
              </a:spcAft>
              <a:buClr>
                <a:schemeClr val="tx1"/>
              </a:buClr>
              <a:buSzTx/>
              <a:buFont typeface="Arial" pitchFamily="34" charset="0"/>
              <a:buNone/>
              <a:tabLst/>
              <a:defRPr/>
            </a:pPr>
            <a:r>
              <a:rPr lang="en-US" sz="9333" dirty="0">
                <a:solidFill>
                  <a:schemeClr val="accent4"/>
                </a:solidFill>
              </a:rPr>
              <a:t>Pe</a:t>
            </a:r>
            <a:r>
              <a:rPr lang="en-US" sz="9333" spc="667" baseline="0" dirty="0">
                <a:solidFill>
                  <a:schemeClr val="accent4"/>
                </a:solidFill>
              </a:rPr>
              <a:t>r</a:t>
            </a:r>
            <a:r>
              <a:rPr lang="en-US" sz="9333" dirty="0">
                <a:solidFill>
                  <a:schemeClr val="accent4"/>
                </a:solidFill>
              </a:rPr>
              <a:t>formance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47227491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Section Header TRUST White">
    <p:spTree>
      <p:nvGrpSpPr>
        <p:cNvPr id="1" name=""/>
        <p:cNvGrpSpPr/>
        <p:nvPr/>
      </p:nvGrpSpPr>
      <p:grpSpPr>
        <a:xfrm>
          <a:off x="0" y="0"/>
          <a:ext cx="0" cy="0"/>
          <a:chOff x="0" y="0"/>
          <a:chExt cx="0" cy="0"/>
        </a:xfrm>
      </p:grpSpPr>
      <p:sp>
        <p:nvSpPr>
          <p:cNvPr id="6" name="TextBox 5"/>
          <p:cNvSpPr txBox="1"/>
          <p:nvPr userDrawn="1"/>
        </p:nvSpPr>
        <p:spPr>
          <a:xfrm>
            <a:off x="475787" y="3937840"/>
            <a:ext cx="10497013" cy="964944"/>
          </a:xfrm>
          <a:prstGeom prst="rect">
            <a:avLst/>
          </a:prstGeom>
        </p:spPr>
        <p:txBody>
          <a:bodyPr vert="horz" wrap="square" lIns="0" tIns="0" rIns="0" bIns="0" rtlCol="0" anchor="b" anchorCtr="0">
            <a:spAutoFit/>
          </a:bodyPr>
          <a:lstStyle>
            <a:lvl1pPr lvl="0" indent="0">
              <a:lnSpc>
                <a:spcPts val="7200"/>
              </a:lnSpc>
              <a:spcBef>
                <a:spcPts val="0"/>
              </a:spcBef>
              <a:spcAft>
                <a:spcPts val="0"/>
              </a:spcAft>
              <a:buClr>
                <a:schemeClr val="tx1"/>
              </a:buClr>
              <a:buFont typeface="Arial" pitchFamily="34" charset="0"/>
              <a:buNone/>
              <a:tabLst/>
              <a:defRPr sz="7000" b="1" baseline="0">
                <a:solidFill>
                  <a:schemeClr val="bg1"/>
                </a:solidFill>
              </a:defRPr>
            </a:lvl1pPr>
            <a:lvl2pPr marL="271463" indent="0">
              <a:spcBef>
                <a:spcPts val="0"/>
              </a:spcBef>
              <a:spcAft>
                <a:spcPts val="600"/>
              </a:spcAft>
              <a:buFont typeface="Arial" pitchFamily="34" charset="0"/>
              <a:buNone/>
              <a:defRPr sz="2600" b="1">
                <a:solidFill>
                  <a:schemeClr val="bg1"/>
                </a:solidFill>
              </a:defRPr>
            </a:lvl2pPr>
            <a:lvl3pPr marL="533400" indent="0">
              <a:spcBef>
                <a:spcPts val="0"/>
              </a:spcBef>
              <a:spcAft>
                <a:spcPts val="600"/>
              </a:spcAft>
              <a:buFont typeface="Arial" pitchFamily="34" charset="0"/>
              <a:buNone/>
              <a:defRPr sz="2600" b="1">
                <a:solidFill>
                  <a:schemeClr val="bg1"/>
                </a:solidFill>
              </a:defRPr>
            </a:lvl3pPr>
            <a:lvl4pPr marL="815975" indent="0">
              <a:spcBef>
                <a:spcPts val="0"/>
              </a:spcBef>
              <a:spcAft>
                <a:spcPts val="600"/>
              </a:spcAft>
              <a:buFont typeface="Arial" pitchFamily="34" charset="0"/>
              <a:buNone/>
              <a:defRPr sz="2600" b="1">
                <a:solidFill>
                  <a:schemeClr val="bg1"/>
                </a:solidFill>
              </a:defRPr>
            </a:lvl4pPr>
            <a:lvl5pPr marL="1104900" indent="0">
              <a:spcBef>
                <a:spcPts val="0"/>
              </a:spcBef>
              <a:spcAft>
                <a:spcPts val="600"/>
              </a:spcAft>
              <a:buFont typeface="Arial" pitchFamily="34" charset="0"/>
              <a:buNone/>
              <a:defRPr sz="2600" b="1">
                <a:solidFill>
                  <a:schemeClr val="bg1"/>
                </a:solidFill>
              </a:defRPr>
            </a:lvl5pPr>
            <a:lvl6pPr marL="1620000" indent="-270000">
              <a:spcBef>
                <a:spcPts val="0"/>
              </a:spcBef>
              <a:spcAft>
                <a:spcPts val="600"/>
              </a:spcAft>
              <a:buFont typeface="Arial" pitchFamily="34" charset="0"/>
              <a:buChar char="–"/>
              <a:defRPr sz="1200"/>
            </a:lvl6pPr>
            <a:lvl7pPr marL="1800000" indent="-270000">
              <a:spcBef>
                <a:spcPts val="0"/>
              </a:spcBef>
              <a:spcAft>
                <a:spcPts val="600"/>
              </a:spcAft>
              <a:buFont typeface="Arial" pitchFamily="34" charset="0"/>
              <a:buChar char="–"/>
              <a:defRPr sz="1200"/>
            </a:lvl7pPr>
            <a:lvl8pPr marL="2070000" indent="-270000">
              <a:spcBef>
                <a:spcPts val="0"/>
              </a:spcBef>
              <a:spcAft>
                <a:spcPts val="600"/>
              </a:spcAft>
              <a:buFont typeface="Arial" pitchFamily="34" charset="0"/>
              <a:buChar char="–"/>
              <a:defRPr sz="1200"/>
            </a:lvl8pPr>
            <a:lvl9pPr marL="2340000" indent="-270000">
              <a:spcBef>
                <a:spcPts val="0"/>
              </a:spcBef>
              <a:spcAft>
                <a:spcPts val="600"/>
              </a:spcAft>
              <a:buFont typeface="Arial" pitchFamily="34" charset="0"/>
              <a:buChar char="–"/>
              <a:defRPr sz="1200"/>
            </a:lvl9pPr>
          </a:lstStyle>
          <a:p>
            <a:pPr lvl="0"/>
            <a:r>
              <a:rPr lang="en-US" sz="9333" dirty="0">
                <a:solidFill>
                  <a:schemeClr val="accent3"/>
                </a:solidFill>
              </a:rPr>
              <a:t>Trust</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116068860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userDrawn="1">
  <p:cSld name="White Highlight Item - Blank">
    <p:bg>
      <p:bgPr>
        <a:gradFill>
          <a:gsLst>
            <a:gs pos="0">
              <a:srgbClr val="000204"/>
            </a:gs>
            <a:gs pos="43000">
              <a:srgbClr val="032338"/>
            </a:gs>
            <a:gs pos="100000">
              <a:srgbClr val="074F7C"/>
            </a:gs>
          </a:gsLst>
          <a:lin ang="5400000" scaled="1"/>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1490A99F-6C13-BE41-A54C-48D2BA4AB5AF}"/>
              </a:ext>
            </a:extLst>
          </p:cNvPr>
          <p:cNvSpPr/>
          <p:nvPr userDrawn="1"/>
        </p:nvSpPr>
        <p:spPr>
          <a:xfrm>
            <a:off x="238897" y="1115060"/>
            <a:ext cx="11714201" cy="5499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a:extLst>
              <a:ext uri="{FF2B5EF4-FFF2-40B4-BE49-F238E27FC236}">
                <a16:creationId xmlns:a16="http://schemas.microsoft.com/office/drawing/2014/main" id="{85D70963-B736-D54F-B0D8-5F7EEAB64F73}"/>
              </a:ext>
            </a:extLst>
          </p:cNvPr>
          <p:cNvSpPr/>
          <p:nvPr userDrawn="1"/>
        </p:nvSpPr>
        <p:spPr>
          <a:xfrm>
            <a:off x="9379659" y="6629965"/>
            <a:ext cx="2573439" cy="215444"/>
          </a:xfrm>
          <a:prstGeom prst="rect">
            <a:avLst/>
          </a:prstGeom>
        </p:spPr>
        <p:txBody>
          <a:bodyPr wrap="square" rIns="0">
            <a:spAutoFit/>
          </a:bodyPr>
          <a:lstStyle/>
          <a:p>
            <a:pPr algn="r"/>
            <a:r>
              <a:rPr lang="en-US" sz="800" dirty="0">
                <a:solidFill>
                  <a:schemeClr val="bg1"/>
                </a:solidFill>
                <a:latin typeface="Arial" panose="020B0604020202020204" pitchFamily="34" charset="0"/>
                <a:cs typeface="Arial" panose="020B0604020202020204" pitchFamily="34" charset="0"/>
              </a:rPr>
              <a:t>© 2020 Bio-Techne</a:t>
            </a:r>
            <a:r>
              <a:rPr lang="en-US" sz="800" baseline="30000" dirty="0">
                <a:solidFill>
                  <a:schemeClr val="bg1"/>
                </a:solidFill>
                <a:latin typeface="Arial" panose="020B0604020202020204" pitchFamily="34" charset="0"/>
                <a:cs typeface="Arial" panose="020B0604020202020204" pitchFamily="34" charset="0"/>
              </a:rPr>
              <a:t>®</a:t>
            </a:r>
            <a:r>
              <a:rPr lang="en-US" sz="800" dirty="0">
                <a:solidFill>
                  <a:schemeClr val="bg1"/>
                </a:solidFill>
                <a:latin typeface="Arial" panose="020B0604020202020204" pitchFamily="34" charset="0"/>
                <a:cs typeface="Arial" panose="020B0604020202020204" pitchFamily="34" charset="0"/>
              </a:rPr>
              <a:t>. All rights reserved.</a:t>
            </a:r>
          </a:p>
        </p:txBody>
      </p:sp>
      <p:sp>
        <p:nvSpPr>
          <p:cNvPr id="23" name="Text Placeholder 14">
            <a:extLst>
              <a:ext uri="{FF2B5EF4-FFF2-40B4-BE49-F238E27FC236}">
                <a16:creationId xmlns:a16="http://schemas.microsoft.com/office/drawing/2014/main" id="{8E9ECAB9-CD95-DE48-9CB6-165BE6915619}"/>
              </a:ext>
            </a:extLst>
          </p:cNvPr>
          <p:cNvSpPr>
            <a:spLocks noGrp="1"/>
          </p:cNvSpPr>
          <p:nvPr>
            <p:ph type="body" sz="quarter" idx="13" hasCustomPrompt="1"/>
          </p:nvPr>
        </p:nvSpPr>
        <p:spPr>
          <a:xfrm>
            <a:off x="235269" y="700263"/>
            <a:ext cx="11692547" cy="271612"/>
          </a:xfrm>
        </p:spPr>
        <p:txBody>
          <a:bodyPr lIns="0" tIns="0" rIns="0" bIns="0">
            <a:normAutofit/>
          </a:bodyPr>
          <a:lstStyle>
            <a:lvl1pPr marL="0" indent="0">
              <a:buNone/>
              <a:defRPr sz="1600" b="0" i="0" cap="all" spc="300" baseline="0">
                <a:solidFill>
                  <a:schemeClr val="bg1"/>
                </a:solidFill>
                <a:latin typeface="Arial" panose="020B0604020202020204" pitchFamily="34" charset="0"/>
                <a:cs typeface="Arial" panose="020B0604020202020204" pitchFamily="34" charset="0"/>
              </a:defRPr>
            </a:lvl1pPr>
          </a:lstStyle>
          <a:p>
            <a:pPr lvl="0"/>
            <a:r>
              <a:rPr lang="en-US" dirty="0"/>
              <a:t>Slide sub header</a:t>
            </a:r>
          </a:p>
        </p:txBody>
      </p:sp>
      <p:sp>
        <p:nvSpPr>
          <p:cNvPr id="26" name="Title 1">
            <a:extLst>
              <a:ext uri="{FF2B5EF4-FFF2-40B4-BE49-F238E27FC236}">
                <a16:creationId xmlns:a16="http://schemas.microsoft.com/office/drawing/2014/main" id="{D979AC4F-D076-E944-8452-B0AC8B8C40AA}"/>
              </a:ext>
            </a:extLst>
          </p:cNvPr>
          <p:cNvSpPr>
            <a:spLocks noGrp="1"/>
          </p:cNvSpPr>
          <p:nvPr>
            <p:ph type="title" hasCustomPrompt="1"/>
          </p:nvPr>
        </p:nvSpPr>
        <p:spPr>
          <a:xfrm>
            <a:off x="214004" y="243827"/>
            <a:ext cx="11714201" cy="432391"/>
          </a:xfrm>
        </p:spPr>
        <p:txBody>
          <a:bodyPr lIns="0" tIns="0" rIns="0" bIns="0" anchor="t">
            <a:normAutofit/>
          </a:bodyPr>
          <a:lstStyle>
            <a:lvl1pPr>
              <a:defRPr sz="3200" b="0" i="0" cap="all" spc="300" baseline="0">
                <a:solidFill>
                  <a:schemeClr val="bg1"/>
                </a:solidFill>
                <a:latin typeface="Palatino" pitchFamily="2" charset="77"/>
                <a:ea typeface="Palatino" pitchFamily="2" charset="77"/>
              </a:defRPr>
            </a:lvl1pPr>
          </a:lstStyle>
          <a:p>
            <a:r>
              <a:rPr lang="en-US" dirty="0"/>
              <a:t>Slide Heading</a:t>
            </a:r>
          </a:p>
        </p:txBody>
      </p:sp>
    </p:spTree>
    <p:extLst>
      <p:ext uri="{BB962C8B-B14F-4D97-AF65-F5344CB8AC3E}">
        <p14:creationId xmlns:p14="http://schemas.microsoft.com/office/powerpoint/2010/main" val="7900638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60">
          <p15:clr>
            <a:srgbClr val="FBAE40"/>
          </p15:clr>
        </p15:guide>
        <p15:guide id="4" pos="7320">
          <p15:clr>
            <a:srgbClr val="FBAE40"/>
          </p15:clr>
        </p15:guide>
        <p15:guide id="5" orient="horz" pos="384">
          <p15:clr>
            <a:srgbClr val="FBAE40"/>
          </p15:clr>
        </p15:guide>
        <p15:guide id="6" orient="horz" pos="3936">
          <p15:clr>
            <a:srgbClr val="FBAE40"/>
          </p15:clr>
        </p15:guide>
        <p15:guide id="7" orient="horz" pos="1464">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6" name="Content Placeholder 15"/>
          <p:cNvSpPr>
            <a:spLocks noGrp="1" noChangeAspect="1"/>
          </p:cNvSpPr>
          <p:nvPr>
            <p:ph sz="quarter" idx="12"/>
          </p:nvPr>
        </p:nvSpPr>
        <p:spPr>
          <a:xfrm>
            <a:off x="478872" y="1589851"/>
            <a:ext cx="11231033" cy="4093400"/>
          </a:xfrm>
          <a:prstGeom prst="rect">
            <a:avLst/>
          </a:prstGeom>
        </p:spPr>
        <p:txBody>
          <a:bodyPr l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2"/>
          <p:cNvSpPr>
            <a:spLocks noGrp="1"/>
          </p:cNvSpPr>
          <p:nvPr>
            <p:ph type="body" sz="quarter" idx="14" hasCustomPrompt="1"/>
          </p:nvPr>
        </p:nvSpPr>
        <p:spPr>
          <a:xfrm>
            <a:off x="478869" y="924739"/>
            <a:ext cx="10104000" cy="369332"/>
          </a:xfrm>
          <a:prstGeom prst="rect">
            <a:avLst/>
          </a:prstGeom>
        </p:spPr>
        <p:txBody>
          <a:bodyPr lIns="0" anchor="t" anchorCtr="0">
            <a:noAutofit/>
          </a:bodyPr>
          <a:lstStyle>
            <a:lvl1pPr marL="0" marR="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sz="2133" i="0">
                <a:latin typeface="+mn-lt"/>
              </a:defRPr>
            </a:lvl1pPr>
            <a:lvl2pPr marL="361934" indent="0">
              <a:buNone/>
              <a:defRPr/>
            </a:lvl2pPr>
            <a:lvl3pPr marL="711165" indent="0">
              <a:buNone/>
              <a:defRPr/>
            </a:lvl3pPr>
            <a:lvl4pPr marL="1087911" indent="0">
              <a:buNone/>
              <a:defRPr/>
            </a:lvl4pPr>
            <a:lvl5pPr marL="1473126" indent="0">
              <a:buNone/>
              <a:defRPr/>
            </a:lvl5pPr>
          </a:lstStyle>
          <a:p>
            <a:pPr marL="0" marR="0" lvl="0" indent="0" algn="l" defTabSz="1219140" rtl="0" eaLnBrk="1" fontAlgn="auto" latinLnBrk="0" hangingPunct="1">
              <a:lnSpc>
                <a:spcPct val="100000"/>
              </a:lnSpc>
              <a:spcBef>
                <a:spcPts val="0"/>
              </a:spcBef>
              <a:spcAft>
                <a:spcPts val="0"/>
              </a:spcAft>
              <a:buClr>
                <a:schemeClr val="tx1"/>
              </a:buClr>
              <a:buSzTx/>
              <a:buFont typeface="Arial" pitchFamily="34" charset="0"/>
              <a:buNone/>
              <a:tabLst/>
              <a:defRPr/>
            </a:pPr>
            <a:r>
              <a:rPr lang="en-GB" dirty="0"/>
              <a:t>Supporting heading</a:t>
            </a:r>
            <a:r>
              <a:rPr lang="en-US" dirty="0"/>
              <a:t> here if required</a:t>
            </a:r>
          </a:p>
        </p:txBody>
      </p:sp>
      <p:sp>
        <p:nvSpPr>
          <p:cNvPr id="6" name="Text Placeholder 5"/>
          <p:cNvSpPr>
            <a:spLocks noGrp="1"/>
          </p:cNvSpPr>
          <p:nvPr>
            <p:ph type="body" sz="quarter" idx="18" hasCustomPrompt="1"/>
          </p:nvPr>
        </p:nvSpPr>
        <p:spPr>
          <a:xfrm>
            <a:off x="478869" y="5670298"/>
            <a:ext cx="11232000" cy="256545"/>
          </a:xfrm>
          <a:prstGeom prst="rect">
            <a:avLst/>
          </a:prstGeom>
        </p:spPr>
        <p:txBody>
          <a:bodyPr wrap="square" anchor="b" anchorCtr="0">
            <a:spAutoFit/>
          </a:bodyPr>
          <a:lstStyle>
            <a:lvl1pPr marL="0" indent="0">
              <a:buNone/>
              <a:defRPr sz="1067" baseline="0"/>
            </a:lvl1pPr>
            <a:lvl2pPr marL="357534" indent="0">
              <a:buNone/>
              <a:defRPr sz="1067"/>
            </a:lvl2pPr>
            <a:lvl3pPr marL="719965" indent="0">
              <a:buNone/>
              <a:defRPr sz="1067"/>
            </a:lvl3pPr>
            <a:lvl4pPr marL="1081397" indent="0">
              <a:buNone/>
              <a:defRPr sz="1067"/>
            </a:lvl4pPr>
            <a:lvl5pPr marL="1439928" indent="0">
              <a:buNone/>
              <a:defRPr sz="1067"/>
            </a:lvl5pPr>
          </a:lstStyle>
          <a:p>
            <a:pPr lvl="0"/>
            <a:r>
              <a:rPr lang="en-US" dirty="0"/>
              <a:t>Insert Source text here</a:t>
            </a:r>
          </a:p>
        </p:txBody>
      </p:sp>
      <p:sp>
        <p:nvSpPr>
          <p:cNvPr id="4" name="Title 3"/>
          <p:cNvSpPr>
            <a:spLocks noGrp="1"/>
          </p:cNvSpPr>
          <p:nvPr>
            <p:ph type="title" hasCustomPrompt="1"/>
          </p:nvPr>
        </p:nvSpPr>
        <p:spPr>
          <a:xfrm>
            <a:off x="478871" y="384852"/>
            <a:ext cx="10102852" cy="451405"/>
          </a:xfrm>
        </p:spPr>
        <p:txBody>
          <a:bodyPr/>
          <a:lstStyle/>
          <a:p>
            <a:r>
              <a:rPr lang="en-US" dirty="0"/>
              <a:t>Click to edit Master heading style</a:t>
            </a:r>
            <a:endParaRPr lang="en-GB" dirty="0"/>
          </a:p>
        </p:txBody>
      </p:sp>
      <p:sp>
        <p:nvSpPr>
          <p:cNvPr id="7" name="Date Placeholder 6"/>
          <p:cNvSpPr>
            <a:spLocks noGrp="1"/>
          </p:cNvSpPr>
          <p:nvPr>
            <p:ph type="dt" sz="half" idx="19"/>
          </p:nvPr>
        </p:nvSpPr>
        <p:spPr/>
        <p:txBody>
          <a:bodyPr/>
          <a:lstStyle/>
          <a:p>
            <a:pPr algn="ctr"/>
            <a:r>
              <a:rPr lang="en-US"/>
              <a:t>Insert your date / confidentiality text here</a:t>
            </a:r>
            <a:endParaRPr lang="en-GB" dirty="0"/>
          </a:p>
        </p:txBody>
      </p:sp>
      <p:sp>
        <p:nvSpPr>
          <p:cNvPr id="9" name="Footer Placeholder 8"/>
          <p:cNvSpPr>
            <a:spLocks noGrp="1"/>
          </p:cNvSpPr>
          <p:nvPr>
            <p:ph type="ftr" sz="quarter" idx="20"/>
          </p:nvPr>
        </p:nvSpPr>
        <p:spPr/>
        <p:txBody>
          <a:bodyPr/>
          <a:lstStyle>
            <a:lvl1pPr>
              <a:defRPr/>
            </a:lvl1pPr>
          </a:lstStyle>
          <a:p>
            <a:r>
              <a:rPr lang="en-GB"/>
              <a:t>16x9 core template</a:t>
            </a:r>
            <a:endParaRPr lang="en-GB" dirty="0"/>
          </a:p>
        </p:txBody>
      </p:sp>
      <p:sp>
        <p:nvSpPr>
          <p:cNvPr id="10" name="Slide Number Placeholder 9"/>
          <p:cNvSpPr>
            <a:spLocks noGrp="1"/>
          </p:cNvSpPr>
          <p:nvPr>
            <p:ph type="sldNum" sz="quarter" idx="21"/>
          </p:nvPr>
        </p:nvSpPr>
        <p:spPr/>
        <p:txBody>
          <a:bodyPr/>
          <a:lstStyle/>
          <a:p>
            <a:fld id="{9F9F533D-B52E-4A2F-BF72-0ADD2D94BD75}" type="slidenum">
              <a:rPr lang="en-GB" smtClean="0"/>
              <a:pPr/>
              <a:t>‹#›</a:t>
            </a:fld>
            <a:endParaRPr lang="en-GB"/>
          </a:p>
        </p:txBody>
      </p:sp>
    </p:spTree>
    <p:extLst>
      <p:ext uri="{BB962C8B-B14F-4D97-AF65-F5344CB8AC3E}">
        <p14:creationId xmlns:p14="http://schemas.microsoft.com/office/powerpoint/2010/main" val="236633386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24013-BC6A-4D73-9FDA-331783A5A97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8099B2A-0B34-4ECD-B3A2-D420B35D2E77}"/>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6892E32-F4D0-411B-BD24-BC4E8ABDFA02}"/>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6AD97C1-896F-4DFD-8CD2-51D67CBD906A}"/>
              </a:ext>
            </a:extLst>
          </p:cNvPr>
          <p:cNvSpPr>
            <a:spLocks noGrp="1"/>
          </p:cNvSpPr>
          <p:nvPr>
            <p:ph type="dt" sz="half" idx="10"/>
          </p:nvPr>
        </p:nvSpPr>
        <p:spPr/>
        <p:txBody>
          <a:bodyPr/>
          <a:lstStyle/>
          <a:p>
            <a:fld id="{AB6E7626-FDEE-44BE-AB57-0B5E50DD4D73}" type="datetimeFigureOut">
              <a:rPr lang="en-GB" smtClean="0"/>
              <a:t>22/05/2022</a:t>
            </a:fld>
            <a:endParaRPr lang="en-GB"/>
          </a:p>
        </p:txBody>
      </p:sp>
      <p:sp>
        <p:nvSpPr>
          <p:cNvPr id="6" name="Footer Placeholder 5">
            <a:extLst>
              <a:ext uri="{FF2B5EF4-FFF2-40B4-BE49-F238E27FC236}">
                <a16:creationId xmlns:a16="http://schemas.microsoft.com/office/drawing/2014/main" id="{F1FC4D7B-C999-4DC5-8557-7BC8C98EBAB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5CD1506-5D85-4D6B-BEFD-79C8B88046F5}"/>
              </a:ext>
            </a:extLst>
          </p:cNvPr>
          <p:cNvSpPr>
            <a:spLocks noGrp="1"/>
          </p:cNvSpPr>
          <p:nvPr>
            <p:ph type="sldNum" sz="quarter" idx="12"/>
          </p:nvPr>
        </p:nvSpPr>
        <p:spPr/>
        <p:txBody>
          <a:bodyPr/>
          <a:lstStyle/>
          <a:p>
            <a:fld id="{58A27184-5428-4797-9459-92F517ABB680}" type="slidenum">
              <a:rPr lang="en-GB" smtClean="0"/>
              <a:t>‹#›</a:t>
            </a:fld>
            <a:endParaRPr lang="en-GB"/>
          </a:p>
        </p:txBody>
      </p:sp>
    </p:spTree>
    <p:extLst>
      <p:ext uri="{BB962C8B-B14F-4D97-AF65-F5344CB8AC3E}">
        <p14:creationId xmlns:p14="http://schemas.microsoft.com/office/powerpoint/2010/main" val="1695967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9" Type="http://schemas.openxmlformats.org/officeDocument/2006/relationships/slideLayout" Target="../slideLayouts/slideLayout51.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42" Type="http://schemas.openxmlformats.org/officeDocument/2006/relationships/slideLayout" Target="../slideLayouts/slideLayout54.xml"/><Relationship Id="rId47" Type="http://schemas.openxmlformats.org/officeDocument/2006/relationships/slideLayout" Target="../slideLayouts/slideLayout59.xml"/><Relationship Id="rId50" Type="http://schemas.openxmlformats.org/officeDocument/2006/relationships/slideLayout" Target="../slideLayouts/slideLayout62.xml"/><Relationship Id="rId55" Type="http://schemas.openxmlformats.org/officeDocument/2006/relationships/slideLayout" Target="../slideLayouts/slideLayout67.xml"/><Relationship Id="rId63" Type="http://schemas.openxmlformats.org/officeDocument/2006/relationships/slideLayout" Target="../slideLayouts/slideLayout75.xml"/><Relationship Id="rId68" Type="http://schemas.openxmlformats.org/officeDocument/2006/relationships/theme" Target="../theme/theme2.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40" Type="http://schemas.openxmlformats.org/officeDocument/2006/relationships/slideLayout" Target="../slideLayouts/slideLayout52.xml"/><Relationship Id="rId45" Type="http://schemas.openxmlformats.org/officeDocument/2006/relationships/slideLayout" Target="../slideLayouts/slideLayout57.xml"/><Relationship Id="rId53" Type="http://schemas.openxmlformats.org/officeDocument/2006/relationships/slideLayout" Target="../slideLayouts/slideLayout65.xml"/><Relationship Id="rId58" Type="http://schemas.openxmlformats.org/officeDocument/2006/relationships/slideLayout" Target="../slideLayouts/slideLayout70.xml"/><Relationship Id="rId66" Type="http://schemas.openxmlformats.org/officeDocument/2006/relationships/slideLayout" Target="../slideLayouts/slideLayout78.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49" Type="http://schemas.openxmlformats.org/officeDocument/2006/relationships/slideLayout" Target="../slideLayouts/slideLayout61.xml"/><Relationship Id="rId57" Type="http://schemas.openxmlformats.org/officeDocument/2006/relationships/slideLayout" Target="../slideLayouts/slideLayout69.xml"/><Relationship Id="rId61" Type="http://schemas.openxmlformats.org/officeDocument/2006/relationships/slideLayout" Target="../slideLayouts/slideLayout73.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4" Type="http://schemas.openxmlformats.org/officeDocument/2006/relationships/slideLayout" Target="../slideLayouts/slideLayout56.xml"/><Relationship Id="rId52" Type="http://schemas.openxmlformats.org/officeDocument/2006/relationships/slideLayout" Target="../slideLayouts/slideLayout64.xml"/><Relationship Id="rId60" Type="http://schemas.openxmlformats.org/officeDocument/2006/relationships/slideLayout" Target="../slideLayouts/slideLayout72.xml"/><Relationship Id="rId65" Type="http://schemas.openxmlformats.org/officeDocument/2006/relationships/slideLayout" Target="../slideLayouts/slideLayout77.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43" Type="http://schemas.openxmlformats.org/officeDocument/2006/relationships/slideLayout" Target="../slideLayouts/slideLayout55.xml"/><Relationship Id="rId48" Type="http://schemas.openxmlformats.org/officeDocument/2006/relationships/slideLayout" Target="../slideLayouts/slideLayout60.xml"/><Relationship Id="rId56" Type="http://schemas.openxmlformats.org/officeDocument/2006/relationships/slideLayout" Target="../slideLayouts/slideLayout68.xml"/><Relationship Id="rId64" Type="http://schemas.openxmlformats.org/officeDocument/2006/relationships/slideLayout" Target="../slideLayouts/slideLayout76.xml"/><Relationship Id="rId69" Type="http://schemas.openxmlformats.org/officeDocument/2006/relationships/image" Target="../media/image11.png"/><Relationship Id="rId8" Type="http://schemas.openxmlformats.org/officeDocument/2006/relationships/slideLayout" Target="../slideLayouts/slideLayout20.xml"/><Relationship Id="rId51" Type="http://schemas.openxmlformats.org/officeDocument/2006/relationships/slideLayout" Target="../slideLayouts/slideLayout63.xml"/><Relationship Id="rId3" Type="http://schemas.openxmlformats.org/officeDocument/2006/relationships/slideLayout" Target="../slideLayouts/slideLayout15.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 Id="rId46" Type="http://schemas.openxmlformats.org/officeDocument/2006/relationships/slideLayout" Target="../slideLayouts/slideLayout58.xml"/><Relationship Id="rId59" Type="http://schemas.openxmlformats.org/officeDocument/2006/relationships/slideLayout" Target="../slideLayouts/slideLayout71.xml"/><Relationship Id="rId67" Type="http://schemas.openxmlformats.org/officeDocument/2006/relationships/slideLayout" Target="../slideLayouts/slideLayout79.xml"/><Relationship Id="rId20" Type="http://schemas.openxmlformats.org/officeDocument/2006/relationships/slideLayout" Target="../slideLayouts/slideLayout32.xml"/><Relationship Id="rId41" Type="http://schemas.openxmlformats.org/officeDocument/2006/relationships/slideLayout" Target="../slideLayouts/slideLayout53.xml"/><Relationship Id="rId54" Type="http://schemas.openxmlformats.org/officeDocument/2006/relationships/slideLayout" Target="../slideLayouts/slideLayout66.xml"/><Relationship Id="rId62" Type="http://schemas.openxmlformats.org/officeDocument/2006/relationships/slideLayout" Target="../slideLayouts/slideLayout7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image" Target="../media/image45.png"/><Relationship Id="rId2" Type="http://schemas.openxmlformats.org/officeDocument/2006/relationships/slideLayout" Target="../slideLayouts/slideLayout81.xml"/><Relationship Id="rId16" Type="http://schemas.openxmlformats.org/officeDocument/2006/relationships/theme" Target="../theme/theme3.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18" Type="http://schemas.openxmlformats.org/officeDocument/2006/relationships/theme" Target="../theme/theme4.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17" Type="http://schemas.openxmlformats.org/officeDocument/2006/relationships/slideLayout" Target="../slideLayouts/slideLayout111.xml"/><Relationship Id="rId2" Type="http://schemas.openxmlformats.org/officeDocument/2006/relationships/slideLayout" Target="../slideLayouts/slideLayout96.xml"/><Relationship Id="rId16" Type="http://schemas.openxmlformats.org/officeDocument/2006/relationships/slideLayout" Target="../slideLayouts/slideLayout110.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slideLayout" Target="../slideLayouts/slideLayout109.xml"/><Relationship Id="rId10" Type="http://schemas.openxmlformats.org/officeDocument/2006/relationships/slideLayout" Target="../slideLayouts/slideLayout104.xml"/><Relationship Id="rId19" Type="http://schemas.openxmlformats.org/officeDocument/2006/relationships/image" Target="../media/image50.png"/><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slideLayout" Target="../slideLayouts/slideLayout124.xml"/><Relationship Id="rId18" Type="http://schemas.openxmlformats.org/officeDocument/2006/relationships/slideLayout" Target="../slideLayouts/slideLayout129.xml"/><Relationship Id="rId26" Type="http://schemas.openxmlformats.org/officeDocument/2006/relationships/theme" Target="../theme/theme5.xml"/><Relationship Id="rId3" Type="http://schemas.openxmlformats.org/officeDocument/2006/relationships/slideLayout" Target="../slideLayouts/slideLayout114.xml"/><Relationship Id="rId21" Type="http://schemas.openxmlformats.org/officeDocument/2006/relationships/slideLayout" Target="../slideLayouts/slideLayout132.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17" Type="http://schemas.openxmlformats.org/officeDocument/2006/relationships/slideLayout" Target="../slideLayouts/slideLayout128.xml"/><Relationship Id="rId25" Type="http://schemas.openxmlformats.org/officeDocument/2006/relationships/slideLayout" Target="../slideLayouts/slideLayout136.xml"/><Relationship Id="rId2" Type="http://schemas.openxmlformats.org/officeDocument/2006/relationships/slideLayout" Target="../slideLayouts/slideLayout113.xml"/><Relationship Id="rId16" Type="http://schemas.openxmlformats.org/officeDocument/2006/relationships/slideLayout" Target="../slideLayouts/slideLayout127.xml"/><Relationship Id="rId20" Type="http://schemas.openxmlformats.org/officeDocument/2006/relationships/slideLayout" Target="../slideLayouts/slideLayout131.xml"/><Relationship Id="rId29" Type="http://schemas.openxmlformats.org/officeDocument/2006/relationships/tags" Target="../tags/tag2.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24" Type="http://schemas.openxmlformats.org/officeDocument/2006/relationships/slideLayout" Target="../slideLayouts/slideLayout135.xml"/><Relationship Id="rId32" Type="http://schemas.openxmlformats.org/officeDocument/2006/relationships/image" Target="../media/image11.png"/><Relationship Id="rId5" Type="http://schemas.openxmlformats.org/officeDocument/2006/relationships/slideLayout" Target="../slideLayouts/slideLayout116.xml"/><Relationship Id="rId15" Type="http://schemas.openxmlformats.org/officeDocument/2006/relationships/slideLayout" Target="../slideLayouts/slideLayout126.xml"/><Relationship Id="rId23" Type="http://schemas.openxmlformats.org/officeDocument/2006/relationships/slideLayout" Target="../slideLayouts/slideLayout134.xml"/><Relationship Id="rId28" Type="http://schemas.openxmlformats.org/officeDocument/2006/relationships/tags" Target="../tags/tag1.xml"/><Relationship Id="rId10" Type="http://schemas.openxmlformats.org/officeDocument/2006/relationships/slideLayout" Target="../slideLayouts/slideLayout121.xml"/><Relationship Id="rId19" Type="http://schemas.openxmlformats.org/officeDocument/2006/relationships/slideLayout" Target="../slideLayouts/slideLayout130.xml"/><Relationship Id="rId31" Type="http://schemas.openxmlformats.org/officeDocument/2006/relationships/image" Target="../media/image54.emf"/><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slideLayout" Target="../slideLayouts/slideLayout125.xml"/><Relationship Id="rId22" Type="http://schemas.openxmlformats.org/officeDocument/2006/relationships/slideLayout" Target="../slideLayouts/slideLayout133.xml"/><Relationship Id="rId27" Type="http://schemas.openxmlformats.org/officeDocument/2006/relationships/vmlDrawing" Target="../drawings/vmlDrawing1.vml"/><Relationship Id="rId30" Type="http://schemas.openxmlformats.org/officeDocument/2006/relationships/oleObject" Target="../embeddings/oleObject1.bin"/></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18" Type="http://schemas.openxmlformats.org/officeDocument/2006/relationships/slideLayout" Target="../slideLayouts/slideLayout154.xml"/><Relationship Id="rId3" Type="http://schemas.openxmlformats.org/officeDocument/2006/relationships/slideLayout" Target="../slideLayouts/slideLayout139.xml"/><Relationship Id="rId21" Type="http://schemas.openxmlformats.org/officeDocument/2006/relationships/slideLayout" Target="../slideLayouts/slideLayout157.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17" Type="http://schemas.openxmlformats.org/officeDocument/2006/relationships/slideLayout" Target="../slideLayouts/slideLayout153.xml"/><Relationship Id="rId2" Type="http://schemas.openxmlformats.org/officeDocument/2006/relationships/slideLayout" Target="../slideLayouts/slideLayout138.xml"/><Relationship Id="rId16" Type="http://schemas.openxmlformats.org/officeDocument/2006/relationships/slideLayout" Target="../slideLayouts/slideLayout152.xml"/><Relationship Id="rId20" Type="http://schemas.openxmlformats.org/officeDocument/2006/relationships/slideLayout" Target="../slideLayouts/slideLayout156.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5" Type="http://schemas.openxmlformats.org/officeDocument/2006/relationships/slideLayout" Target="../slideLayouts/slideLayout151.xml"/><Relationship Id="rId23" Type="http://schemas.openxmlformats.org/officeDocument/2006/relationships/image" Target="../media/image11.png"/><Relationship Id="rId10" Type="http://schemas.openxmlformats.org/officeDocument/2006/relationships/slideLayout" Target="../slideLayouts/slideLayout146.xml"/><Relationship Id="rId19" Type="http://schemas.openxmlformats.org/officeDocument/2006/relationships/slideLayout" Target="../slideLayouts/slideLayout155.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 Id="rId2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slideLayout" Target="../slideLayouts/slideLayout170.xml"/><Relationship Id="rId18" Type="http://schemas.openxmlformats.org/officeDocument/2006/relationships/slideLayout" Target="../slideLayouts/slideLayout175.xml"/><Relationship Id="rId3" Type="http://schemas.openxmlformats.org/officeDocument/2006/relationships/slideLayout" Target="../slideLayouts/slideLayout160.xml"/><Relationship Id="rId21" Type="http://schemas.openxmlformats.org/officeDocument/2006/relationships/slideLayout" Target="../slideLayouts/slideLayout178.xml"/><Relationship Id="rId7" Type="http://schemas.openxmlformats.org/officeDocument/2006/relationships/slideLayout" Target="../slideLayouts/slideLayout164.xml"/><Relationship Id="rId12" Type="http://schemas.openxmlformats.org/officeDocument/2006/relationships/slideLayout" Target="../slideLayouts/slideLayout169.xml"/><Relationship Id="rId17" Type="http://schemas.openxmlformats.org/officeDocument/2006/relationships/slideLayout" Target="../slideLayouts/slideLayout174.xml"/><Relationship Id="rId25" Type="http://schemas.openxmlformats.org/officeDocument/2006/relationships/image" Target="../media/image11.png"/><Relationship Id="rId2" Type="http://schemas.openxmlformats.org/officeDocument/2006/relationships/slideLayout" Target="../slideLayouts/slideLayout159.xml"/><Relationship Id="rId16" Type="http://schemas.openxmlformats.org/officeDocument/2006/relationships/slideLayout" Target="../slideLayouts/slideLayout173.xml"/><Relationship Id="rId20" Type="http://schemas.openxmlformats.org/officeDocument/2006/relationships/slideLayout" Target="../slideLayouts/slideLayout177.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24" Type="http://schemas.openxmlformats.org/officeDocument/2006/relationships/theme" Target="../theme/theme7.xml"/><Relationship Id="rId5" Type="http://schemas.openxmlformats.org/officeDocument/2006/relationships/slideLayout" Target="../slideLayouts/slideLayout162.xml"/><Relationship Id="rId15" Type="http://schemas.openxmlformats.org/officeDocument/2006/relationships/slideLayout" Target="../slideLayouts/slideLayout172.xml"/><Relationship Id="rId23" Type="http://schemas.openxmlformats.org/officeDocument/2006/relationships/slideLayout" Target="../slideLayouts/slideLayout180.xml"/><Relationship Id="rId10" Type="http://schemas.openxmlformats.org/officeDocument/2006/relationships/slideLayout" Target="../slideLayouts/slideLayout167.xml"/><Relationship Id="rId19" Type="http://schemas.openxmlformats.org/officeDocument/2006/relationships/slideLayout" Target="../slideLayouts/slideLayout176.xml"/><Relationship Id="rId4" Type="http://schemas.openxmlformats.org/officeDocument/2006/relationships/slideLayout" Target="../slideLayouts/slideLayout161.xml"/><Relationship Id="rId9" Type="http://schemas.openxmlformats.org/officeDocument/2006/relationships/slideLayout" Target="../slideLayouts/slideLayout166.xml"/><Relationship Id="rId14" Type="http://schemas.openxmlformats.org/officeDocument/2006/relationships/slideLayout" Target="../slideLayouts/slideLayout171.xml"/><Relationship Id="rId22" Type="http://schemas.openxmlformats.org/officeDocument/2006/relationships/slideLayout" Target="../slideLayouts/slideLayout1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03E81235-42CB-4463-96F8-C4696D0298EB}"/>
              </a:ext>
            </a:extLst>
          </p:cNvPr>
          <p:cNvCxnSpPr>
            <a:cxnSpLocks/>
          </p:cNvCxnSpPr>
          <p:nvPr userDrawn="1"/>
        </p:nvCxnSpPr>
        <p:spPr>
          <a:xfrm>
            <a:off x="619125" y="6132244"/>
            <a:ext cx="109188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D4C3630-EDB2-4C29-A441-3F7F94A94667}"/>
              </a:ext>
            </a:extLst>
          </p:cNvPr>
          <p:cNvSpPr txBox="1"/>
          <p:nvPr userDrawn="1"/>
        </p:nvSpPr>
        <p:spPr>
          <a:xfrm>
            <a:off x="10815587" y="6615508"/>
            <a:ext cx="725908" cy="123111"/>
          </a:xfrm>
          <a:prstGeom prst="rect">
            <a:avLst/>
          </a:prstGeom>
          <a:noFill/>
        </p:spPr>
        <p:txBody>
          <a:bodyPr wrap="square" lIns="0" tIns="0" rIns="0" bIns="0" rtlCol="0">
            <a:spAutoFit/>
          </a:bodyPr>
          <a:lstStyle/>
          <a:p>
            <a:pPr marL="0" indent="0" algn="r">
              <a:buClr>
                <a:schemeClr val="tx1"/>
              </a:buClr>
              <a:buFont typeface="Arial" pitchFamily="34" charset="0"/>
              <a:buNone/>
            </a:pPr>
            <a:fld id="{EEEC6654-DB14-44CF-A605-529DB400BAA2}" type="slidenum">
              <a:rPr lang="en-US" sz="800" b="1" smtClean="0"/>
              <a:pPr marL="0" indent="0" algn="r">
                <a:buClr>
                  <a:schemeClr val="tx1"/>
                </a:buClr>
                <a:buFont typeface="Arial" pitchFamily="34" charset="0"/>
                <a:buNone/>
              </a:pPr>
              <a:t>‹#›</a:t>
            </a:fld>
            <a:endParaRPr lang="en-US" sz="800" b="1" dirty="0"/>
          </a:p>
        </p:txBody>
      </p:sp>
      <p:cxnSp>
        <p:nvCxnSpPr>
          <p:cNvPr id="16" name="Straight Connector 15">
            <a:extLst>
              <a:ext uri="{FF2B5EF4-FFF2-40B4-BE49-F238E27FC236}">
                <a16:creationId xmlns:a16="http://schemas.microsoft.com/office/drawing/2014/main" id="{697B049A-84B4-4F39-AAE1-9C0E0A800FFC}"/>
              </a:ext>
            </a:extLst>
          </p:cNvPr>
          <p:cNvCxnSpPr>
            <a:cxnSpLocks/>
          </p:cNvCxnSpPr>
          <p:nvPr userDrawn="1"/>
        </p:nvCxnSpPr>
        <p:spPr>
          <a:xfrm>
            <a:off x="619125" y="928558"/>
            <a:ext cx="1091882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438A6F04-FFB7-49FD-8BB5-0774C1E17D0A}"/>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869843" y="87091"/>
            <a:ext cx="766216" cy="735356"/>
          </a:xfrm>
          <a:prstGeom prst="rect">
            <a:avLst/>
          </a:prstGeom>
        </p:spPr>
      </p:pic>
      <p:sp>
        <p:nvSpPr>
          <p:cNvPr id="19" name="Title Placeholder 3">
            <a:extLst>
              <a:ext uri="{FF2B5EF4-FFF2-40B4-BE49-F238E27FC236}">
                <a16:creationId xmlns:a16="http://schemas.microsoft.com/office/drawing/2014/main" id="{412C581E-D7CF-440C-9E32-5CB1144FB4FE}"/>
              </a:ext>
            </a:extLst>
          </p:cNvPr>
          <p:cNvSpPr>
            <a:spLocks noGrp="1"/>
          </p:cNvSpPr>
          <p:nvPr>
            <p:ph type="title"/>
          </p:nvPr>
        </p:nvSpPr>
        <p:spPr>
          <a:xfrm>
            <a:off x="607219" y="238380"/>
            <a:ext cx="10229799" cy="280378"/>
          </a:xfrm>
          <a:prstGeom prst="rect">
            <a:avLst/>
          </a:prstGeom>
        </p:spPr>
        <p:txBody>
          <a:bodyPr vert="horz" wrap="square" lIns="0" tIns="0" rIns="0" bIns="0" rtlCol="0" anchor="ctr" anchorCtr="0">
            <a:noAutofit/>
          </a:bodyPr>
          <a:lstStyle/>
          <a:p>
            <a:r>
              <a:rPr lang="en-US" dirty="0"/>
              <a:t>Click to edit Master heading style</a:t>
            </a:r>
            <a:endParaRPr lang="en-GB" dirty="0"/>
          </a:p>
        </p:txBody>
      </p:sp>
      <p:sp>
        <p:nvSpPr>
          <p:cNvPr id="21" name="Text Placeholder 20">
            <a:extLst>
              <a:ext uri="{FF2B5EF4-FFF2-40B4-BE49-F238E27FC236}">
                <a16:creationId xmlns:a16="http://schemas.microsoft.com/office/drawing/2014/main" id="{F07DCD2C-157E-46F3-971B-28F6885CA519}"/>
              </a:ext>
            </a:extLst>
          </p:cNvPr>
          <p:cNvSpPr>
            <a:spLocks noGrp="1"/>
          </p:cNvSpPr>
          <p:nvPr>
            <p:ph type="body" idx="1"/>
          </p:nvPr>
        </p:nvSpPr>
        <p:spPr>
          <a:xfrm>
            <a:off x="619125" y="1084267"/>
            <a:ext cx="10914275" cy="4935533"/>
          </a:xfrm>
          <a:prstGeom prst="rect">
            <a:avLst/>
          </a:prstGeom>
        </p:spPr>
        <p:txBody>
          <a:bodyPr vert="horz" lIns="0" tIns="45720" rIns="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885736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Lst>
  <p:txStyles>
    <p:titleStyle>
      <a:lvl1pPr algn="l" defTabSz="914400" rtl="0" eaLnBrk="1" latinLnBrk="0" hangingPunct="1">
        <a:lnSpc>
          <a:spcPct val="90000"/>
        </a:lnSpc>
        <a:spcBef>
          <a:spcPct val="0"/>
        </a:spcBef>
        <a:buNone/>
        <a:defRPr lang="en-GB" sz="2400" b="1" kern="1200" dirty="0">
          <a:solidFill>
            <a:schemeClr val="accent1"/>
          </a:solidFill>
          <a:latin typeface="+mj-lt"/>
          <a:ea typeface="+mj-ea"/>
          <a:cs typeface="+mj-cs"/>
        </a:defRPr>
      </a:lvl1pPr>
    </p:titleStyle>
    <p:bodyStyle>
      <a:lvl1pPr marL="182880" indent="-182880" algn="l" defTabSz="914400" rtl="0" eaLnBrk="1" latinLnBrk="0" hangingPunct="1">
        <a:lnSpc>
          <a:spcPct val="90000"/>
        </a:lnSpc>
        <a:spcBef>
          <a:spcPts val="1000"/>
        </a:spcBef>
        <a:buFont typeface="Arial" panose="020B0604020202020204" pitchFamily="34" charset="0"/>
        <a:buChar char="•"/>
        <a:defRPr lang="en-US" sz="1800" b="1" kern="1200" dirty="0" smtClean="0">
          <a:solidFill>
            <a:schemeClr val="tx1"/>
          </a:solidFill>
          <a:latin typeface="+mn-lt"/>
          <a:ea typeface="+mn-ea"/>
          <a:cs typeface="+mn-cs"/>
        </a:defRPr>
      </a:lvl1pPr>
      <a:lvl2pPr marL="365760" indent="-18288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latin typeface="+mn-lt"/>
          <a:ea typeface="+mn-ea"/>
          <a:cs typeface="+mn-cs"/>
        </a:defRPr>
      </a:lvl2pPr>
      <a:lvl3pPr marL="548640" indent="-18288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731520" indent="-18288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914400" indent="-18288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90">
          <p15:clr>
            <a:srgbClr val="F26B43"/>
          </p15:clr>
        </p15:guide>
        <p15:guide id="3" pos="7268">
          <p15:clr>
            <a:srgbClr val="F26B43"/>
          </p15:clr>
        </p15:guide>
        <p15:guide id="4" orient="horz" pos="683">
          <p15:clr>
            <a:srgbClr val="F26B43"/>
          </p15:clr>
        </p15:guide>
        <p15:guide id="5" orient="horz" pos="3792">
          <p15:clr>
            <a:srgbClr val="F26B43"/>
          </p15:clr>
        </p15:guide>
        <p15:guide id="6" pos="3768">
          <p15:clr>
            <a:srgbClr val="F26B43"/>
          </p15:clr>
        </p15:guide>
        <p15:guide id="7" pos="391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8869" y="1587484"/>
            <a:ext cx="11232000" cy="4092344"/>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10604039" y="6272002"/>
            <a:ext cx="1106831" cy="365125"/>
          </a:xfrm>
          <a:prstGeom prst="rect">
            <a:avLst/>
          </a:prstGeom>
        </p:spPr>
        <p:txBody>
          <a:bodyPr vert="horz" lIns="72000" tIns="0" rIns="0" bIns="0" rtlCol="0" anchor="t" anchorCtr="0"/>
          <a:lstStyle>
            <a:lvl1pPr algn="r">
              <a:defRPr sz="1067">
                <a:solidFill>
                  <a:schemeClr val="tx1"/>
                </a:solidFill>
              </a:defRPr>
            </a:lvl1pPr>
          </a:lstStyle>
          <a:p>
            <a:fld id="{9F9F533D-B52E-4A2F-BF72-0ADD2D94BD75}" type="slidenum">
              <a:rPr lang="en-GB" smtClean="0"/>
              <a:pPr/>
              <a:t>‹#›</a:t>
            </a:fld>
            <a:endParaRPr lang="en-GB" dirty="0"/>
          </a:p>
        </p:txBody>
      </p:sp>
      <p:sp>
        <p:nvSpPr>
          <p:cNvPr id="4" name="Title Placeholder 3"/>
          <p:cNvSpPr>
            <a:spLocks noGrp="1"/>
          </p:cNvSpPr>
          <p:nvPr>
            <p:ph type="title"/>
          </p:nvPr>
        </p:nvSpPr>
        <p:spPr>
          <a:xfrm>
            <a:off x="478870" y="384852"/>
            <a:ext cx="10102852" cy="451405"/>
          </a:xfrm>
          <a:prstGeom prst="rect">
            <a:avLst/>
          </a:prstGeom>
        </p:spPr>
        <p:txBody>
          <a:bodyPr vert="horz" lIns="0" tIns="0" rIns="0" bIns="0" rtlCol="0" anchor="t" anchorCtr="0">
            <a:spAutoFit/>
          </a:bodyPr>
          <a:lstStyle/>
          <a:p>
            <a:r>
              <a:rPr lang="en-US" dirty="0"/>
              <a:t>Click to edit Master title style</a:t>
            </a:r>
            <a:endParaRPr lang="en-GB" dirty="0"/>
          </a:p>
        </p:txBody>
      </p:sp>
      <p:cxnSp>
        <p:nvCxnSpPr>
          <p:cNvPr id="10" name="Straight Connector 9"/>
          <p:cNvCxnSpPr/>
          <p:nvPr userDrawn="1"/>
        </p:nvCxnSpPr>
        <p:spPr>
          <a:xfrm>
            <a:off x="478869" y="6132244"/>
            <a:ext cx="112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78869" y="1438055"/>
            <a:ext cx="11232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69"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112525338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 id="2147483704" r:id="rId26"/>
    <p:sldLayoutId id="2147483705" r:id="rId27"/>
    <p:sldLayoutId id="2147483706" r:id="rId28"/>
    <p:sldLayoutId id="2147483707" r:id="rId29"/>
    <p:sldLayoutId id="2147483708" r:id="rId30"/>
    <p:sldLayoutId id="2147483709" r:id="rId31"/>
    <p:sldLayoutId id="2147483710" r:id="rId32"/>
    <p:sldLayoutId id="2147483711" r:id="rId33"/>
    <p:sldLayoutId id="2147483712" r:id="rId34"/>
    <p:sldLayoutId id="2147483713" r:id="rId35"/>
    <p:sldLayoutId id="2147483714" r:id="rId36"/>
    <p:sldLayoutId id="2147483715" r:id="rId37"/>
    <p:sldLayoutId id="2147483716" r:id="rId38"/>
    <p:sldLayoutId id="2147483717" r:id="rId39"/>
    <p:sldLayoutId id="2147483718" r:id="rId40"/>
    <p:sldLayoutId id="2147483719" r:id="rId41"/>
    <p:sldLayoutId id="2147483720" r:id="rId42"/>
    <p:sldLayoutId id="2147483721" r:id="rId43"/>
    <p:sldLayoutId id="2147483722" r:id="rId44"/>
    <p:sldLayoutId id="2147483723" r:id="rId45"/>
    <p:sldLayoutId id="2147483724" r:id="rId46"/>
    <p:sldLayoutId id="2147483725" r:id="rId47"/>
    <p:sldLayoutId id="2147483726" r:id="rId48"/>
    <p:sldLayoutId id="2147483727" r:id="rId49"/>
    <p:sldLayoutId id="2147483728" r:id="rId50"/>
    <p:sldLayoutId id="2147483729" r:id="rId51"/>
    <p:sldLayoutId id="2147483730" r:id="rId52"/>
    <p:sldLayoutId id="2147483731" r:id="rId53"/>
    <p:sldLayoutId id="2147483732" r:id="rId54"/>
    <p:sldLayoutId id="2147483733" r:id="rId55"/>
    <p:sldLayoutId id="2147483734" r:id="rId56"/>
    <p:sldLayoutId id="2147483735" r:id="rId57"/>
    <p:sldLayoutId id="2147483736" r:id="rId58"/>
    <p:sldLayoutId id="2147483737" r:id="rId59"/>
    <p:sldLayoutId id="2147483738" r:id="rId60"/>
    <p:sldLayoutId id="2147483739" r:id="rId61"/>
    <p:sldLayoutId id="2147483740" r:id="rId62"/>
    <p:sldLayoutId id="2147483741" r:id="rId63"/>
    <p:sldLayoutId id="2147483742" r:id="rId64"/>
    <p:sldLayoutId id="2147483743" r:id="rId65"/>
    <p:sldLayoutId id="2147483744" r:id="rId66"/>
    <p:sldLayoutId id="2147483745" r:id="rId67"/>
  </p:sldLayoutIdLst>
  <p:hf hdr="0" ftr="0" dt="0"/>
  <p:txStyles>
    <p:titleStyle>
      <a:lvl1pPr algn="l" defTabSz="1219170" rtl="0" eaLnBrk="1" latinLnBrk="0" hangingPunct="1">
        <a:lnSpc>
          <a:spcPct val="100000"/>
        </a:lnSpc>
        <a:spcBef>
          <a:spcPct val="0"/>
        </a:spcBef>
        <a:buNone/>
        <a:defRPr sz="2933" b="1" kern="1200">
          <a:solidFill>
            <a:schemeClr val="bg2"/>
          </a:solidFill>
          <a:latin typeface="+mj-lt"/>
          <a:ea typeface="+mj-ea"/>
          <a:cs typeface="+mj-cs"/>
        </a:defRPr>
      </a:lvl1pPr>
    </p:titleStyle>
    <p:bodyStyle>
      <a:lvl1pPr marL="359991" indent="-359991" algn="l" defTabSz="1219170" rtl="0" eaLnBrk="1" latinLnBrk="0" hangingPunct="1">
        <a:spcBef>
          <a:spcPts val="0"/>
        </a:spcBef>
        <a:spcAft>
          <a:spcPts val="800"/>
        </a:spcAft>
        <a:buClr>
          <a:schemeClr val="tx1"/>
        </a:buClr>
        <a:buFont typeface="Arial" pitchFamily="34" charset="0"/>
        <a:buChar char="–"/>
        <a:defRPr sz="2133" kern="1200">
          <a:solidFill>
            <a:schemeClr val="tx1"/>
          </a:solidFill>
          <a:latin typeface="+mn-lt"/>
          <a:ea typeface="+mn-ea"/>
          <a:cs typeface="+mn-cs"/>
        </a:defRPr>
      </a:lvl1pPr>
      <a:lvl2pPr marL="717533" indent="-359991" algn="l" defTabSz="1219170" rtl="0" eaLnBrk="1" latinLnBrk="0" hangingPunct="1">
        <a:spcBef>
          <a:spcPts val="0"/>
        </a:spcBef>
        <a:spcAft>
          <a:spcPts val="800"/>
        </a:spcAft>
        <a:buFont typeface="Arial" pitchFamily="34" charset="0"/>
        <a:buChar char="–"/>
        <a:defRPr sz="1867" kern="1200">
          <a:solidFill>
            <a:schemeClr val="tx1"/>
          </a:solidFill>
          <a:latin typeface="+mn-lt"/>
          <a:ea typeface="+mn-ea"/>
          <a:cs typeface="+mn-cs"/>
        </a:defRPr>
      </a:lvl2pPr>
      <a:lvl3pPr marL="1079973"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3pPr>
      <a:lvl4pPr marL="1441415"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4pPr>
      <a:lvl5pPr marL="1799955" indent="-359991" algn="l" defTabSz="1219170" rtl="0" eaLnBrk="1" latinLnBrk="0" hangingPunct="1">
        <a:spcBef>
          <a:spcPts val="0"/>
        </a:spcBef>
        <a:spcAft>
          <a:spcPts val="800"/>
        </a:spcAft>
        <a:buFont typeface="Arial" pitchFamily="34" charset="0"/>
        <a:buChar char="–"/>
        <a:defRPr sz="1600" b="0" kern="1200">
          <a:solidFill>
            <a:schemeClr val="tx1"/>
          </a:solidFill>
          <a:latin typeface="+mn-lt"/>
          <a:ea typeface="+mn-ea"/>
          <a:cs typeface="+mn-cs"/>
        </a:defRPr>
      </a:lvl5pPr>
      <a:lvl6pPr marL="2159946"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6pPr>
      <a:lvl7pPr marL="2399940"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7pPr>
      <a:lvl8pPr marL="2759931"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8pPr>
      <a:lvl9pPr marL="3119922"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7381" y="360363"/>
            <a:ext cx="9889099" cy="338554"/>
          </a:xfrm>
          <a:prstGeom prst="rect">
            <a:avLst/>
          </a:prstGeom>
        </p:spPr>
        <p:txBody>
          <a:bodyPr vert="horz" wrap="square" lIns="0" tIns="0" rIns="0" bIns="0" rtlCol="0" anchor="t" anchorCtr="0">
            <a:spAutoFit/>
          </a:bodyPr>
          <a:lstStyle/>
          <a:p>
            <a:r>
              <a:rPr lang="en-US" dirty="0"/>
              <a:t>Click to edit Master title style</a:t>
            </a:r>
            <a:endParaRPr lang="en-GB" dirty="0"/>
          </a:p>
        </p:txBody>
      </p:sp>
      <p:sp>
        <p:nvSpPr>
          <p:cNvPr id="3" name="Text Placeholder 2"/>
          <p:cNvSpPr>
            <a:spLocks noGrp="1"/>
          </p:cNvSpPr>
          <p:nvPr>
            <p:ph type="body" idx="1"/>
          </p:nvPr>
        </p:nvSpPr>
        <p:spPr>
          <a:xfrm>
            <a:off x="527382" y="1412776"/>
            <a:ext cx="11137237" cy="4896544"/>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2351254" y="6476209"/>
            <a:ext cx="3649497"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
        <p:nvSpPr>
          <p:cNvPr id="5" name="Footer Placeholder 4"/>
          <p:cNvSpPr>
            <a:spLocks noGrp="1"/>
          </p:cNvSpPr>
          <p:nvPr>
            <p:ph type="ftr" sz="quarter" idx="3"/>
          </p:nvPr>
        </p:nvSpPr>
        <p:spPr>
          <a:xfrm>
            <a:off x="527051" y="6476209"/>
            <a:ext cx="1824203" cy="365125"/>
          </a:xfrm>
          <a:prstGeom prst="rect">
            <a:avLst/>
          </a:prstGeom>
        </p:spPr>
        <p:txBody>
          <a:bodyPr vert="horz" lIns="0" tIns="0" rIns="0" bIns="0" rtlCol="0" anchor="t" anchorCtr="0"/>
          <a:lstStyle>
            <a:lvl1pPr algn="l">
              <a:defRPr sz="800">
                <a:solidFill>
                  <a:schemeClr val="tx1"/>
                </a:solidFill>
              </a:defRPr>
            </a:lvl1pPr>
          </a:lstStyle>
          <a:p>
            <a:endParaRPr lang="en-GB" dirty="0"/>
          </a:p>
        </p:txBody>
      </p:sp>
      <p:sp>
        <p:nvSpPr>
          <p:cNvPr id="6" name="Slide Number Placeholder 5"/>
          <p:cNvSpPr>
            <a:spLocks noGrp="1"/>
          </p:cNvSpPr>
          <p:nvPr>
            <p:ph type="sldNum" sz="quarter" idx="4"/>
          </p:nvPr>
        </p:nvSpPr>
        <p:spPr>
          <a:xfrm>
            <a:off x="11569832" y="6476209"/>
            <a:ext cx="384043" cy="365125"/>
          </a:xfrm>
          <a:prstGeom prst="rect">
            <a:avLst/>
          </a:prstGeom>
        </p:spPr>
        <p:txBody>
          <a:bodyPr vert="horz" lIns="0" tIns="0" rIns="0" bIns="0" rtlCol="0" anchor="t" anchorCtr="0"/>
          <a:lstStyle>
            <a:lvl1pPr algn="r">
              <a:defRPr sz="800">
                <a:solidFill>
                  <a:schemeClr val="tx1"/>
                </a:solidFill>
              </a:defRPr>
            </a:lvl1pPr>
          </a:lstStyle>
          <a:p>
            <a:fld id="{2FE18977-94FB-415F-B497-03350E8854FC}" type="slidenum">
              <a:rPr lang="en-GB" smtClean="0"/>
              <a:pPr/>
              <a:t>‹#›</a:t>
            </a:fld>
            <a:endParaRPr lang="en-GB" dirty="0"/>
          </a:p>
        </p:txBody>
      </p:sp>
      <p:cxnSp>
        <p:nvCxnSpPr>
          <p:cNvPr id="9" name="Straight Connector 8"/>
          <p:cNvCxnSpPr/>
          <p:nvPr/>
        </p:nvCxnSpPr>
        <p:spPr>
          <a:xfrm>
            <a:off x="238125" y="6388896"/>
            <a:ext cx="2897451" cy="0"/>
          </a:xfrm>
          <a:prstGeom prst="line">
            <a:avLst/>
          </a:prstGeom>
          <a:ln w="635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38125" y="1082823"/>
            <a:ext cx="11709400" cy="0"/>
          </a:xfrm>
          <a:prstGeom prst="line">
            <a:avLst/>
          </a:prstGeom>
          <a:ln w="1270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238126" y="6388896"/>
            <a:ext cx="3547065" cy="0"/>
          </a:xfrm>
          <a:prstGeom prst="line">
            <a:avLst/>
          </a:prstGeom>
          <a:ln w="6350" cap="rnd">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238125" y="1082823"/>
            <a:ext cx="11709400" cy="0"/>
          </a:xfrm>
          <a:prstGeom prst="line">
            <a:avLst/>
          </a:prstGeom>
          <a:ln w="12700" cap="rnd">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985501" y="360111"/>
            <a:ext cx="674219" cy="434341"/>
          </a:xfrm>
          <a:prstGeom prst="rect">
            <a:avLst/>
          </a:prstGeom>
        </p:spPr>
      </p:pic>
    </p:spTree>
    <p:extLst>
      <p:ext uri="{BB962C8B-B14F-4D97-AF65-F5344CB8AC3E}">
        <p14:creationId xmlns:p14="http://schemas.microsoft.com/office/powerpoint/2010/main" val="3458526055"/>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2" r:id="rId15"/>
  </p:sldLayoutIdLst>
  <p:hf hdr="0" ftr="0" dt="0"/>
  <p:txStyles>
    <p:titleStyle>
      <a:lvl1pPr algn="l" defTabSz="914400" rtl="0" eaLnBrk="1" latinLnBrk="0" hangingPunct="1">
        <a:spcBef>
          <a:spcPct val="0"/>
        </a:spcBef>
        <a:buNone/>
        <a:defRPr sz="2200" b="1" kern="1200">
          <a:solidFill>
            <a:schemeClr val="bg2"/>
          </a:solidFill>
          <a:latin typeface="+mj-lt"/>
          <a:ea typeface="+mj-ea"/>
          <a:cs typeface="+mj-cs"/>
        </a:defRPr>
      </a:lvl1pPr>
    </p:titleStyle>
    <p:bodyStyle>
      <a:lvl1pPr marL="179388" indent="-179388" algn="l" defTabSz="914400" rtl="0" eaLnBrk="1" latinLnBrk="0" hangingPunct="1">
        <a:spcBef>
          <a:spcPts val="1200"/>
        </a:spcBef>
        <a:buClr>
          <a:schemeClr val="bg2"/>
        </a:buClr>
        <a:buFont typeface="Arial" pitchFamily="34" charset="0"/>
        <a:buChar char="•"/>
        <a:defRPr sz="1600" kern="1200">
          <a:solidFill>
            <a:schemeClr val="tx1"/>
          </a:solidFill>
          <a:latin typeface="+mn-lt"/>
          <a:ea typeface="+mn-ea"/>
          <a:cs typeface="+mn-cs"/>
        </a:defRPr>
      </a:lvl1pPr>
      <a:lvl2pPr marL="538163" indent="-179388" algn="l" defTabSz="914400" rtl="0" eaLnBrk="1" latinLnBrk="0" hangingPunct="1">
        <a:spcBef>
          <a:spcPts val="600"/>
        </a:spcBef>
        <a:buFont typeface="Arial" pitchFamily="34" charset="0"/>
        <a:buChar char="–"/>
        <a:defRPr sz="1200" kern="1200">
          <a:solidFill>
            <a:schemeClr val="tx1"/>
          </a:solidFill>
          <a:latin typeface="+mn-lt"/>
          <a:ea typeface="+mn-ea"/>
          <a:cs typeface="+mn-cs"/>
        </a:defRPr>
      </a:lvl2pPr>
      <a:lvl3pPr marL="850900" indent="-133350" algn="l" defTabSz="914400" rtl="0" eaLnBrk="1" latinLnBrk="0" hangingPunct="1">
        <a:spcBef>
          <a:spcPts val="300"/>
        </a:spcBef>
        <a:buFont typeface="Arial" pitchFamily="34" charset="0"/>
        <a:buChar char="•"/>
        <a:defRPr sz="1200" kern="1200">
          <a:solidFill>
            <a:schemeClr val="tx1"/>
          </a:solidFill>
          <a:latin typeface="+mn-lt"/>
          <a:ea typeface="+mn-ea"/>
          <a:cs typeface="+mn-cs"/>
        </a:defRPr>
      </a:lvl3pPr>
      <a:lvl4pPr marL="1236663" indent="-160338" algn="l" defTabSz="914400" rtl="0" eaLnBrk="1" latinLnBrk="0" hangingPunct="1">
        <a:spcBef>
          <a:spcPts val="300"/>
        </a:spcBef>
        <a:buFont typeface="Arial" pitchFamily="34" charset="0"/>
        <a:buChar char="–"/>
        <a:defRPr sz="1200" kern="1200">
          <a:solidFill>
            <a:schemeClr val="tx1"/>
          </a:solidFill>
          <a:latin typeface="+mn-lt"/>
          <a:ea typeface="+mn-ea"/>
          <a:cs typeface="+mn-cs"/>
        </a:defRPr>
      </a:lvl4pPr>
      <a:lvl5pPr marL="1587500" indent="-152400" algn="l" defTabSz="914400" rtl="0" eaLnBrk="1" latinLnBrk="0" hangingPunct="1">
        <a:spcBef>
          <a:spcPts val="3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7381" y="360363"/>
            <a:ext cx="9889099" cy="338554"/>
          </a:xfrm>
          <a:prstGeom prst="rect">
            <a:avLst/>
          </a:prstGeom>
        </p:spPr>
        <p:txBody>
          <a:bodyPr vert="horz" wrap="square" lIns="0" tIns="0" rIns="0" bIns="0" rtlCol="0" anchor="t" anchorCtr="0">
            <a:spAutoFit/>
          </a:bodyPr>
          <a:lstStyle/>
          <a:p>
            <a:r>
              <a:rPr lang="en-US" dirty="0"/>
              <a:t>Click to edit Master title style</a:t>
            </a:r>
            <a:endParaRPr lang="en-GB" dirty="0"/>
          </a:p>
        </p:txBody>
      </p:sp>
      <p:sp>
        <p:nvSpPr>
          <p:cNvPr id="3" name="Text Placeholder 2"/>
          <p:cNvSpPr>
            <a:spLocks noGrp="1"/>
          </p:cNvSpPr>
          <p:nvPr>
            <p:ph type="body" idx="1"/>
          </p:nvPr>
        </p:nvSpPr>
        <p:spPr>
          <a:xfrm>
            <a:off x="527382" y="1412776"/>
            <a:ext cx="11137237" cy="4896544"/>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2351254" y="6476209"/>
            <a:ext cx="3649497" cy="365125"/>
          </a:xfrm>
          <a:prstGeom prst="rect">
            <a:avLst/>
          </a:prstGeom>
        </p:spPr>
        <p:txBody>
          <a:bodyPr vert="horz" lIns="0" tIns="0" rIns="0" bIns="0" rtlCol="0" anchor="t" anchorCtr="0"/>
          <a:lstStyle>
            <a:lvl1pPr algn="l">
              <a:defRPr sz="800">
                <a:solidFill>
                  <a:schemeClr val="tx1"/>
                </a:solidFill>
              </a:defRPr>
            </a:lvl1pPr>
          </a:lstStyle>
          <a:p>
            <a:r>
              <a:rPr lang="en-US">
                <a:solidFill>
                  <a:srgbClr val="9A8B7D"/>
                </a:solidFill>
              </a:rPr>
              <a:t>20 Feb 2014</a:t>
            </a:r>
            <a:endParaRPr lang="en-GB" dirty="0">
              <a:solidFill>
                <a:srgbClr val="9A8B7D"/>
              </a:solidFill>
            </a:endParaRPr>
          </a:p>
        </p:txBody>
      </p:sp>
      <p:sp>
        <p:nvSpPr>
          <p:cNvPr id="5" name="Footer Placeholder 4"/>
          <p:cNvSpPr>
            <a:spLocks noGrp="1"/>
          </p:cNvSpPr>
          <p:nvPr>
            <p:ph type="ftr" sz="quarter" idx="3"/>
          </p:nvPr>
        </p:nvSpPr>
        <p:spPr>
          <a:xfrm>
            <a:off x="527051" y="6476209"/>
            <a:ext cx="1824203" cy="365125"/>
          </a:xfrm>
          <a:prstGeom prst="rect">
            <a:avLst/>
          </a:prstGeom>
        </p:spPr>
        <p:txBody>
          <a:bodyPr vert="horz" lIns="0" tIns="0" rIns="0" bIns="0" rtlCol="0" anchor="t" anchorCtr="0"/>
          <a:lstStyle>
            <a:lvl1pPr algn="l">
              <a:defRPr sz="800">
                <a:solidFill>
                  <a:schemeClr val="tx1"/>
                </a:solidFill>
              </a:defRPr>
            </a:lvl1pPr>
          </a:lstStyle>
          <a:p>
            <a:r>
              <a:rPr lang="en-US">
                <a:solidFill>
                  <a:srgbClr val="9A8B7D"/>
                </a:solidFill>
              </a:rPr>
              <a:t>FXR Agonist GSK448062 for NASH, PSC and PBC</a:t>
            </a:r>
            <a:endParaRPr lang="en-GB" dirty="0">
              <a:solidFill>
                <a:srgbClr val="9A8B7D"/>
              </a:solidFill>
            </a:endParaRPr>
          </a:p>
        </p:txBody>
      </p:sp>
      <p:sp>
        <p:nvSpPr>
          <p:cNvPr id="6" name="Slide Number Placeholder 5"/>
          <p:cNvSpPr>
            <a:spLocks noGrp="1"/>
          </p:cNvSpPr>
          <p:nvPr>
            <p:ph type="sldNum" sz="quarter" idx="4"/>
          </p:nvPr>
        </p:nvSpPr>
        <p:spPr>
          <a:xfrm>
            <a:off x="11569832" y="6476209"/>
            <a:ext cx="384043" cy="365125"/>
          </a:xfrm>
          <a:prstGeom prst="rect">
            <a:avLst/>
          </a:prstGeom>
        </p:spPr>
        <p:txBody>
          <a:bodyPr vert="horz" lIns="0" tIns="0" rIns="0" bIns="0" rtlCol="0" anchor="t" anchorCtr="0"/>
          <a:lstStyle>
            <a:lvl1pPr algn="r">
              <a:defRPr sz="800">
                <a:solidFill>
                  <a:schemeClr val="tx1"/>
                </a:solidFill>
              </a:defRPr>
            </a:lvl1pPr>
          </a:lstStyle>
          <a:p>
            <a:fld id="{2FE18977-94FB-415F-B497-03350E8854FC}" type="slidenum">
              <a:rPr lang="en-GB" smtClean="0">
                <a:solidFill>
                  <a:srgbClr val="9A8B7D"/>
                </a:solidFill>
              </a:rPr>
              <a:pPr/>
              <a:t>‹#›</a:t>
            </a:fld>
            <a:endParaRPr lang="en-GB" dirty="0">
              <a:solidFill>
                <a:srgbClr val="9A8B7D"/>
              </a:solidFill>
            </a:endParaRPr>
          </a:p>
        </p:txBody>
      </p:sp>
      <p:cxnSp>
        <p:nvCxnSpPr>
          <p:cNvPr id="9" name="Straight Connector 8"/>
          <p:cNvCxnSpPr/>
          <p:nvPr/>
        </p:nvCxnSpPr>
        <p:spPr>
          <a:xfrm>
            <a:off x="238125" y="6388896"/>
            <a:ext cx="2897451" cy="0"/>
          </a:xfrm>
          <a:prstGeom prst="line">
            <a:avLst/>
          </a:prstGeom>
          <a:ln w="635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38125" y="1082823"/>
            <a:ext cx="11709400" cy="0"/>
          </a:xfrm>
          <a:prstGeom prst="line">
            <a:avLst/>
          </a:prstGeom>
          <a:ln w="1270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38126" y="6388896"/>
            <a:ext cx="3547065" cy="0"/>
          </a:xfrm>
          <a:prstGeom prst="line">
            <a:avLst/>
          </a:prstGeom>
          <a:ln w="6350" cap="rnd">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38125" y="1082823"/>
            <a:ext cx="11709400" cy="0"/>
          </a:xfrm>
          <a:prstGeom prst="line">
            <a:avLst/>
          </a:prstGeom>
          <a:ln w="12700" cap="rnd">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0985501" y="360111"/>
            <a:ext cx="674219" cy="434341"/>
          </a:xfrm>
          <a:prstGeom prst="rect">
            <a:avLst/>
          </a:prstGeom>
        </p:spPr>
      </p:pic>
    </p:spTree>
    <p:extLst>
      <p:ext uri="{BB962C8B-B14F-4D97-AF65-F5344CB8AC3E}">
        <p14:creationId xmlns:p14="http://schemas.microsoft.com/office/powerpoint/2010/main" val="2963014677"/>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Lst>
  <p:hf hdr="0"/>
  <p:txStyles>
    <p:titleStyle>
      <a:lvl1pPr algn="l" defTabSz="914400" rtl="0" eaLnBrk="1" latinLnBrk="0" hangingPunct="1">
        <a:spcBef>
          <a:spcPct val="0"/>
        </a:spcBef>
        <a:buNone/>
        <a:defRPr sz="2200" b="1" kern="1200">
          <a:solidFill>
            <a:schemeClr val="bg2"/>
          </a:solidFill>
          <a:latin typeface="+mj-lt"/>
          <a:ea typeface="+mj-ea"/>
          <a:cs typeface="+mj-cs"/>
        </a:defRPr>
      </a:lvl1pPr>
    </p:titleStyle>
    <p:bodyStyle>
      <a:lvl1pPr marL="179388" indent="-179388" algn="l" defTabSz="914400" rtl="0" eaLnBrk="1" latinLnBrk="0" hangingPunct="1">
        <a:spcBef>
          <a:spcPts val="1200"/>
        </a:spcBef>
        <a:buClr>
          <a:schemeClr val="bg2"/>
        </a:buClr>
        <a:buFont typeface="Arial" pitchFamily="34" charset="0"/>
        <a:buChar char="•"/>
        <a:defRPr sz="1600" kern="1200">
          <a:solidFill>
            <a:schemeClr val="tx1"/>
          </a:solidFill>
          <a:latin typeface="+mn-lt"/>
          <a:ea typeface="+mn-ea"/>
          <a:cs typeface="+mn-cs"/>
        </a:defRPr>
      </a:lvl1pPr>
      <a:lvl2pPr marL="538163" indent="-179388" algn="l" defTabSz="914400" rtl="0" eaLnBrk="1" latinLnBrk="0" hangingPunct="1">
        <a:spcBef>
          <a:spcPts val="600"/>
        </a:spcBef>
        <a:buFont typeface="Arial" pitchFamily="34" charset="0"/>
        <a:buChar char="–"/>
        <a:defRPr sz="1200" kern="1200">
          <a:solidFill>
            <a:schemeClr val="tx1"/>
          </a:solidFill>
          <a:latin typeface="+mn-lt"/>
          <a:ea typeface="+mn-ea"/>
          <a:cs typeface="+mn-cs"/>
        </a:defRPr>
      </a:lvl2pPr>
      <a:lvl3pPr marL="850900" indent="-133350" algn="l" defTabSz="914400" rtl="0" eaLnBrk="1" latinLnBrk="0" hangingPunct="1">
        <a:spcBef>
          <a:spcPts val="300"/>
        </a:spcBef>
        <a:buFont typeface="Arial" pitchFamily="34" charset="0"/>
        <a:buChar char="•"/>
        <a:defRPr sz="1200" kern="1200">
          <a:solidFill>
            <a:schemeClr val="tx1"/>
          </a:solidFill>
          <a:latin typeface="+mn-lt"/>
          <a:ea typeface="+mn-ea"/>
          <a:cs typeface="+mn-cs"/>
        </a:defRPr>
      </a:lvl3pPr>
      <a:lvl4pPr marL="1236663" indent="-160338" algn="l" defTabSz="914400" rtl="0" eaLnBrk="1" latinLnBrk="0" hangingPunct="1">
        <a:spcBef>
          <a:spcPts val="300"/>
        </a:spcBef>
        <a:buFont typeface="Arial" pitchFamily="34" charset="0"/>
        <a:buChar char="–"/>
        <a:defRPr sz="1200" kern="1200">
          <a:solidFill>
            <a:schemeClr val="tx1"/>
          </a:solidFill>
          <a:latin typeface="+mn-lt"/>
          <a:ea typeface="+mn-ea"/>
          <a:cs typeface="+mn-cs"/>
        </a:defRPr>
      </a:lvl4pPr>
      <a:lvl5pPr marL="1587500" indent="-152400" algn="l" defTabSz="914400" rtl="0" eaLnBrk="1" latinLnBrk="0" hangingPunct="1">
        <a:spcBef>
          <a:spcPts val="3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5E3A3D1-D2EF-4A1B-9A64-2AD06F33CDA7}"/>
              </a:ext>
            </a:extLst>
          </p:cNvPr>
          <p:cNvGraphicFramePr>
            <a:graphicFrameLocks noChangeAspect="1"/>
          </p:cNvGraphicFramePr>
          <p:nvPr userDrawn="1">
            <p:custDataLst>
              <p:tags r:id="rId28"/>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spid="_x0000_s1029" name="think-cell Slide" r:id="rId30" imgW="425" imgH="426" progId="TCLayout.ActiveDocument.1">
                  <p:embed/>
                </p:oleObj>
              </mc:Choice>
              <mc:Fallback>
                <p:oleObj name="think-cell Slide" r:id="rId30" imgW="425" imgH="426" progId="TCLayout.ActiveDocument.1">
                  <p:embed/>
                  <p:pic>
                    <p:nvPicPr>
                      <p:cNvPr id="3" name="Object 2" hidden="1">
                        <a:extLst>
                          <a:ext uri="{FF2B5EF4-FFF2-40B4-BE49-F238E27FC236}">
                            <a16:creationId xmlns:a16="http://schemas.microsoft.com/office/drawing/2014/main" id="{35E3A3D1-D2EF-4A1B-9A64-2AD06F33CDA7}"/>
                          </a:ext>
                        </a:extLst>
                      </p:cNvPr>
                      <p:cNvPicPr/>
                      <p:nvPr/>
                    </p:nvPicPr>
                    <p:blipFill>
                      <a:blip r:embed="rId31"/>
                      <a:stretch>
                        <a:fillRect/>
                      </a:stretch>
                    </p:blipFill>
                    <p:spPr>
                      <a:xfrm>
                        <a:off x="2118" y="2118"/>
                        <a:ext cx="2117" cy="2117"/>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3F2A8A89-4DCC-4CEF-BA1A-4743AFAF0A87}"/>
              </a:ext>
            </a:extLst>
          </p:cNvPr>
          <p:cNvSpPr/>
          <p:nvPr userDrawn="1">
            <p:custDataLst>
              <p:tags r:id="rId29"/>
            </p:custDataLst>
          </p:nvPr>
        </p:nvSpPr>
        <p:spPr bwMode="auto">
          <a:xfrm>
            <a:off x="0" y="0"/>
            <a:ext cx="211667" cy="211667"/>
          </a:xfrm>
          <a:prstGeom prst="rect">
            <a:avLst/>
          </a:prstGeom>
          <a:solidFill>
            <a:schemeClr val="bg2"/>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lvl="0" indent="0" algn="ctr" eaLnBrk="0" fontAlgn="auto" hangingPunct="0">
              <a:spcBef>
                <a:spcPts val="0"/>
              </a:spcBef>
              <a:spcAft>
                <a:spcPts val="0"/>
              </a:spcAft>
              <a:buClr>
                <a:schemeClr val="bg1"/>
              </a:buClr>
              <a:buFontTx/>
              <a:buNone/>
            </a:pPr>
            <a:endParaRPr lang="en-US" sz="2933" b="1" i="0" kern="0" baseline="0" err="1">
              <a:solidFill>
                <a:srgbClr val="FFFFFF"/>
              </a:solidFill>
              <a:latin typeface="Arial" panose="020B0604020202020204" pitchFamily="34" charset="0"/>
              <a:ea typeface="+mj-ea"/>
              <a:cs typeface="+mj-cs"/>
              <a:sym typeface="Arial" panose="020B0604020202020204" pitchFamily="34" charset="0"/>
            </a:endParaRPr>
          </a:p>
        </p:txBody>
      </p:sp>
      <p:sp>
        <p:nvSpPr>
          <p:cNvPr id="5" name="Footer Placeholder 4"/>
          <p:cNvSpPr>
            <a:spLocks noGrp="1"/>
          </p:cNvSpPr>
          <p:nvPr>
            <p:ph type="ftr" sz="quarter" idx="3"/>
          </p:nvPr>
        </p:nvSpPr>
        <p:spPr>
          <a:xfrm>
            <a:off x="478869" y="6272002"/>
            <a:ext cx="3420032" cy="365125"/>
          </a:xfrm>
          <a:prstGeom prst="rect">
            <a:avLst/>
          </a:prstGeom>
        </p:spPr>
        <p:txBody>
          <a:bodyPr vert="horz" lIns="0" tIns="0" rIns="0" bIns="0" rtlCol="0" anchor="t" anchorCtr="0"/>
          <a:lstStyle>
            <a:lvl1pPr algn="l">
              <a:defRPr sz="1067">
                <a:solidFill>
                  <a:schemeClr val="tx1"/>
                </a:solidFill>
              </a:defRPr>
            </a:lvl1pPr>
          </a:lstStyle>
          <a:p>
            <a:r>
              <a:rPr lang="en-GB"/>
              <a:t>16x9 core template</a:t>
            </a:r>
          </a:p>
        </p:txBody>
      </p:sp>
      <p:sp>
        <p:nvSpPr>
          <p:cNvPr id="6" name="Slide Number Placeholder 5"/>
          <p:cNvSpPr>
            <a:spLocks noGrp="1"/>
          </p:cNvSpPr>
          <p:nvPr>
            <p:ph type="sldNum" sz="quarter" idx="4"/>
          </p:nvPr>
        </p:nvSpPr>
        <p:spPr>
          <a:xfrm>
            <a:off x="10604039" y="6272002"/>
            <a:ext cx="1106831" cy="365125"/>
          </a:xfrm>
          <a:prstGeom prst="rect">
            <a:avLst/>
          </a:prstGeom>
        </p:spPr>
        <p:txBody>
          <a:bodyPr vert="horz" lIns="72000" tIns="0" rIns="0" bIns="0" rtlCol="0" anchor="t" anchorCtr="0"/>
          <a:lstStyle>
            <a:lvl1pPr algn="r">
              <a:defRPr sz="1067">
                <a:solidFill>
                  <a:schemeClr val="tx1"/>
                </a:solidFill>
              </a:defRPr>
            </a:lvl1pPr>
          </a:lstStyle>
          <a:p>
            <a:fld id="{9F9F533D-B52E-4A2F-BF72-0ADD2D94BD75}" type="slidenum">
              <a:rPr lang="en-GB" smtClean="0"/>
              <a:pPr/>
              <a:t>‹#›</a:t>
            </a:fld>
            <a:endParaRPr lang="en-GB"/>
          </a:p>
        </p:txBody>
      </p:sp>
      <p:sp>
        <p:nvSpPr>
          <p:cNvPr id="4" name="Title Placeholder 3"/>
          <p:cNvSpPr>
            <a:spLocks noGrp="1"/>
          </p:cNvSpPr>
          <p:nvPr>
            <p:ph type="title"/>
          </p:nvPr>
        </p:nvSpPr>
        <p:spPr>
          <a:xfrm>
            <a:off x="478870" y="384852"/>
            <a:ext cx="10102852" cy="451405"/>
          </a:xfrm>
          <a:prstGeom prst="rect">
            <a:avLst/>
          </a:prstGeom>
        </p:spPr>
        <p:txBody>
          <a:bodyPr vert="horz" lIns="0" tIns="0" rIns="0" bIns="0" rtlCol="0" anchor="t" anchorCtr="0">
            <a:spAutoFit/>
          </a:bodyPr>
          <a:lstStyle/>
          <a:p>
            <a:r>
              <a:rPr lang="en-US"/>
              <a:t>Click to edit Master heading style</a:t>
            </a:r>
            <a:endParaRPr lang="en-GB"/>
          </a:p>
        </p:txBody>
      </p:sp>
      <p:sp>
        <p:nvSpPr>
          <p:cNvPr id="7" name="Date Placeholder 6"/>
          <p:cNvSpPr>
            <a:spLocks noGrp="1"/>
          </p:cNvSpPr>
          <p:nvPr>
            <p:ph type="dt" sz="half" idx="2"/>
          </p:nvPr>
        </p:nvSpPr>
        <p:spPr>
          <a:xfrm>
            <a:off x="3980329" y="6272002"/>
            <a:ext cx="4219640" cy="365125"/>
          </a:xfrm>
          <a:prstGeom prst="rect">
            <a:avLst/>
          </a:prstGeom>
        </p:spPr>
        <p:txBody>
          <a:bodyPr vert="horz" lIns="72000" tIns="0" rIns="72000" bIns="0" rtlCol="0" anchor="t" anchorCtr="1"/>
          <a:lstStyle>
            <a:lvl1pPr algn="l">
              <a:defRPr sz="1067">
                <a:solidFill>
                  <a:schemeClr val="tx1"/>
                </a:solidFill>
              </a:defRPr>
            </a:lvl1pPr>
          </a:lstStyle>
          <a:p>
            <a:pPr algn="ctr"/>
            <a:r>
              <a:rPr lang="en-US"/>
              <a:t>Insert your date / confidentiality text here</a:t>
            </a:r>
            <a:endParaRPr lang="en-GB"/>
          </a:p>
        </p:txBody>
      </p:sp>
      <p:cxnSp>
        <p:nvCxnSpPr>
          <p:cNvPr id="10" name="Straight Connector 9"/>
          <p:cNvCxnSpPr/>
          <p:nvPr userDrawn="1"/>
        </p:nvCxnSpPr>
        <p:spPr>
          <a:xfrm>
            <a:off x="478869" y="6132244"/>
            <a:ext cx="112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78869" y="1438055"/>
            <a:ext cx="11232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2623789757"/>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Lst>
  <p:hf hdr="0"/>
  <p:txStyles>
    <p:titleStyle>
      <a:lvl1pPr algn="l" defTabSz="1219170" rtl="0" eaLnBrk="1" latinLnBrk="0" hangingPunct="1">
        <a:lnSpc>
          <a:spcPct val="100000"/>
        </a:lnSpc>
        <a:spcBef>
          <a:spcPct val="0"/>
        </a:spcBef>
        <a:buNone/>
        <a:defRPr sz="2933" b="1" kern="1200">
          <a:solidFill>
            <a:schemeClr val="bg2"/>
          </a:solidFill>
          <a:latin typeface="+mj-lt"/>
          <a:ea typeface="+mj-ea"/>
          <a:cs typeface="+mj-cs"/>
        </a:defRPr>
      </a:lvl1pPr>
    </p:titleStyle>
    <p:bodyStyle>
      <a:lvl1pPr marL="359991" indent="-359991" algn="l" defTabSz="1219170" rtl="0" eaLnBrk="1" latinLnBrk="0" hangingPunct="1">
        <a:spcBef>
          <a:spcPts val="0"/>
        </a:spcBef>
        <a:spcAft>
          <a:spcPts val="800"/>
        </a:spcAft>
        <a:buClr>
          <a:schemeClr val="tx1"/>
        </a:buClr>
        <a:buFont typeface="Arial" pitchFamily="34" charset="0"/>
        <a:buChar char="–"/>
        <a:defRPr sz="2133" kern="1200">
          <a:solidFill>
            <a:schemeClr val="tx1"/>
          </a:solidFill>
          <a:latin typeface="+mn-lt"/>
          <a:ea typeface="+mn-ea"/>
          <a:cs typeface="+mn-cs"/>
        </a:defRPr>
      </a:lvl1pPr>
      <a:lvl2pPr marL="717533" indent="-359991" algn="l" defTabSz="1219170" rtl="0" eaLnBrk="1" latinLnBrk="0" hangingPunct="1">
        <a:spcBef>
          <a:spcPts val="0"/>
        </a:spcBef>
        <a:spcAft>
          <a:spcPts val="800"/>
        </a:spcAft>
        <a:buFont typeface="Arial" pitchFamily="34" charset="0"/>
        <a:buChar char="–"/>
        <a:defRPr sz="1867" kern="1200">
          <a:solidFill>
            <a:schemeClr val="tx1"/>
          </a:solidFill>
          <a:latin typeface="+mn-lt"/>
          <a:ea typeface="+mn-ea"/>
          <a:cs typeface="+mn-cs"/>
        </a:defRPr>
      </a:lvl2pPr>
      <a:lvl3pPr marL="1079973"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3pPr>
      <a:lvl4pPr marL="1441415"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4pPr>
      <a:lvl5pPr marL="1799955" indent="-359991" algn="l" defTabSz="1219170" rtl="0" eaLnBrk="1" latinLnBrk="0" hangingPunct="1">
        <a:spcBef>
          <a:spcPts val="0"/>
        </a:spcBef>
        <a:spcAft>
          <a:spcPts val="800"/>
        </a:spcAft>
        <a:buFont typeface="Arial" pitchFamily="34" charset="0"/>
        <a:buChar char="–"/>
        <a:defRPr sz="1600" b="0" kern="1200">
          <a:solidFill>
            <a:schemeClr val="tx1"/>
          </a:solidFill>
          <a:latin typeface="+mn-lt"/>
          <a:ea typeface="+mn-ea"/>
          <a:cs typeface="+mn-cs"/>
        </a:defRPr>
      </a:lvl5pPr>
      <a:lvl6pPr marL="2159946"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6pPr>
      <a:lvl7pPr marL="2399940"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7pPr>
      <a:lvl8pPr marL="2759931"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8pPr>
      <a:lvl9pPr marL="3119922"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478869" y="6272003"/>
            <a:ext cx="3420032" cy="365125"/>
          </a:xfrm>
          <a:prstGeom prst="rect">
            <a:avLst/>
          </a:prstGeom>
        </p:spPr>
        <p:txBody>
          <a:bodyPr vert="horz" lIns="0" tIns="0" rIns="0" bIns="0" rtlCol="0" anchor="t" anchorCtr="0"/>
          <a:lstStyle>
            <a:lvl1pPr algn="l">
              <a:defRPr sz="1067">
                <a:solidFill>
                  <a:schemeClr val="tx1"/>
                </a:solidFill>
              </a:defRPr>
            </a:lvl1pPr>
          </a:lstStyle>
          <a:p>
            <a:r>
              <a:rPr lang="en-GB" dirty="0"/>
              <a:t>Jan Majer</a:t>
            </a:r>
          </a:p>
        </p:txBody>
      </p:sp>
      <p:sp>
        <p:nvSpPr>
          <p:cNvPr id="6" name="Slide Number Placeholder 5"/>
          <p:cNvSpPr>
            <a:spLocks noGrp="1"/>
          </p:cNvSpPr>
          <p:nvPr>
            <p:ph type="sldNum" sz="quarter" idx="4"/>
          </p:nvPr>
        </p:nvSpPr>
        <p:spPr>
          <a:xfrm>
            <a:off x="10604041" y="6272003"/>
            <a:ext cx="1106831" cy="365125"/>
          </a:xfrm>
          <a:prstGeom prst="rect">
            <a:avLst/>
          </a:prstGeom>
        </p:spPr>
        <p:txBody>
          <a:bodyPr vert="horz" lIns="72000" tIns="0" rIns="0" bIns="0" rtlCol="0" anchor="t" anchorCtr="0"/>
          <a:lstStyle>
            <a:lvl1pPr algn="r">
              <a:defRPr sz="1067">
                <a:solidFill>
                  <a:schemeClr val="tx1"/>
                </a:solidFill>
              </a:defRPr>
            </a:lvl1pPr>
          </a:lstStyle>
          <a:p>
            <a:fld id="{9F9F533D-B52E-4A2F-BF72-0ADD2D94BD75}" type="slidenum">
              <a:rPr lang="en-GB" smtClean="0"/>
              <a:pPr/>
              <a:t>‹#›</a:t>
            </a:fld>
            <a:endParaRPr lang="en-GB" dirty="0"/>
          </a:p>
        </p:txBody>
      </p:sp>
      <p:sp>
        <p:nvSpPr>
          <p:cNvPr id="4" name="Title Placeholder 3"/>
          <p:cNvSpPr>
            <a:spLocks noGrp="1"/>
          </p:cNvSpPr>
          <p:nvPr>
            <p:ph type="title"/>
          </p:nvPr>
        </p:nvSpPr>
        <p:spPr>
          <a:xfrm>
            <a:off x="478871" y="384852"/>
            <a:ext cx="10102852" cy="451405"/>
          </a:xfrm>
          <a:prstGeom prst="rect">
            <a:avLst/>
          </a:prstGeom>
        </p:spPr>
        <p:txBody>
          <a:bodyPr vert="horz" lIns="0" tIns="0" rIns="0" bIns="0" rtlCol="0" anchor="t" anchorCtr="0">
            <a:spAutoFit/>
          </a:bodyPr>
          <a:lstStyle/>
          <a:p>
            <a:r>
              <a:rPr lang="en-US" dirty="0"/>
              <a:t>Click to edit Master heading style</a:t>
            </a:r>
            <a:endParaRPr lang="en-GB" dirty="0"/>
          </a:p>
        </p:txBody>
      </p:sp>
      <p:sp>
        <p:nvSpPr>
          <p:cNvPr id="7" name="Date Placeholder 6"/>
          <p:cNvSpPr>
            <a:spLocks noGrp="1"/>
          </p:cNvSpPr>
          <p:nvPr>
            <p:ph type="dt" sz="half" idx="2"/>
          </p:nvPr>
        </p:nvSpPr>
        <p:spPr>
          <a:xfrm>
            <a:off x="3980329" y="6272003"/>
            <a:ext cx="4219640" cy="365125"/>
          </a:xfrm>
          <a:prstGeom prst="rect">
            <a:avLst/>
          </a:prstGeom>
        </p:spPr>
        <p:txBody>
          <a:bodyPr vert="horz" lIns="72000" tIns="0" rIns="72000" bIns="0" rtlCol="0" anchor="t" anchorCtr="1"/>
          <a:lstStyle>
            <a:lvl1pPr algn="l">
              <a:defRPr sz="1067">
                <a:solidFill>
                  <a:schemeClr val="tx1"/>
                </a:solidFill>
              </a:defRPr>
            </a:lvl1pPr>
          </a:lstStyle>
          <a:p>
            <a:pPr algn="ctr"/>
            <a:r>
              <a:rPr lang="en-US" dirty="0"/>
              <a:t>28/01/2022</a:t>
            </a:r>
            <a:endParaRPr lang="en-GB" dirty="0"/>
          </a:p>
        </p:txBody>
      </p:sp>
      <p:cxnSp>
        <p:nvCxnSpPr>
          <p:cNvPr id="10" name="Straight Connector 9"/>
          <p:cNvCxnSpPr/>
          <p:nvPr userDrawn="1"/>
        </p:nvCxnSpPr>
        <p:spPr>
          <a:xfrm>
            <a:off x="478869" y="6132244"/>
            <a:ext cx="112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78869" y="1438055"/>
            <a:ext cx="11232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10842380" y="316147"/>
            <a:ext cx="999577" cy="959319"/>
          </a:xfrm>
          <a:prstGeom prst="rect">
            <a:avLst/>
          </a:prstGeom>
        </p:spPr>
      </p:pic>
    </p:spTree>
    <p:extLst>
      <p:ext uri="{BB962C8B-B14F-4D97-AF65-F5344CB8AC3E}">
        <p14:creationId xmlns:p14="http://schemas.microsoft.com/office/powerpoint/2010/main" val="529540491"/>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 id="2147483823" r:id="rId16"/>
    <p:sldLayoutId id="2147483824" r:id="rId17"/>
    <p:sldLayoutId id="2147483825" r:id="rId18"/>
    <p:sldLayoutId id="2147483826" r:id="rId19"/>
    <p:sldLayoutId id="2147483827" r:id="rId20"/>
    <p:sldLayoutId id="2147483828" r:id="rId21"/>
  </p:sldLayoutIdLst>
  <p:hf hdr="0"/>
  <p:txStyles>
    <p:titleStyle>
      <a:lvl1pPr algn="l" defTabSz="1219140" rtl="0" eaLnBrk="1" latinLnBrk="0" hangingPunct="1">
        <a:lnSpc>
          <a:spcPct val="100000"/>
        </a:lnSpc>
        <a:spcBef>
          <a:spcPct val="0"/>
        </a:spcBef>
        <a:buNone/>
        <a:defRPr sz="2933" b="1" kern="1200">
          <a:solidFill>
            <a:schemeClr val="bg2"/>
          </a:solidFill>
          <a:latin typeface="+mj-lt"/>
          <a:ea typeface="+mj-ea"/>
          <a:cs typeface="+mj-cs"/>
        </a:defRPr>
      </a:lvl1pPr>
    </p:titleStyle>
    <p:bodyStyle>
      <a:lvl1pPr marL="359982" indent="-359982" algn="l" defTabSz="1219140" rtl="0" eaLnBrk="1" latinLnBrk="0" hangingPunct="1">
        <a:spcBef>
          <a:spcPts val="0"/>
        </a:spcBef>
        <a:spcAft>
          <a:spcPts val="800"/>
        </a:spcAft>
        <a:buClr>
          <a:schemeClr val="tx1"/>
        </a:buClr>
        <a:buFont typeface="Arial" pitchFamily="34" charset="0"/>
        <a:buChar char="–"/>
        <a:defRPr sz="2133" kern="1200">
          <a:solidFill>
            <a:schemeClr val="tx1"/>
          </a:solidFill>
          <a:latin typeface="+mn-lt"/>
          <a:ea typeface="+mn-ea"/>
          <a:cs typeface="+mn-cs"/>
        </a:defRPr>
      </a:lvl1pPr>
      <a:lvl2pPr marL="717515" indent="-359982" algn="l" defTabSz="1219140" rtl="0" eaLnBrk="1" latinLnBrk="0" hangingPunct="1">
        <a:spcBef>
          <a:spcPts val="0"/>
        </a:spcBef>
        <a:spcAft>
          <a:spcPts val="800"/>
        </a:spcAft>
        <a:buFont typeface="Arial" pitchFamily="34" charset="0"/>
        <a:buChar char="–"/>
        <a:defRPr sz="1867" kern="1200">
          <a:solidFill>
            <a:schemeClr val="tx1"/>
          </a:solidFill>
          <a:latin typeface="+mn-lt"/>
          <a:ea typeface="+mn-ea"/>
          <a:cs typeface="+mn-cs"/>
        </a:defRPr>
      </a:lvl2pPr>
      <a:lvl3pPr marL="1079946" indent="-359982" algn="l" defTabSz="121914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3pPr>
      <a:lvl4pPr marL="1441379" indent="-359982" algn="l" defTabSz="121914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4pPr>
      <a:lvl5pPr marL="1799910" indent="-359982" algn="l" defTabSz="1219140" rtl="0" eaLnBrk="1" latinLnBrk="0" hangingPunct="1">
        <a:spcBef>
          <a:spcPts val="0"/>
        </a:spcBef>
        <a:spcAft>
          <a:spcPts val="800"/>
        </a:spcAft>
        <a:buFont typeface="Arial" pitchFamily="34" charset="0"/>
        <a:buChar char="–"/>
        <a:defRPr sz="1600" b="0" kern="1200">
          <a:solidFill>
            <a:schemeClr val="tx1"/>
          </a:solidFill>
          <a:latin typeface="+mn-lt"/>
          <a:ea typeface="+mn-ea"/>
          <a:cs typeface="+mn-cs"/>
        </a:defRPr>
      </a:lvl5pPr>
      <a:lvl6pPr marL="2159893" indent="-359982" algn="l" defTabSz="121914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6pPr>
      <a:lvl7pPr marL="2399880" indent="-359982" algn="l" defTabSz="121914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7pPr>
      <a:lvl8pPr marL="2759862" indent="-359982" algn="l" defTabSz="121914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8pPr>
      <a:lvl9pPr marL="3119845" indent="-359982" algn="l" defTabSz="121914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478869" y="6272002"/>
            <a:ext cx="3420032" cy="365125"/>
          </a:xfrm>
          <a:prstGeom prst="rect">
            <a:avLst/>
          </a:prstGeom>
        </p:spPr>
        <p:txBody>
          <a:bodyPr vert="horz" lIns="0" tIns="0" rIns="0" bIns="0" rtlCol="0" anchor="t" anchorCtr="0"/>
          <a:lstStyle>
            <a:lvl1pPr algn="l">
              <a:defRPr sz="1067">
                <a:solidFill>
                  <a:schemeClr val="tx1"/>
                </a:solidFill>
              </a:defRPr>
            </a:lvl1pPr>
          </a:lstStyle>
          <a:p>
            <a:r>
              <a:rPr lang="en-GB"/>
              <a:t>16x9 core template</a:t>
            </a:r>
            <a:endParaRPr lang="en-GB" dirty="0"/>
          </a:p>
        </p:txBody>
      </p:sp>
      <p:sp>
        <p:nvSpPr>
          <p:cNvPr id="6" name="Slide Number Placeholder 5"/>
          <p:cNvSpPr>
            <a:spLocks noGrp="1"/>
          </p:cNvSpPr>
          <p:nvPr>
            <p:ph type="sldNum" sz="quarter" idx="4"/>
          </p:nvPr>
        </p:nvSpPr>
        <p:spPr>
          <a:xfrm>
            <a:off x="10604039" y="6272002"/>
            <a:ext cx="1106831" cy="365125"/>
          </a:xfrm>
          <a:prstGeom prst="rect">
            <a:avLst/>
          </a:prstGeom>
        </p:spPr>
        <p:txBody>
          <a:bodyPr vert="horz" lIns="72000" tIns="0" rIns="0" bIns="0" rtlCol="0" anchor="t" anchorCtr="0"/>
          <a:lstStyle>
            <a:lvl1pPr algn="r">
              <a:defRPr sz="1067">
                <a:solidFill>
                  <a:schemeClr val="tx1"/>
                </a:solidFill>
              </a:defRPr>
            </a:lvl1pPr>
          </a:lstStyle>
          <a:p>
            <a:fld id="{9F9F533D-B52E-4A2F-BF72-0ADD2D94BD75}" type="slidenum">
              <a:rPr lang="en-GB" smtClean="0"/>
              <a:pPr/>
              <a:t>‹#›</a:t>
            </a:fld>
            <a:endParaRPr lang="en-GB"/>
          </a:p>
        </p:txBody>
      </p:sp>
      <p:sp>
        <p:nvSpPr>
          <p:cNvPr id="4" name="Title Placeholder 3"/>
          <p:cNvSpPr>
            <a:spLocks noGrp="1"/>
          </p:cNvSpPr>
          <p:nvPr>
            <p:ph type="title"/>
          </p:nvPr>
        </p:nvSpPr>
        <p:spPr>
          <a:xfrm>
            <a:off x="478870" y="384852"/>
            <a:ext cx="10102852" cy="451405"/>
          </a:xfrm>
          <a:prstGeom prst="rect">
            <a:avLst/>
          </a:prstGeom>
        </p:spPr>
        <p:txBody>
          <a:bodyPr vert="horz" lIns="0" tIns="0" rIns="0" bIns="0" rtlCol="0" anchor="t" anchorCtr="0">
            <a:spAutoFit/>
          </a:bodyPr>
          <a:lstStyle/>
          <a:p>
            <a:r>
              <a:rPr lang="en-US" dirty="0"/>
              <a:t>Click to edit Master heading style</a:t>
            </a:r>
            <a:endParaRPr lang="en-GB" dirty="0"/>
          </a:p>
        </p:txBody>
      </p:sp>
      <p:sp>
        <p:nvSpPr>
          <p:cNvPr id="7" name="Date Placeholder 6"/>
          <p:cNvSpPr>
            <a:spLocks noGrp="1"/>
          </p:cNvSpPr>
          <p:nvPr>
            <p:ph type="dt" sz="half" idx="2"/>
          </p:nvPr>
        </p:nvSpPr>
        <p:spPr>
          <a:xfrm>
            <a:off x="3980329" y="6272002"/>
            <a:ext cx="4219640" cy="365125"/>
          </a:xfrm>
          <a:prstGeom prst="rect">
            <a:avLst/>
          </a:prstGeom>
        </p:spPr>
        <p:txBody>
          <a:bodyPr vert="horz" lIns="72000" tIns="0" rIns="72000" bIns="0" rtlCol="0" anchor="t" anchorCtr="1"/>
          <a:lstStyle>
            <a:lvl1pPr algn="l">
              <a:defRPr sz="1067">
                <a:solidFill>
                  <a:schemeClr val="tx1"/>
                </a:solidFill>
              </a:defRPr>
            </a:lvl1pPr>
          </a:lstStyle>
          <a:p>
            <a:pPr algn="ctr"/>
            <a:r>
              <a:rPr lang="en-US"/>
              <a:t>Insert your date / confidentiality text here</a:t>
            </a:r>
            <a:endParaRPr lang="en-GB" dirty="0"/>
          </a:p>
        </p:txBody>
      </p:sp>
      <p:cxnSp>
        <p:nvCxnSpPr>
          <p:cNvPr id="10" name="Straight Connector 9"/>
          <p:cNvCxnSpPr/>
          <p:nvPr userDrawn="1"/>
        </p:nvCxnSpPr>
        <p:spPr>
          <a:xfrm>
            <a:off x="478869" y="6132244"/>
            <a:ext cx="112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78869" y="1438055"/>
            <a:ext cx="11232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10842378" y="316146"/>
            <a:ext cx="999577" cy="959319"/>
          </a:xfrm>
          <a:prstGeom prst="rect">
            <a:avLst/>
          </a:prstGeom>
        </p:spPr>
      </p:pic>
    </p:spTree>
    <p:extLst>
      <p:ext uri="{BB962C8B-B14F-4D97-AF65-F5344CB8AC3E}">
        <p14:creationId xmlns:p14="http://schemas.microsoft.com/office/powerpoint/2010/main" val="4194554743"/>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 id="2147483845" r:id="rId16"/>
    <p:sldLayoutId id="2147483846" r:id="rId17"/>
    <p:sldLayoutId id="2147483847" r:id="rId18"/>
    <p:sldLayoutId id="2147483848" r:id="rId19"/>
    <p:sldLayoutId id="2147483849" r:id="rId20"/>
    <p:sldLayoutId id="2147483850" r:id="rId21"/>
    <p:sldLayoutId id="2147483851" r:id="rId22"/>
    <p:sldLayoutId id="2147483852" r:id="rId23"/>
  </p:sldLayoutIdLst>
  <p:hf hdr="0"/>
  <p:txStyles>
    <p:titleStyle>
      <a:lvl1pPr algn="l" defTabSz="1219170" rtl="0" eaLnBrk="1" latinLnBrk="0" hangingPunct="1">
        <a:lnSpc>
          <a:spcPct val="100000"/>
        </a:lnSpc>
        <a:spcBef>
          <a:spcPct val="0"/>
        </a:spcBef>
        <a:buNone/>
        <a:defRPr sz="2933" b="1" kern="1200">
          <a:solidFill>
            <a:schemeClr val="bg2"/>
          </a:solidFill>
          <a:latin typeface="+mj-lt"/>
          <a:ea typeface="+mj-ea"/>
          <a:cs typeface="+mj-cs"/>
        </a:defRPr>
      </a:lvl1pPr>
    </p:titleStyle>
    <p:bodyStyle>
      <a:lvl1pPr marL="359991" indent="-359991" algn="l" defTabSz="1219170" rtl="0" eaLnBrk="1" latinLnBrk="0" hangingPunct="1">
        <a:spcBef>
          <a:spcPts val="0"/>
        </a:spcBef>
        <a:spcAft>
          <a:spcPts val="800"/>
        </a:spcAft>
        <a:buClr>
          <a:schemeClr val="tx1"/>
        </a:buClr>
        <a:buFont typeface="Arial" pitchFamily="34" charset="0"/>
        <a:buChar char="–"/>
        <a:defRPr sz="2133" kern="1200">
          <a:solidFill>
            <a:schemeClr val="tx1"/>
          </a:solidFill>
          <a:latin typeface="+mn-lt"/>
          <a:ea typeface="+mn-ea"/>
          <a:cs typeface="+mn-cs"/>
        </a:defRPr>
      </a:lvl1pPr>
      <a:lvl2pPr marL="717533" indent="-359991" algn="l" defTabSz="1219170" rtl="0" eaLnBrk="1" latinLnBrk="0" hangingPunct="1">
        <a:spcBef>
          <a:spcPts val="0"/>
        </a:spcBef>
        <a:spcAft>
          <a:spcPts val="800"/>
        </a:spcAft>
        <a:buFont typeface="Arial" pitchFamily="34" charset="0"/>
        <a:buChar char="–"/>
        <a:defRPr sz="1867" kern="1200">
          <a:solidFill>
            <a:schemeClr val="tx1"/>
          </a:solidFill>
          <a:latin typeface="+mn-lt"/>
          <a:ea typeface="+mn-ea"/>
          <a:cs typeface="+mn-cs"/>
        </a:defRPr>
      </a:lvl2pPr>
      <a:lvl3pPr marL="1079973"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3pPr>
      <a:lvl4pPr marL="1441415"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4pPr>
      <a:lvl5pPr marL="1799955" indent="-359991" algn="l" defTabSz="1219170" rtl="0" eaLnBrk="1" latinLnBrk="0" hangingPunct="1">
        <a:spcBef>
          <a:spcPts val="0"/>
        </a:spcBef>
        <a:spcAft>
          <a:spcPts val="800"/>
        </a:spcAft>
        <a:buFont typeface="Arial" pitchFamily="34" charset="0"/>
        <a:buChar char="–"/>
        <a:defRPr sz="1600" b="0" kern="1200">
          <a:solidFill>
            <a:schemeClr val="tx1"/>
          </a:solidFill>
          <a:latin typeface="+mn-lt"/>
          <a:ea typeface="+mn-ea"/>
          <a:cs typeface="+mn-cs"/>
        </a:defRPr>
      </a:lvl5pPr>
      <a:lvl6pPr marL="2159946"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6pPr>
      <a:lvl7pPr marL="2399940"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7pPr>
      <a:lvl8pPr marL="2759931"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8pPr>
      <a:lvl9pPr marL="3119922"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3.xml"/><Relationship Id="rId5" Type="http://schemas.openxmlformats.org/officeDocument/2006/relationships/image" Target="../media/image60.png"/><Relationship Id="rId4" Type="http://schemas.openxmlformats.org/officeDocument/2006/relationships/image" Target="../media/image59.png"/></Relationships>
</file>

<file path=ppt/slides/_rels/slide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1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110.xml"/><Relationship Id="rId1" Type="http://schemas.openxmlformats.org/officeDocument/2006/relationships/tags" Target="../tags/tag4.xml"/><Relationship Id="rId6" Type="http://schemas.openxmlformats.org/officeDocument/2006/relationships/image" Target="../media/image60.png"/><Relationship Id="rId5" Type="http://schemas.openxmlformats.org/officeDocument/2006/relationships/image" Target="../media/image63.png"/><Relationship Id="rId4" Type="http://schemas.openxmlformats.org/officeDocument/2006/relationships/image" Target="../media/image62.png"/></Relationships>
</file>

<file path=ppt/slides/_rels/slide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11.xml"/><Relationship Id="rId1" Type="http://schemas.openxmlformats.org/officeDocument/2006/relationships/tags" Target="../tags/tag5.xml"/><Relationship Id="rId5" Type="http://schemas.openxmlformats.org/officeDocument/2006/relationships/image" Target="../media/image60.png"/><Relationship Id="rId4" Type="http://schemas.openxmlformats.org/officeDocument/2006/relationships/image" Target="../media/image65.emf"/></Relationships>
</file>

<file path=ppt/slides/_rels/slide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slideLayout" Target="../slideLayouts/slideLayout11.xml"/><Relationship Id="rId1" Type="http://schemas.openxmlformats.org/officeDocument/2006/relationships/tags" Target="../tags/tag6.xml"/><Relationship Id="rId4" Type="http://schemas.openxmlformats.org/officeDocument/2006/relationships/image" Target="../media/image60.png"/></Relationships>
</file>

<file path=ppt/slides/_rels/slide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slideLayout" Target="../slideLayouts/slideLayout104.xml"/><Relationship Id="rId1" Type="http://schemas.openxmlformats.org/officeDocument/2006/relationships/tags" Target="../tags/tag7.xml"/><Relationship Id="rId5" Type="http://schemas.openxmlformats.org/officeDocument/2006/relationships/image" Target="../media/image60.png"/><Relationship Id="rId4" Type="http://schemas.openxmlformats.org/officeDocument/2006/relationships/image" Target="../media/image68.png"/></Relationships>
</file>

<file path=ppt/slides/_rels/slide9.xml.rels><?xml version="1.0" encoding="UTF-8" standalone="yes"?>
<Relationships xmlns="http://schemas.openxmlformats.org/package/2006/relationships"><Relationship Id="rId8" Type="http://schemas.openxmlformats.org/officeDocument/2006/relationships/image" Target="../media/image72.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69.png"/><Relationship Id="rId1" Type="http://schemas.openxmlformats.org/officeDocument/2006/relationships/slideLayout" Target="../slideLayouts/slideLayout12.xml"/><Relationship Id="rId6" Type="http://schemas.openxmlformats.org/officeDocument/2006/relationships/image" Target="../media/image71.png"/><Relationship Id="rId11" Type="http://schemas.openxmlformats.org/officeDocument/2006/relationships/image" Target="../media/image60.png"/><Relationship Id="rId5" Type="http://schemas.microsoft.com/office/2007/relationships/hdphoto" Target="../media/hdphoto2.wdp"/><Relationship Id="rId10" Type="http://schemas.openxmlformats.org/officeDocument/2006/relationships/image" Target="../media/image74.png"/><Relationship Id="rId4" Type="http://schemas.openxmlformats.org/officeDocument/2006/relationships/image" Target="../media/image70.png"/><Relationship Id="rId9" Type="http://schemas.openxmlformats.org/officeDocument/2006/relationships/image" Target="../media/image73.png"/></Relationships>
</file>

<file path=ppt/slides/_rels/slide10.xml.rels><?xml version="1.0" encoding="UTF-8" standalone="yes"?>
<Relationships xmlns="http://schemas.openxmlformats.org/package/2006/relationships"><Relationship Id="rId8" Type="http://schemas.microsoft.com/office/2007/relationships/media" Target="../media/media4.avi"/><Relationship Id="rId13" Type="http://schemas.openxmlformats.org/officeDocument/2006/relationships/image" Target="../media/image77.png"/><Relationship Id="rId3" Type="http://schemas.openxmlformats.org/officeDocument/2006/relationships/video" Target="../media/media1.avi"/><Relationship Id="rId7" Type="http://schemas.openxmlformats.org/officeDocument/2006/relationships/video" Target="../media/media3.avi"/><Relationship Id="rId12" Type="http://schemas.openxmlformats.org/officeDocument/2006/relationships/image" Target="../media/image76.png"/><Relationship Id="rId17" Type="http://schemas.openxmlformats.org/officeDocument/2006/relationships/image" Target="../media/image60.png"/><Relationship Id="rId2" Type="http://schemas.microsoft.com/office/2007/relationships/media" Target="../media/media1.avi"/><Relationship Id="rId16" Type="http://schemas.openxmlformats.org/officeDocument/2006/relationships/hyperlink" Target="https://doi.org/10.1089/nat.2021.0059" TargetMode="External"/><Relationship Id="rId1" Type="http://schemas.openxmlformats.org/officeDocument/2006/relationships/tags" Target="../tags/tag8.xml"/><Relationship Id="rId6" Type="http://schemas.microsoft.com/office/2007/relationships/media" Target="../media/media3.avi"/><Relationship Id="rId11" Type="http://schemas.openxmlformats.org/officeDocument/2006/relationships/image" Target="../media/image75.png"/><Relationship Id="rId5" Type="http://schemas.openxmlformats.org/officeDocument/2006/relationships/video" Target="../media/media2.avi"/><Relationship Id="rId15" Type="http://schemas.openxmlformats.org/officeDocument/2006/relationships/image" Target="../media/image72.png"/><Relationship Id="rId10" Type="http://schemas.openxmlformats.org/officeDocument/2006/relationships/slideLayout" Target="../slideLayouts/slideLayout12.xml"/><Relationship Id="rId4" Type="http://schemas.microsoft.com/office/2007/relationships/media" Target="../media/media2.avi"/><Relationship Id="rId9" Type="http://schemas.openxmlformats.org/officeDocument/2006/relationships/video" Target="../media/media4.avi"/><Relationship Id="rId14" Type="http://schemas.openxmlformats.org/officeDocument/2006/relationships/image" Target="../media/image78.png"/></Relationships>
</file>

<file path=ppt/slides/_rels/slide1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9.png"/><Relationship Id="rId1" Type="http://schemas.openxmlformats.org/officeDocument/2006/relationships/slideLayout" Target="../slideLayouts/slideLayout12.xml"/><Relationship Id="rId4" Type="http://schemas.openxmlformats.org/officeDocument/2006/relationships/image" Target="../media/image60.png"/></Relationships>
</file>

<file path=ppt/slides/_rels/slide12.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emf"/><Relationship Id="rId7" Type="http://schemas.openxmlformats.org/officeDocument/2006/relationships/image" Target="../media/image84.png"/><Relationship Id="rId2" Type="http://schemas.openxmlformats.org/officeDocument/2006/relationships/notesSlide" Target="../notesSlides/notesSlide1.xml"/><Relationship Id="rId1" Type="http://schemas.openxmlformats.org/officeDocument/2006/relationships/slideLayout" Target="../slideLayouts/slideLayout140.xml"/><Relationship Id="rId6" Type="http://schemas.openxmlformats.org/officeDocument/2006/relationships/image" Target="../media/image83.png"/><Relationship Id="rId11" Type="http://schemas.openxmlformats.org/officeDocument/2006/relationships/image" Target="../media/image60.png"/><Relationship Id="rId5" Type="http://schemas.openxmlformats.org/officeDocument/2006/relationships/image" Target="../media/image82.gif"/><Relationship Id="rId10" Type="http://schemas.openxmlformats.org/officeDocument/2006/relationships/image" Target="../media/image87.emf"/><Relationship Id="rId4" Type="http://schemas.openxmlformats.org/officeDocument/2006/relationships/image" Target="../media/image81.png"/><Relationship Id="rId9" Type="http://schemas.openxmlformats.org/officeDocument/2006/relationships/image" Target="../media/image86.png"/></Relationships>
</file>

<file path=ppt/slides/_rels/slide1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72.png"/><Relationship Id="rId1" Type="http://schemas.openxmlformats.org/officeDocument/2006/relationships/slideLayout" Target="../slideLayouts/slideLayout12.xml"/><Relationship Id="rId4" Type="http://schemas.openxmlformats.org/officeDocument/2006/relationships/image" Target="../media/image60.png"/></Relationships>
</file>

<file path=ppt/slides/_rels/slide14.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image" Target="../media/image89.emf"/><Relationship Id="rId1" Type="http://schemas.openxmlformats.org/officeDocument/2006/relationships/slideLayout" Target="../slideLayouts/slideLayout12.xml"/><Relationship Id="rId4" Type="http://schemas.openxmlformats.org/officeDocument/2006/relationships/image" Target="../media/image60.png"/></Relationships>
</file>

<file path=ppt/slides/_rels/slide1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slideLayout" Target="../slideLayouts/slideLayout12.xml"/><Relationship Id="rId7" Type="http://schemas.openxmlformats.org/officeDocument/2006/relationships/image" Target="../media/image87.emf"/><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1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180.xml"/><Relationship Id="rId5" Type="http://schemas.openxmlformats.org/officeDocument/2006/relationships/image" Target="../media/image60.png"/><Relationship Id="rId4" Type="http://schemas.openxmlformats.org/officeDocument/2006/relationships/image" Target="../media/image95.png"/></Relationships>
</file>

<file path=ppt/slides/_rels/slide1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11.xml"/><Relationship Id="rId1" Type="http://schemas.openxmlformats.org/officeDocument/2006/relationships/tags" Target="../tags/tag9.xml"/></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72.png"/><Relationship Id="rId1" Type="http://schemas.openxmlformats.org/officeDocument/2006/relationships/slideLayout" Target="../slideLayouts/slideLayout9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DD019006-88C6-4179-A656-3B428F130F8D}"/>
              </a:ext>
            </a:extLst>
          </p:cNvPr>
          <p:cNvSpPr>
            <a:spLocks noGrp="1"/>
          </p:cNvSpPr>
          <p:nvPr>
            <p:ph type="ctrTitle"/>
          </p:nvPr>
        </p:nvSpPr>
        <p:spPr>
          <a:xfrm>
            <a:off x="138195" y="2397402"/>
            <a:ext cx="4415144" cy="1795363"/>
          </a:xfrm>
        </p:spPr>
        <p:txBody>
          <a:bodyPr/>
          <a:lstStyle/>
          <a:p>
            <a:r>
              <a:rPr lang="en-US" dirty="0"/>
              <a:t>Studying the Hepatic distribution of ASOs using Multimodal Imaging</a:t>
            </a:r>
            <a:endParaRPr lang="en-GB" dirty="0"/>
          </a:p>
        </p:txBody>
      </p:sp>
      <p:sp>
        <p:nvSpPr>
          <p:cNvPr id="21" name="Subtitle 20">
            <a:extLst>
              <a:ext uri="{FF2B5EF4-FFF2-40B4-BE49-F238E27FC236}">
                <a16:creationId xmlns:a16="http://schemas.microsoft.com/office/drawing/2014/main" id="{ECE430E2-DDEE-42D5-B2E7-1BE65C381D70}"/>
              </a:ext>
            </a:extLst>
          </p:cNvPr>
          <p:cNvSpPr>
            <a:spLocks noGrp="1"/>
          </p:cNvSpPr>
          <p:nvPr>
            <p:ph type="subTitle" idx="1"/>
          </p:nvPr>
        </p:nvSpPr>
        <p:spPr>
          <a:xfrm>
            <a:off x="263488" y="4550214"/>
            <a:ext cx="3405675" cy="1312924"/>
          </a:xfrm>
        </p:spPr>
        <p:txBody>
          <a:bodyPr/>
          <a:lstStyle/>
          <a:p>
            <a:pPr algn="ctr"/>
            <a:r>
              <a:rPr lang="en-GB" dirty="0"/>
              <a:t>Steve Hood, GSK</a:t>
            </a:r>
          </a:p>
          <a:p>
            <a:pPr algn="ctr"/>
            <a:r>
              <a:rPr lang="en-GB" dirty="0"/>
              <a:t>SHC 2022</a:t>
            </a:r>
          </a:p>
          <a:p>
            <a:pPr algn="ctr"/>
            <a:r>
              <a:rPr lang="en-GB" dirty="0"/>
              <a:t>31</a:t>
            </a:r>
            <a:r>
              <a:rPr lang="en-GB" baseline="30000" dirty="0"/>
              <a:t>st</a:t>
            </a:r>
            <a:r>
              <a:rPr lang="en-GB" dirty="0"/>
              <a:t> May 2022 </a:t>
            </a:r>
          </a:p>
          <a:p>
            <a:pPr algn="ctr"/>
            <a:endParaRPr lang="en-GB" dirty="0"/>
          </a:p>
        </p:txBody>
      </p:sp>
      <p:sp>
        <p:nvSpPr>
          <p:cNvPr id="22" name="TextBox 21">
            <a:extLst>
              <a:ext uri="{FF2B5EF4-FFF2-40B4-BE49-F238E27FC236}">
                <a16:creationId xmlns:a16="http://schemas.microsoft.com/office/drawing/2014/main" id="{6648F1A8-0226-4BC6-8904-3C6C8A4478F6}"/>
              </a:ext>
            </a:extLst>
          </p:cNvPr>
          <p:cNvSpPr txBox="1"/>
          <p:nvPr/>
        </p:nvSpPr>
        <p:spPr>
          <a:xfrm>
            <a:off x="9001125" y="6315075"/>
            <a:ext cx="2985369" cy="400110"/>
          </a:xfrm>
          <a:prstGeom prst="rect">
            <a:avLst/>
          </a:prstGeom>
          <a:noFill/>
        </p:spPr>
        <p:txBody>
          <a:bodyPr wrap="none" rtlCol="0">
            <a:spAutoFit/>
          </a:bodyPr>
          <a:lstStyle/>
          <a:p>
            <a:pPr>
              <a:buClr>
                <a:schemeClr val="tx1"/>
              </a:buClr>
            </a:pPr>
            <a:r>
              <a:rPr lang="en-GB" sz="2000" b="1" dirty="0"/>
              <a:t>steve.r.hood@gsk.com</a:t>
            </a:r>
          </a:p>
        </p:txBody>
      </p:sp>
      <p:pic>
        <p:nvPicPr>
          <p:cNvPr id="5" name="Picture 4">
            <a:extLst>
              <a:ext uri="{FF2B5EF4-FFF2-40B4-BE49-F238E27FC236}">
                <a16:creationId xmlns:a16="http://schemas.microsoft.com/office/drawing/2014/main" id="{2F07F5CF-0D3E-4638-AEF1-408372229BF7}"/>
              </a:ext>
            </a:extLst>
          </p:cNvPr>
          <p:cNvPicPr>
            <a:picLocks noChangeAspect="1"/>
          </p:cNvPicPr>
          <p:nvPr/>
        </p:nvPicPr>
        <p:blipFill>
          <a:blip r:embed="rId2"/>
          <a:stretch>
            <a:fillRect/>
          </a:stretch>
        </p:blipFill>
        <p:spPr>
          <a:xfrm>
            <a:off x="5264575" y="2072278"/>
            <a:ext cx="2126854" cy="2126854"/>
          </a:xfrm>
          <a:prstGeom prst="rect">
            <a:avLst/>
          </a:prstGeom>
        </p:spPr>
      </p:pic>
      <p:pic>
        <p:nvPicPr>
          <p:cNvPr id="7" name="Picture 6">
            <a:extLst>
              <a:ext uri="{FF2B5EF4-FFF2-40B4-BE49-F238E27FC236}">
                <a16:creationId xmlns:a16="http://schemas.microsoft.com/office/drawing/2014/main" id="{7BFFCB45-3D0F-4AD2-9C7E-A057ABB0BEE2}"/>
              </a:ext>
            </a:extLst>
          </p:cNvPr>
          <p:cNvPicPr>
            <a:picLocks noChangeAspect="1"/>
          </p:cNvPicPr>
          <p:nvPr/>
        </p:nvPicPr>
        <p:blipFill rotWithShape="1">
          <a:blip r:embed="rId3"/>
          <a:srcRect l="50978"/>
          <a:stretch/>
        </p:blipFill>
        <p:spPr>
          <a:xfrm>
            <a:off x="9788167" y="2065912"/>
            <a:ext cx="2126854" cy="2139586"/>
          </a:xfrm>
          <a:prstGeom prst="rect">
            <a:avLst/>
          </a:prstGeom>
        </p:spPr>
      </p:pic>
      <p:pic>
        <p:nvPicPr>
          <p:cNvPr id="8" name="Picture 7">
            <a:extLst>
              <a:ext uri="{FF2B5EF4-FFF2-40B4-BE49-F238E27FC236}">
                <a16:creationId xmlns:a16="http://schemas.microsoft.com/office/drawing/2014/main" id="{CF9AC075-17C7-440F-A320-2CDE4CE8069F}"/>
              </a:ext>
            </a:extLst>
          </p:cNvPr>
          <p:cNvPicPr>
            <a:picLocks noChangeAspect="1"/>
          </p:cNvPicPr>
          <p:nvPr/>
        </p:nvPicPr>
        <p:blipFill>
          <a:blip r:embed="rId4"/>
          <a:stretch>
            <a:fillRect/>
          </a:stretch>
        </p:blipFill>
        <p:spPr>
          <a:xfrm>
            <a:off x="7517546" y="2065911"/>
            <a:ext cx="2144504" cy="2126854"/>
          </a:xfrm>
          <a:prstGeom prst="rect">
            <a:avLst/>
          </a:prstGeom>
        </p:spPr>
      </p:pic>
      <p:pic>
        <p:nvPicPr>
          <p:cNvPr id="6" name="Picture 5">
            <a:extLst>
              <a:ext uri="{FF2B5EF4-FFF2-40B4-BE49-F238E27FC236}">
                <a16:creationId xmlns:a16="http://schemas.microsoft.com/office/drawing/2014/main" id="{5604FDDE-80C4-4236-834F-0E1EE87B365A}"/>
              </a:ext>
            </a:extLst>
          </p:cNvPr>
          <p:cNvPicPr>
            <a:picLocks noChangeAspect="1"/>
          </p:cNvPicPr>
          <p:nvPr/>
        </p:nvPicPr>
        <p:blipFill rotWithShape="1">
          <a:blip r:embed="rId5"/>
          <a:srcRect l="57045" t="29192" r="7046" b="27726"/>
          <a:stretch/>
        </p:blipFill>
        <p:spPr>
          <a:xfrm>
            <a:off x="4396321" y="4998958"/>
            <a:ext cx="4378036" cy="1477274"/>
          </a:xfrm>
          <a:prstGeom prst="rect">
            <a:avLst/>
          </a:prstGeom>
        </p:spPr>
      </p:pic>
    </p:spTree>
    <p:extLst>
      <p:ext uri="{BB962C8B-B14F-4D97-AF65-F5344CB8AC3E}">
        <p14:creationId xmlns:p14="http://schemas.microsoft.com/office/powerpoint/2010/main" val="1454587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1974DCD-997C-4636-8EA6-B026BFA589EA}"/>
              </a:ext>
            </a:extLst>
          </p:cNvPr>
          <p:cNvSpPr>
            <a:spLocks noGrp="1"/>
          </p:cNvSpPr>
          <p:nvPr>
            <p:ph type="title"/>
          </p:nvPr>
        </p:nvSpPr>
        <p:spPr/>
        <p:txBody>
          <a:bodyPr/>
          <a:lstStyle/>
          <a:p>
            <a:r>
              <a:rPr lang="en-GB" dirty="0"/>
              <a:t>A tale of 2 oligos - ASO to treat patients with CHB</a:t>
            </a:r>
          </a:p>
        </p:txBody>
      </p:sp>
      <p:sp>
        <p:nvSpPr>
          <p:cNvPr id="7" name="Content Placeholder 2">
            <a:extLst>
              <a:ext uri="{FF2B5EF4-FFF2-40B4-BE49-F238E27FC236}">
                <a16:creationId xmlns:a16="http://schemas.microsoft.com/office/drawing/2014/main" id="{A7939503-87BC-449C-B6D8-078017AE6FDE}"/>
              </a:ext>
            </a:extLst>
          </p:cNvPr>
          <p:cNvSpPr txBox="1">
            <a:spLocks/>
          </p:cNvSpPr>
          <p:nvPr/>
        </p:nvSpPr>
        <p:spPr>
          <a:xfrm>
            <a:off x="349484" y="1040758"/>
            <a:ext cx="11363868" cy="1762005"/>
          </a:xfrm>
          <a:prstGeom prst="rect">
            <a:avLst/>
          </a:prstGeom>
        </p:spPr>
        <p:txBody>
          <a:bodyPr vert="horz" lIns="0" tIns="0" rIns="0" bIns="0" rtlCol="0" anchor="t" anchorCtr="0"/>
          <a:lstStyle>
            <a:defPPr>
              <a:defRPr lang="en-US"/>
            </a:defPPr>
            <a:lvl1pPr marL="0" algn="r" defTabSz="914400" rtl="0" eaLnBrk="1" latinLnBrk="0" hangingPunct="1">
              <a:defRPr sz="8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600"/>
              </a:spcBef>
              <a:spcAft>
                <a:spcPts val="0"/>
              </a:spcAft>
              <a:buClrTx/>
              <a:buSzTx/>
              <a:tabLst/>
              <a:defRPr/>
            </a:pPr>
            <a:r>
              <a:rPr lang="en-GB" sz="2000" b="1" dirty="0">
                <a:solidFill>
                  <a:schemeClr val="accent1"/>
                </a:solidFill>
                <a:latin typeface="+mj-lt"/>
                <a:ea typeface="+mj-ea"/>
                <a:cs typeface="+mj-cs"/>
              </a:rPr>
              <a:t>Meet the Molecules</a:t>
            </a:r>
          </a:p>
          <a:p>
            <a:pPr marL="180975" marR="0" lvl="0" indent="-180975"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070C0"/>
                </a:solidFill>
                <a:effectLst/>
                <a:uLnTx/>
                <a:uFillTx/>
                <a:latin typeface="Arial"/>
                <a:ea typeface="+mn-ea"/>
                <a:cs typeface="+mn-cs"/>
              </a:rPr>
              <a:t>GSK3228836 (GSK836 aka ISIS 505358)</a:t>
            </a:r>
            <a:r>
              <a:rPr kumimoji="0" lang="en-GB" sz="1600" b="1" i="0" u="none" strike="noStrike" kern="1200" cap="none" spc="0" normalizeH="0" baseline="0" noProof="0" dirty="0">
                <a:ln>
                  <a:noFill/>
                </a:ln>
                <a:solidFill>
                  <a:srgbClr val="000000"/>
                </a:solidFill>
                <a:effectLst/>
                <a:uLnTx/>
                <a:uFillTx/>
                <a:latin typeface="Arial"/>
                <a:ea typeface="+mn-ea"/>
                <a:cs typeface="+mn-cs"/>
              </a:rPr>
              <a:t> </a:t>
            </a:r>
            <a:r>
              <a:rPr kumimoji="0" lang="en-GB" sz="1600" b="0" i="0" u="none" strike="noStrike" kern="1200" cap="none" spc="0" normalizeH="0" baseline="0" noProof="0" dirty="0">
                <a:ln>
                  <a:noFill/>
                </a:ln>
                <a:solidFill>
                  <a:srgbClr val="544F40"/>
                </a:solidFill>
                <a:effectLst/>
                <a:uLnTx/>
                <a:uFillTx/>
                <a:latin typeface="Arial"/>
                <a:ea typeface="+mn-ea"/>
                <a:cs typeface="+mn-cs"/>
              </a:rPr>
              <a:t>is a 20mer ASO gapmer targeting a shared region in all HBV mRNAs</a:t>
            </a:r>
            <a:endParaRPr kumimoji="0" lang="en-GB" sz="1600" b="0" i="0" u="none" strike="noStrike" kern="1200" cap="none" spc="0" normalizeH="0" baseline="30000" noProof="0" dirty="0">
              <a:ln>
                <a:noFill/>
              </a:ln>
              <a:solidFill>
                <a:srgbClr val="544F40"/>
              </a:solidFill>
              <a:effectLst/>
              <a:uLnTx/>
              <a:uFillTx/>
              <a:latin typeface="Arial"/>
              <a:ea typeface="+mn-ea"/>
              <a:cs typeface="+mn-cs"/>
            </a:endParaRPr>
          </a:p>
          <a:p>
            <a:pPr marL="638175" lvl="1" indent="-180975">
              <a:spcBef>
                <a:spcPts val="600"/>
              </a:spcBef>
              <a:buFont typeface="Arial" panose="020B0604020202020204" pitchFamily="34" charset="0"/>
              <a:buChar char="•"/>
              <a:defRPr/>
            </a:pPr>
            <a:r>
              <a:rPr lang="en-GB" sz="1600" dirty="0">
                <a:solidFill>
                  <a:srgbClr val="544F40"/>
                </a:solidFill>
              </a:rPr>
              <a:t>The sequence is specific to HBV (no cross-reactivity with cellular mRNAs) and is highly conserved (&gt;90%) across all HBV genotypes</a:t>
            </a:r>
          </a:p>
          <a:p>
            <a:pPr marL="638175" lvl="1" indent="-180975">
              <a:spcBef>
                <a:spcPts val="600"/>
              </a:spcBef>
              <a:buFont typeface="Arial" panose="020B0604020202020204" pitchFamily="34" charset="0"/>
              <a:buChar char="•"/>
              <a:defRPr/>
            </a:pPr>
            <a:r>
              <a:rPr lang="en-GB" sz="1600" dirty="0">
                <a:solidFill>
                  <a:srgbClr val="544F40"/>
                </a:solidFill>
              </a:rPr>
              <a:t>GSK836 co-developed with Ionis since 2015 and in-licenced in 2019</a:t>
            </a:r>
            <a:endParaRPr kumimoji="0" lang="en-GB" sz="1600" b="0" i="0" u="none" strike="noStrike" kern="1200" cap="none" spc="0" normalizeH="0" baseline="30000" noProof="0" dirty="0">
              <a:ln>
                <a:noFill/>
              </a:ln>
              <a:solidFill>
                <a:srgbClr val="544F40"/>
              </a:solidFill>
              <a:effectLst/>
              <a:uLnTx/>
              <a:uFillTx/>
              <a:latin typeface="Arial"/>
              <a:ea typeface="+mn-ea"/>
              <a:cs typeface="+mn-cs"/>
            </a:endParaRPr>
          </a:p>
          <a:p>
            <a:pPr marL="180975" marR="0" lvl="0" indent="-180975"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0B050"/>
                </a:solidFill>
                <a:effectLst/>
                <a:uLnTx/>
                <a:uFillTx/>
                <a:latin typeface="Arial"/>
                <a:ea typeface="+mn-ea"/>
                <a:cs typeface="+mn-cs"/>
              </a:rPr>
              <a:t>GSK3389404 (GSK404)</a:t>
            </a:r>
            <a:r>
              <a:rPr kumimoji="0" lang="en-GB" sz="1600" b="0" i="0" u="none" strike="noStrike" kern="1200" cap="none" spc="0" normalizeH="0" baseline="0" noProof="0" dirty="0">
                <a:ln>
                  <a:noFill/>
                </a:ln>
                <a:solidFill>
                  <a:srgbClr val="00B050"/>
                </a:solidFill>
                <a:effectLst/>
                <a:uLnTx/>
                <a:uFillTx/>
                <a:latin typeface="Arial"/>
                <a:ea typeface="+mn-ea"/>
                <a:cs typeface="+mn-cs"/>
              </a:rPr>
              <a:t> </a:t>
            </a:r>
            <a:r>
              <a:rPr kumimoji="0" lang="en-GB" sz="1600" b="0" i="0" u="none" strike="noStrike" kern="1200" cap="none" spc="0" normalizeH="0" baseline="0" noProof="0" dirty="0">
                <a:ln>
                  <a:noFill/>
                </a:ln>
                <a:solidFill>
                  <a:srgbClr val="544F40"/>
                </a:solidFill>
                <a:effectLst/>
                <a:uLnTx/>
                <a:uFillTx/>
                <a:latin typeface="Arial"/>
                <a:ea typeface="+mn-ea"/>
                <a:cs typeface="+mn-cs"/>
              </a:rPr>
              <a:t>is a GalNAc conjugated GSK836 designed to enhance hepatocyte uptake via ASGPR</a:t>
            </a:r>
            <a:endParaRPr kumimoji="0" lang="en-GB" sz="1600" b="0" i="0" u="none" strike="noStrike" kern="1200" cap="none" spc="0" normalizeH="0" baseline="30000" noProof="0" dirty="0">
              <a:ln>
                <a:noFill/>
              </a:ln>
              <a:solidFill>
                <a:srgbClr val="544F40"/>
              </a:solidFill>
              <a:effectLst/>
              <a:uLnTx/>
              <a:uFillTx/>
              <a:latin typeface="Arial"/>
              <a:ea typeface="+mn-ea"/>
              <a:cs typeface="+mn-cs"/>
            </a:endParaRPr>
          </a:p>
          <a:p>
            <a:pPr marL="638175" lvl="1" indent="-180975">
              <a:spcBef>
                <a:spcPts val="600"/>
              </a:spcBef>
              <a:buFont typeface="Arial" panose="020B0604020202020204" pitchFamily="34" charset="0"/>
              <a:buChar char="•"/>
              <a:defRPr/>
            </a:pPr>
            <a:r>
              <a:rPr lang="en-GB" sz="1600" dirty="0">
                <a:solidFill>
                  <a:srgbClr val="544F40"/>
                </a:solidFill>
              </a:rPr>
              <a:t>Circulates as GSK404 in plasma but rapidly converted to GSK836 on uptake into the tissues</a:t>
            </a:r>
          </a:p>
          <a:p>
            <a:pPr marL="638175" lvl="1" indent="-180975">
              <a:spcBef>
                <a:spcPts val="600"/>
              </a:spcBef>
              <a:buFont typeface="Arial" panose="020B0604020202020204" pitchFamily="34" charset="0"/>
              <a:buChar char="•"/>
              <a:defRPr/>
            </a:pPr>
            <a:r>
              <a:rPr lang="en-GB" sz="1600" dirty="0">
                <a:solidFill>
                  <a:srgbClr val="544F40"/>
                </a:solidFill>
              </a:rPr>
              <a:t>GSK404 was developed by GSK from 2015 and in-licenced in 2019</a:t>
            </a:r>
            <a:endParaRPr kumimoji="0" lang="en-GB" sz="1600" b="0" i="0" u="none" strike="noStrike" kern="1200" cap="none" spc="0" normalizeH="0" baseline="30000" noProof="0" dirty="0">
              <a:ln>
                <a:noFill/>
              </a:ln>
              <a:solidFill>
                <a:srgbClr val="544F40"/>
              </a:solidFill>
              <a:effectLst/>
              <a:uLnTx/>
              <a:uFillTx/>
              <a:latin typeface="Arial"/>
              <a:ea typeface="+mn-ea"/>
              <a:cs typeface="+mn-cs"/>
            </a:endParaRPr>
          </a:p>
          <a:p>
            <a:pPr algn="l">
              <a:spcBef>
                <a:spcPts val="600"/>
              </a:spcBef>
              <a:defRPr/>
            </a:pPr>
            <a:r>
              <a:rPr lang="en-GB" sz="2000" b="1" dirty="0">
                <a:solidFill>
                  <a:schemeClr val="accent1"/>
                </a:solidFill>
                <a:latin typeface="+mj-lt"/>
                <a:ea typeface="+mj-ea"/>
                <a:cs typeface="+mj-cs"/>
              </a:rPr>
              <a:t>Non-clinical Package</a:t>
            </a:r>
          </a:p>
          <a:p>
            <a:pPr marL="180975" indent="-180975" algn="l">
              <a:spcBef>
                <a:spcPts val="600"/>
              </a:spcBef>
              <a:buFont typeface="Arial" panose="020B0604020202020204" pitchFamily="34" charset="0"/>
              <a:buChar char="•"/>
              <a:defRPr/>
            </a:pPr>
            <a:r>
              <a:rPr lang="en-GB" sz="1600" dirty="0">
                <a:solidFill>
                  <a:srgbClr val="544F40"/>
                </a:solidFill>
              </a:rPr>
              <a:t>Efficacy in in vitro and in vivo HBV models</a:t>
            </a:r>
          </a:p>
          <a:p>
            <a:pPr marL="180975" indent="-180975" algn="l">
              <a:spcBef>
                <a:spcPts val="600"/>
              </a:spcBef>
              <a:buFont typeface="Arial" panose="020B0604020202020204" pitchFamily="34" charset="0"/>
              <a:buChar char="•"/>
              <a:defRPr/>
            </a:pPr>
            <a:r>
              <a:rPr lang="en-GB" sz="1600" dirty="0">
                <a:solidFill>
                  <a:srgbClr val="544F40"/>
                </a:solidFill>
              </a:rPr>
              <a:t>Full pre-clin tox package (</a:t>
            </a:r>
            <a:r>
              <a:rPr lang="en-GB" sz="1600" dirty="0" err="1">
                <a:solidFill>
                  <a:srgbClr val="544F40"/>
                </a:solidFill>
              </a:rPr>
              <a:t>sc</a:t>
            </a:r>
            <a:r>
              <a:rPr lang="en-GB" sz="1600" dirty="0">
                <a:solidFill>
                  <a:srgbClr val="544F40"/>
                </a:solidFill>
              </a:rPr>
              <a:t>) in mouse and cyno + repro, safety pharm etc</a:t>
            </a:r>
          </a:p>
          <a:p>
            <a:pPr marL="180975" indent="-180975" algn="l">
              <a:spcBef>
                <a:spcPts val="600"/>
              </a:spcBef>
              <a:buFont typeface="Arial" panose="020B0604020202020204" pitchFamily="34" charset="0"/>
              <a:buChar char="•"/>
              <a:defRPr/>
            </a:pPr>
            <a:r>
              <a:rPr lang="en-GB" sz="1600" dirty="0">
                <a:solidFill>
                  <a:srgbClr val="544F40"/>
                </a:solidFill>
              </a:rPr>
              <a:t>Sensitive LCMS assay developed to measure GSK404 &amp; GSK836 in plasma and tissue </a:t>
            </a:r>
          </a:p>
          <a:p>
            <a:pPr algn="l">
              <a:spcBef>
                <a:spcPts val="600"/>
              </a:spcBef>
              <a:defRPr/>
            </a:pPr>
            <a:r>
              <a:rPr lang="en-GB" sz="2000" b="1" dirty="0">
                <a:solidFill>
                  <a:srgbClr val="FF6600"/>
                </a:solidFill>
              </a:rPr>
              <a:t>Clinical Package</a:t>
            </a:r>
          </a:p>
          <a:p>
            <a:pPr marL="180975" indent="-180975" algn="l">
              <a:spcBef>
                <a:spcPts val="600"/>
              </a:spcBef>
              <a:buFont typeface="Arial" panose="020B0604020202020204" pitchFamily="34" charset="0"/>
              <a:buChar char="•"/>
              <a:defRPr/>
            </a:pPr>
            <a:r>
              <a:rPr lang="en-GB" sz="1600" dirty="0">
                <a:solidFill>
                  <a:srgbClr val="544F40"/>
                </a:solidFill>
              </a:rPr>
              <a:t>Ph1 study in Healthy Volunteers (UK &amp; Canada)</a:t>
            </a:r>
          </a:p>
          <a:p>
            <a:pPr marL="180975" indent="-180975" algn="l">
              <a:spcBef>
                <a:spcPts val="600"/>
              </a:spcBef>
              <a:buFont typeface="Arial" panose="020B0604020202020204" pitchFamily="34" charset="0"/>
              <a:buChar char="•"/>
              <a:defRPr/>
            </a:pPr>
            <a:r>
              <a:rPr lang="en-GB" sz="1600" dirty="0">
                <a:solidFill>
                  <a:srgbClr val="544F40"/>
                </a:solidFill>
              </a:rPr>
              <a:t>Ph2a Studies in Asian patients</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200" b="0" i="0" u="none" strike="noStrike" kern="1200" cap="none" spc="0" normalizeH="0" baseline="0" noProof="0" dirty="0">
              <a:ln>
                <a:noFill/>
              </a:ln>
              <a:solidFill>
                <a:srgbClr val="73635C"/>
              </a:solidFill>
              <a:effectLst/>
              <a:uLnTx/>
              <a:uFillTx/>
              <a:latin typeface="Arial"/>
              <a:ea typeface="+mn-ea"/>
              <a:cs typeface="+mn-cs"/>
            </a:endParaRPr>
          </a:p>
        </p:txBody>
      </p:sp>
      <p:sp>
        <p:nvSpPr>
          <p:cNvPr id="44" name="Rectangle 43">
            <a:extLst>
              <a:ext uri="{FF2B5EF4-FFF2-40B4-BE49-F238E27FC236}">
                <a16:creationId xmlns:a16="http://schemas.microsoft.com/office/drawing/2014/main" id="{A7E767B2-022F-44D5-AA81-8581969E2D61}"/>
              </a:ext>
            </a:extLst>
          </p:cNvPr>
          <p:cNvSpPr/>
          <p:nvPr/>
        </p:nvSpPr>
        <p:spPr>
          <a:xfrm>
            <a:off x="9021979" y="3390741"/>
            <a:ext cx="209960" cy="2427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6" name="Picture 5">
            <a:extLst>
              <a:ext uri="{FF2B5EF4-FFF2-40B4-BE49-F238E27FC236}">
                <a16:creationId xmlns:a16="http://schemas.microsoft.com/office/drawing/2014/main" id="{BF211905-582A-47B9-B49C-97A8F499520E}"/>
              </a:ext>
            </a:extLst>
          </p:cNvPr>
          <p:cNvPicPr>
            <a:picLocks noChangeAspect="1"/>
          </p:cNvPicPr>
          <p:nvPr/>
        </p:nvPicPr>
        <p:blipFill rotWithShape="1">
          <a:blip r:embed="rId3"/>
          <a:srcRect l="57045" t="29192" r="7046" b="27726"/>
          <a:stretch/>
        </p:blipFill>
        <p:spPr>
          <a:xfrm>
            <a:off x="147594" y="6199010"/>
            <a:ext cx="1952977" cy="658990"/>
          </a:xfrm>
          <a:prstGeom prst="rect">
            <a:avLst/>
          </a:prstGeom>
        </p:spPr>
      </p:pic>
    </p:spTree>
    <p:custDataLst>
      <p:tags r:id="rId1"/>
    </p:custDataLst>
    <p:extLst>
      <p:ext uri="{BB962C8B-B14F-4D97-AF65-F5344CB8AC3E}">
        <p14:creationId xmlns:p14="http://schemas.microsoft.com/office/powerpoint/2010/main" val="2487823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698747" y="360364"/>
            <a:ext cx="8637613" cy="861774"/>
          </a:xfrm>
        </p:spPr>
        <p:txBody>
          <a:bodyPr/>
          <a:lstStyle/>
          <a:p>
            <a:pPr eaLnBrk="1" hangingPunct="1"/>
            <a:r>
              <a:rPr lang="en-GB" sz="2800" dirty="0"/>
              <a:t>GalNAc enhances hepatocyte uptake (literature)</a:t>
            </a:r>
          </a:p>
        </p:txBody>
      </p:sp>
      <p:sp>
        <p:nvSpPr>
          <p:cNvPr id="46083" name="Footer Placeholder 3"/>
          <p:cNvSpPr>
            <a:spLocks noGrp="1"/>
          </p:cNvSpPr>
          <p:nvPr>
            <p:ph type="ftr" sz="quarter" idx="4294967295"/>
          </p:nvPr>
        </p:nvSpPr>
        <p:spPr bwMode="auto">
          <a:xfrm>
            <a:off x="1812001" y="6437477"/>
            <a:ext cx="2636640" cy="364359"/>
          </a:xfrm>
          <a:prstGeom prst="rect">
            <a:avLst/>
          </a:prstGeom>
          <a:noFill/>
          <a:ln>
            <a:miter lim="800000"/>
            <a:headEnd/>
            <a:tailEnd/>
          </a:ln>
        </p:spPr>
        <p:txBody>
          <a:bodyPr vert="horz" lIns="82945" tIns="41473" rIns="82945" bIns="41473" rtlCol="0" anchor="t" anchorCtr="0"/>
          <a:lstStyle/>
          <a:p>
            <a:pPr defTabSz="413287">
              <a:defRPr/>
            </a:pPr>
            <a:endParaRPr lang="en-US" dirty="0">
              <a:solidFill>
                <a:srgbClr val="9A8B7D"/>
              </a:solidFill>
              <a:latin typeface="Times New Roman" pitchFamily="18" charset="0"/>
              <a:ea typeface="msgothic" charset="0"/>
              <a:cs typeface="msgothic" charset="0"/>
            </a:endParaRPr>
          </a:p>
        </p:txBody>
      </p:sp>
      <p:sp>
        <p:nvSpPr>
          <p:cNvPr id="46084" name="Slide Number Placeholder 4"/>
          <p:cNvSpPr>
            <a:spLocks noGrp="1"/>
          </p:cNvSpPr>
          <p:nvPr>
            <p:ph type="sldNum" sz="quarter" idx="4294967295"/>
          </p:nvPr>
        </p:nvSpPr>
        <p:spPr bwMode="auto">
          <a:xfrm>
            <a:off x="9491520" y="6437477"/>
            <a:ext cx="829440" cy="364359"/>
          </a:xfrm>
          <a:prstGeom prst="rect">
            <a:avLst/>
          </a:prstGeom>
          <a:noFill/>
          <a:ln>
            <a:miter lim="800000"/>
            <a:headEnd/>
            <a:tailEnd/>
          </a:ln>
        </p:spPr>
        <p:txBody>
          <a:bodyPr vert="horz" lIns="82945" tIns="41473" rIns="82945" bIns="41473" rtlCol="0" anchor="t" anchorCtr="0"/>
          <a:lstStyle/>
          <a:p>
            <a:pPr defTabSz="413287">
              <a:defRPr/>
            </a:pPr>
            <a:fld id="{D85D1CE1-5E59-4E16-8D04-A06917DB0770}" type="slidenum">
              <a:rPr lang="en-GB">
                <a:solidFill>
                  <a:srgbClr val="9A8B7D"/>
                </a:solidFill>
                <a:latin typeface="Times New Roman" pitchFamily="18" charset="0"/>
                <a:ea typeface="msgothic" charset="0"/>
                <a:cs typeface="msgothic" charset="0"/>
              </a:rPr>
              <a:pPr defTabSz="413287">
                <a:defRPr/>
              </a:pPr>
              <a:t>3</a:t>
            </a:fld>
            <a:endParaRPr lang="en-GB" dirty="0">
              <a:solidFill>
                <a:srgbClr val="9A8B7D"/>
              </a:solidFill>
              <a:latin typeface="Times New Roman" pitchFamily="18" charset="0"/>
              <a:ea typeface="msgothic" charset="0"/>
              <a:cs typeface="msgothic" charset="0"/>
            </a:endParaRPr>
          </a:p>
        </p:txBody>
      </p:sp>
      <p:pic>
        <p:nvPicPr>
          <p:cNvPr id="46085" name="Picture 2"/>
          <p:cNvPicPr>
            <a:picLocks noChangeAspect="1" noChangeArrowheads="1"/>
          </p:cNvPicPr>
          <p:nvPr/>
        </p:nvPicPr>
        <p:blipFill>
          <a:blip r:embed="rId3"/>
          <a:srcRect t="2010"/>
          <a:stretch>
            <a:fillRect/>
          </a:stretch>
        </p:blipFill>
        <p:spPr bwMode="auto">
          <a:xfrm>
            <a:off x="5233849" y="1162977"/>
            <a:ext cx="6265440" cy="5313201"/>
          </a:xfrm>
          <a:prstGeom prst="rect">
            <a:avLst/>
          </a:prstGeom>
          <a:noFill/>
          <a:ln w="9525">
            <a:noFill/>
            <a:miter lim="800000"/>
            <a:headEnd/>
            <a:tailEnd/>
          </a:ln>
        </p:spPr>
      </p:pic>
      <p:pic>
        <p:nvPicPr>
          <p:cNvPr id="46086" name="Picture 3"/>
          <p:cNvPicPr>
            <a:picLocks noChangeAspect="1" noChangeArrowheads="1"/>
          </p:cNvPicPr>
          <p:nvPr/>
        </p:nvPicPr>
        <p:blipFill>
          <a:blip r:embed="rId4"/>
          <a:srcRect l="4836" r="11282"/>
          <a:stretch>
            <a:fillRect/>
          </a:stretch>
        </p:blipFill>
        <p:spPr bwMode="auto">
          <a:xfrm>
            <a:off x="980227" y="3908442"/>
            <a:ext cx="3468414" cy="2555665"/>
          </a:xfrm>
          <a:prstGeom prst="rect">
            <a:avLst/>
          </a:prstGeom>
          <a:noFill/>
          <a:ln w="9525">
            <a:noFill/>
            <a:miter lim="800000"/>
            <a:headEnd/>
            <a:tailEnd/>
          </a:ln>
        </p:spPr>
      </p:pic>
      <p:sp>
        <p:nvSpPr>
          <p:cNvPr id="9" name="TextBox 8"/>
          <p:cNvSpPr txBox="1"/>
          <p:nvPr/>
        </p:nvSpPr>
        <p:spPr>
          <a:xfrm>
            <a:off x="3318465" y="6514879"/>
            <a:ext cx="5146158" cy="276447"/>
          </a:xfrm>
          <a:prstGeom prst="rect">
            <a:avLst/>
          </a:prstGeom>
          <a:noFill/>
        </p:spPr>
        <p:txBody>
          <a:bodyPr wrap="none" lIns="0" tIns="0" rIns="0" bIns="0" rtlCol="0">
            <a:noAutofit/>
          </a:bodyPr>
          <a:lstStyle/>
          <a:p>
            <a:pPr>
              <a:defRPr/>
            </a:pPr>
            <a:r>
              <a:rPr lang="en-GB" sz="1600" dirty="0" err="1">
                <a:solidFill>
                  <a:srgbClr val="002060"/>
                </a:solidFill>
                <a:latin typeface="Arial"/>
              </a:rPr>
              <a:t>Prakash</a:t>
            </a:r>
            <a:r>
              <a:rPr lang="en-GB" sz="1600" dirty="0">
                <a:solidFill>
                  <a:srgbClr val="002060"/>
                </a:solidFill>
                <a:latin typeface="Arial"/>
              </a:rPr>
              <a:t> </a:t>
            </a:r>
            <a:r>
              <a:rPr lang="en-GB" sz="1600" i="1" dirty="0">
                <a:solidFill>
                  <a:srgbClr val="002060"/>
                </a:solidFill>
                <a:latin typeface="Arial"/>
              </a:rPr>
              <a:t>et al </a:t>
            </a:r>
            <a:r>
              <a:rPr lang="en-GB" sz="1600" dirty="0">
                <a:solidFill>
                  <a:srgbClr val="002060"/>
                </a:solidFill>
                <a:latin typeface="Arial"/>
              </a:rPr>
              <a:t>(2014) </a:t>
            </a:r>
            <a:r>
              <a:rPr lang="en-GB" sz="1600" dirty="0" err="1">
                <a:solidFill>
                  <a:srgbClr val="002060"/>
                </a:solidFill>
                <a:latin typeface="Arial"/>
              </a:rPr>
              <a:t>Nuc</a:t>
            </a:r>
            <a:r>
              <a:rPr lang="en-GB" sz="1600" dirty="0">
                <a:solidFill>
                  <a:srgbClr val="002060"/>
                </a:solidFill>
                <a:latin typeface="Arial"/>
              </a:rPr>
              <a:t> Acid Res, </a:t>
            </a:r>
            <a:r>
              <a:rPr lang="en-GB" sz="1600" b="1" dirty="0">
                <a:solidFill>
                  <a:srgbClr val="002060"/>
                </a:solidFill>
                <a:latin typeface="Arial"/>
              </a:rPr>
              <a:t>42</a:t>
            </a:r>
            <a:r>
              <a:rPr lang="en-GB" sz="1600" dirty="0">
                <a:solidFill>
                  <a:srgbClr val="002060"/>
                </a:solidFill>
                <a:latin typeface="Arial"/>
              </a:rPr>
              <a:t>(13) 8796-8807</a:t>
            </a:r>
          </a:p>
        </p:txBody>
      </p:sp>
      <p:pic>
        <p:nvPicPr>
          <p:cNvPr id="3" name="Picture 2">
            <a:extLst>
              <a:ext uri="{FF2B5EF4-FFF2-40B4-BE49-F238E27FC236}">
                <a16:creationId xmlns:a16="http://schemas.microsoft.com/office/drawing/2014/main" id="{F69D5408-467E-4703-9665-9DCCEA55B08A}"/>
              </a:ext>
            </a:extLst>
          </p:cNvPr>
          <p:cNvPicPr>
            <a:picLocks noChangeAspect="1"/>
          </p:cNvPicPr>
          <p:nvPr/>
        </p:nvPicPr>
        <p:blipFill>
          <a:blip r:embed="rId5"/>
          <a:stretch>
            <a:fillRect/>
          </a:stretch>
        </p:blipFill>
        <p:spPr>
          <a:xfrm>
            <a:off x="229056" y="1179573"/>
            <a:ext cx="4892196" cy="2797004"/>
          </a:xfrm>
          <a:prstGeom prst="rect">
            <a:avLst/>
          </a:prstGeom>
        </p:spPr>
      </p:pic>
      <p:pic>
        <p:nvPicPr>
          <p:cNvPr id="10" name="Picture 9">
            <a:extLst>
              <a:ext uri="{FF2B5EF4-FFF2-40B4-BE49-F238E27FC236}">
                <a16:creationId xmlns:a16="http://schemas.microsoft.com/office/drawing/2014/main" id="{744C4405-8F23-415C-8218-FA1CB33C16D5}"/>
              </a:ext>
            </a:extLst>
          </p:cNvPr>
          <p:cNvPicPr>
            <a:picLocks noChangeAspect="1"/>
          </p:cNvPicPr>
          <p:nvPr/>
        </p:nvPicPr>
        <p:blipFill rotWithShape="1">
          <a:blip r:embed="rId6"/>
          <a:srcRect l="57045" t="29192" r="7046" b="27726"/>
          <a:stretch/>
        </p:blipFill>
        <p:spPr>
          <a:xfrm>
            <a:off x="147595" y="6390444"/>
            <a:ext cx="1385642" cy="467555"/>
          </a:xfrm>
          <a:prstGeom prst="rect">
            <a:avLst/>
          </a:prstGeom>
        </p:spPr>
      </p:pic>
    </p:spTree>
    <p:custDataLst>
      <p:tags r:id="rId1"/>
    </p:custDataLst>
    <p:extLst>
      <p:ext uri="{BB962C8B-B14F-4D97-AF65-F5344CB8AC3E}">
        <p14:creationId xmlns:p14="http://schemas.microsoft.com/office/powerpoint/2010/main" val="2385208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0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0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99609-A3EB-4748-BE2F-95A0BE3B66C4}"/>
              </a:ext>
            </a:extLst>
          </p:cNvPr>
          <p:cNvSpPr>
            <a:spLocks noGrp="1"/>
          </p:cNvSpPr>
          <p:nvPr>
            <p:ph type="title"/>
          </p:nvPr>
        </p:nvSpPr>
        <p:spPr>
          <a:xfrm>
            <a:off x="611975" y="373041"/>
            <a:ext cx="10090920" cy="338554"/>
          </a:xfrm>
        </p:spPr>
        <p:txBody>
          <a:bodyPr/>
          <a:lstStyle/>
          <a:p>
            <a:r>
              <a:rPr lang="en-GB" sz="2000" dirty="0"/>
              <a:t>Preclinical demonstration of improved potency of the GalNAc over the parent</a:t>
            </a:r>
          </a:p>
        </p:txBody>
      </p:sp>
      <p:pic>
        <p:nvPicPr>
          <p:cNvPr id="9" name="Picture 8">
            <a:extLst>
              <a:ext uri="{FF2B5EF4-FFF2-40B4-BE49-F238E27FC236}">
                <a16:creationId xmlns:a16="http://schemas.microsoft.com/office/drawing/2014/main" id="{F9001240-E660-4769-A2CB-D172F4811C10}"/>
              </a:ext>
            </a:extLst>
          </p:cNvPr>
          <p:cNvPicPr>
            <a:picLocks noChangeAspect="1"/>
          </p:cNvPicPr>
          <p:nvPr/>
        </p:nvPicPr>
        <p:blipFill>
          <a:blip r:embed="rId3"/>
          <a:stretch>
            <a:fillRect/>
          </a:stretch>
        </p:blipFill>
        <p:spPr>
          <a:xfrm>
            <a:off x="107012" y="2000054"/>
            <a:ext cx="4193907" cy="3730857"/>
          </a:xfrm>
          <a:prstGeom prst="rect">
            <a:avLst/>
          </a:prstGeom>
        </p:spPr>
      </p:pic>
      <p:sp>
        <p:nvSpPr>
          <p:cNvPr id="18" name="Content Placeholder 2">
            <a:extLst>
              <a:ext uri="{FF2B5EF4-FFF2-40B4-BE49-F238E27FC236}">
                <a16:creationId xmlns:a16="http://schemas.microsoft.com/office/drawing/2014/main" id="{C4E969AB-4A79-4A8C-B8A1-F5AB63B8A976}"/>
              </a:ext>
            </a:extLst>
          </p:cNvPr>
          <p:cNvSpPr txBox="1">
            <a:spLocks/>
          </p:cNvSpPr>
          <p:nvPr/>
        </p:nvSpPr>
        <p:spPr>
          <a:xfrm>
            <a:off x="364427" y="946676"/>
            <a:ext cx="11325083" cy="1762005"/>
          </a:xfrm>
          <a:prstGeom prst="rect">
            <a:avLst/>
          </a:prstGeom>
        </p:spPr>
        <p:txBody>
          <a:bodyPr vert="horz" lIns="0" tIns="0" rIns="0" bIns="0" rtlCol="0" anchor="t" anchorCtr="0"/>
          <a:lstStyle>
            <a:defPPr>
              <a:defRPr lang="en-US"/>
            </a:defPPr>
            <a:lvl1pPr marL="0" algn="r" defTabSz="914400" rtl="0" eaLnBrk="1" latinLnBrk="0" hangingPunct="1">
              <a:defRPr sz="8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600"/>
              </a:spcBef>
              <a:spcAft>
                <a:spcPts val="0"/>
              </a:spcAft>
              <a:buClrTx/>
              <a:buSzTx/>
              <a:tabLst/>
              <a:defRPr/>
            </a:pPr>
            <a:r>
              <a:rPr lang="en-GB" sz="2000" b="1" dirty="0">
                <a:solidFill>
                  <a:schemeClr val="accent1"/>
                </a:solidFill>
                <a:latin typeface="+mj-lt"/>
                <a:ea typeface="+mj-ea"/>
                <a:cs typeface="+mj-cs"/>
              </a:rPr>
              <a:t>Transgenic mouse models</a:t>
            </a:r>
          </a:p>
          <a:p>
            <a:pPr marL="638175" lvl="1" indent="-180975">
              <a:spcBef>
                <a:spcPts val="600"/>
              </a:spcBef>
              <a:buFont typeface="Arial" panose="020B0604020202020204" pitchFamily="34" charset="0"/>
              <a:buChar char="•"/>
              <a:defRPr/>
            </a:pPr>
            <a:r>
              <a:rPr kumimoji="0" lang="en-GB" sz="1600" i="0" u="none" strike="noStrike" kern="1200" cap="none" spc="0" normalizeH="0" baseline="0" noProof="0" dirty="0">
                <a:ln>
                  <a:noFill/>
                </a:ln>
                <a:effectLst/>
                <a:uLnTx/>
                <a:uFillTx/>
                <a:latin typeface="Arial"/>
              </a:rPr>
              <a:t>HBV transgenic mice (n-8) were dosed subcutaneously with GSK404, GSK836 or saline on days 0, 3, 7, 14, 21 &amp; 28</a:t>
            </a:r>
          </a:p>
          <a:p>
            <a:pPr marL="638175" lvl="1" indent="-180975">
              <a:spcBef>
                <a:spcPts val="600"/>
              </a:spcBef>
              <a:buFont typeface="Arial" panose="020B0604020202020204" pitchFamily="34" charset="0"/>
              <a:buChar char="•"/>
              <a:defRPr/>
            </a:pPr>
            <a:r>
              <a:rPr lang="en-GB" sz="1600" dirty="0">
                <a:latin typeface="Arial"/>
              </a:rPr>
              <a:t>Serum was collected weekly for HBV biomarkers - Comparison of Day 0 and Day 28 shown</a:t>
            </a:r>
            <a:endParaRPr lang="en-GB" sz="1600" dirty="0"/>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200" b="0" i="0" u="none" strike="noStrike" kern="1200" cap="none" spc="0" normalizeH="0" baseline="0" noProof="0" dirty="0">
              <a:ln>
                <a:noFill/>
              </a:ln>
              <a:solidFill>
                <a:srgbClr val="73635C"/>
              </a:solidFill>
              <a:effectLst/>
              <a:uLnTx/>
              <a:uFillTx/>
              <a:latin typeface="Arial"/>
              <a:ea typeface="+mn-ea"/>
              <a:cs typeface="+mn-cs"/>
            </a:endParaRPr>
          </a:p>
        </p:txBody>
      </p:sp>
      <p:pic>
        <p:nvPicPr>
          <p:cNvPr id="19" name="Picture 18">
            <a:extLst>
              <a:ext uri="{FF2B5EF4-FFF2-40B4-BE49-F238E27FC236}">
                <a16:creationId xmlns:a16="http://schemas.microsoft.com/office/drawing/2014/main" id="{11EB9165-347B-4B5B-A8F4-E36122C0AEAF}"/>
              </a:ext>
            </a:extLst>
          </p:cNvPr>
          <p:cNvPicPr>
            <a:picLocks noChangeAspect="1"/>
          </p:cNvPicPr>
          <p:nvPr/>
        </p:nvPicPr>
        <p:blipFill rotWithShape="1">
          <a:blip r:embed="rId4"/>
          <a:srcRect l="48670" t="28051" r="31203" b="36990"/>
          <a:stretch/>
        </p:blipFill>
        <p:spPr>
          <a:xfrm>
            <a:off x="10564244" y="2611791"/>
            <a:ext cx="1382681" cy="2237153"/>
          </a:xfrm>
          <a:prstGeom prst="rect">
            <a:avLst/>
          </a:prstGeom>
        </p:spPr>
      </p:pic>
      <p:pic>
        <p:nvPicPr>
          <p:cNvPr id="20" name="Picture 19">
            <a:extLst>
              <a:ext uri="{FF2B5EF4-FFF2-40B4-BE49-F238E27FC236}">
                <a16:creationId xmlns:a16="http://schemas.microsoft.com/office/drawing/2014/main" id="{20E0FE10-A6C4-4485-88DF-66E63D08E474}"/>
              </a:ext>
            </a:extLst>
          </p:cNvPr>
          <p:cNvPicPr>
            <a:picLocks noChangeAspect="1"/>
          </p:cNvPicPr>
          <p:nvPr/>
        </p:nvPicPr>
        <p:blipFill rotWithShape="1">
          <a:blip r:embed="rId4"/>
          <a:srcRect l="53792" t="65040"/>
          <a:stretch/>
        </p:blipFill>
        <p:spPr>
          <a:xfrm>
            <a:off x="4391113" y="2486951"/>
            <a:ext cx="3409773" cy="2403068"/>
          </a:xfrm>
          <a:prstGeom prst="rect">
            <a:avLst/>
          </a:prstGeom>
        </p:spPr>
      </p:pic>
      <p:pic>
        <p:nvPicPr>
          <p:cNvPr id="21" name="Picture 20">
            <a:extLst>
              <a:ext uri="{FF2B5EF4-FFF2-40B4-BE49-F238E27FC236}">
                <a16:creationId xmlns:a16="http://schemas.microsoft.com/office/drawing/2014/main" id="{BE97772E-5D8A-45AE-BACC-CA208F5EC6F3}"/>
              </a:ext>
            </a:extLst>
          </p:cNvPr>
          <p:cNvPicPr>
            <a:picLocks noChangeAspect="1"/>
          </p:cNvPicPr>
          <p:nvPr/>
        </p:nvPicPr>
        <p:blipFill rotWithShape="1">
          <a:blip r:embed="rId4"/>
          <a:srcRect l="6007" t="26118" r="51719" b="38923"/>
          <a:stretch/>
        </p:blipFill>
        <p:spPr>
          <a:xfrm>
            <a:off x="7611291" y="2433328"/>
            <a:ext cx="2963961" cy="2283305"/>
          </a:xfrm>
          <a:prstGeom prst="rect">
            <a:avLst/>
          </a:prstGeom>
        </p:spPr>
      </p:pic>
      <p:sp>
        <p:nvSpPr>
          <p:cNvPr id="22" name="TextBox 21">
            <a:extLst>
              <a:ext uri="{FF2B5EF4-FFF2-40B4-BE49-F238E27FC236}">
                <a16:creationId xmlns:a16="http://schemas.microsoft.com/office/drawing/2014/main" id="{D55CA208-0F81-4B14-94CA-E3A4981F9E58}"/>
              </a:ext>
            </a:extLst>
          </p:cNvPr>
          <p:cNvSpPr txBox="1"/>
          <p:nvPr/>
        </p:nvSpPr>
        <p:spPr>
          <a:xfrm>
            <a:off x="3401526" y="6251401"/>
            <a:ext cx="8556407" cy="338554"/>
          </a:xfrm>
          <a:prstGeom prst="rect">
            <a:avLst/>
          </a:prstGeom>
          <a:solidFill>
            <a:srgbClr val="FFFF00"/>
          </a:solidFill>
          <a:ln>
            <a:solidFill>
              <a:srgbClr val="FF0000"/>
            </a:solidFill>
          </a:ln>
        </p:spPr>
        <p:txBody>
          <a:bodyPr wrap="square" rtlCol="0">
            <a:spAutoFit/>
          </a:bodyPr>
          <a:lstStyle/>
          <a:p>
            <a:r>
              <a:rPr lang="en-GB" sz="1600" dirty="0"/>
              <a:t>You </a:t>
            </a:r>
            <a:r>
              <a:rPr lang="en-GB" sz="1600" i="1" dirty="0"/>
              <a:t>et al</a:t>
            </a:r>
            <a:r>
              <a:rPr lang="en-GB" sz="1600" dirty="0"/>
              <a:t>, 2016; </a:t>
            </a:r>
            <a:r>
              <a:rPr lang="en-GB" sz="1600" dirty="0">
                <a:solidFill>
                  <a:srgbClr val="544F40"/>
                </a:solidFill>
              </a:rPr>
              <a:t>Poster presented at International HBV meeting 2016, Seoul, Korea.</a:t>
            </a:r>
            <a:endParaRPr lang="en-GB" sz="1600" dirty="0"/>
          </a:p>
        </p:txBody>
      </p:sp>
      <p:graphicFrame>
        <p:nvGraphicFramePr>
          <p:cNvPr id="5" name="Table 5">
            <a:extLst>
              <a:ext uri="{FF2B5EF4-FFF2-40B4-BE49-F238E27FC236}">
                <a16:creationId xmlns:a16="http://schemas.microsoft.com/office/drawing/2014/main" id="{55F4E52B-E77E-4410-B308-EA89817F4EDE}"/>
              </a:ext>
            </a:extLst>
          </p:cNvPr>
          <p:cNvGraphicFramePr>
            <a:graphicFrameLocks noGrp="1"/>
          </p:cNvGraphicFramePr>
          <p:nvPr>
            <p:extLst>
              <p:ext uri="{D42A27DB-BD31-4B8C-83A1-F6EECF244321}">
                <p14:modId xmlns:p14="http://schemas.microsoft.com/office/powerpoint/2010/main" val="2860761122"/>
              </p:ext>
            </p:extLst>
          </p:nvPr>
        </p:nvGraphicFramePr>
        <p:xfrm>
          <a:off x="4613386" y="5229770"/>
          <a:ext cx="6915670" cy="736600"/>
        </p:xfrm>
        <a:graphic>
          <a:graphicData uri="http://schemas.openxmlformats.org/drawingml/2006/table">
            <a:tbl>
              <a:tblPr firstRow="1" bandRow="1">
                <a:tableStyleId>{5C22544A-7EE6-4342-B048-85BDC9FD1C3A}</a:tableStyleId>
              </a:tblPr>
              <a:tblGrid>
                <a:gridCol w="2046514">
                  <a:extLst>
                    <a:ext uri="{9D8B030D-6E8A-4147-A177-3AD203B41FA5}">
                      <a16:colId xmlns:a16="http://schemas.microsoft.com/office/drawing/2014/main" val="3741141748"/>
                    </a:ext>
                  </a:extLst>
                </a:gridCol>
                <a:gridCol w="4869156">
                  <a:extLst>
                    <a:ext uri="{9D8B030D-6E8A-4147-A177-3AD203B41FA5}">
                      <a16:colId xmlns:a16="http://schemas.microsoft.com/office/drawing/2014/main" val="1027700240"/>
                    </a:ext>
                  </a:extLst>
                </a:gridCol>
              </a:tblGrid>
              <a:tr h="345960">
                <a:tc>
                  <a:txBody>
                    <a:bodyPr/>
                    <a:lstStyle/>
                    <a:p>
                      <a:r>
                        <a:rPr lang="en-GB" dirty="0"/>
                        <a:t>Experiment</a:t>
                      </a:r>
                    </a:p>
                  </a:txBody>
                  <a:tcPr>
                    <a:solidFill>
                      <a:srgbClr val="00B0F0"/>
                    </a:solidFill>
                  </a:tcPr>
                </a:tc>
                <a:tc>
                  <a:txBody>
                    <a:bodyPr/>
                    <a:lstStyle/>
                    <a:p>
                      <a:r>
                        <a:rPr lang="en-GB" dirty="0"/>
                        <a:t>Outcome</a:t>
                      </a:r>
                    </a:p>
                  </a:txBody>
                  <a:tcPr/>
                </a:tc>
                <a:extLst>
                  <a:ext uri="{0D108BD9-81ED-4DB2-BD59-A6C34878D82A}">
                    <a16:rowId xmlns:a16="http://schemas.microsoft.com/office/drawing/2014/main" val="3158298605"/>
                  </a:ext>
                </a:extLst>
              </a:tr>
              <a:tr h="370840">
                <a:tc>
                  <a:txBody>
                    <a:bodyPr/>
                    <a:lstStyle/>
                    <a:p>
                      <a:r>
                        <a:rPr lang="en-GB" dirty="0"/>
                        <a:t>Pre-clin efficacy</a:t>
                      </a:r>
                    </a:p>
                  </a:txBody>
                  <a:tcPr/>
                </a:tc>
                <a:tc>
                  <a:txBody>
                    <a:bodyPr/>
                    <a:lstStyle/>
                    <a:p>
                      <a:r>
                        <a:rPr lang="en-GB" dirty="0"/>
                        <a:t>GSK404 8-10 fold more potent than GSK836</a:t>
                      </a:r>
                    </a:p>
                  </a:txBody>
                  <a:tcPr/>
                </a:tc>
                <a:extLst>
                  <a:ext uri="{0D108BD9-81ED-4DB2-BD59-A6C34878D82A}">
                    <a16:rowId xmlns:a16="http://schemas.microsoft.com/office/drawing/2014/main" val="3440963585"/>
                  </a:ext>
                </a:extLst>
              </a:tr>
            </a:tbl>
          </a:graphicData>
        </a:graphic>
      </p:graphicFrame>
      <p:sp>
        <p:nvSpPr>
          <p:cNvPr id="7" name="TextBox 6">
            <a:extLst>
              <a:ext uri="{FF2B5EF4-FFF2-40B4-BE49-F238E27FC236}">
                <a16:creationId xmlns:a16="http://schemas.microsoft.com/office/drawing/2014/main" id="{408B76E5-EED3-4C8E-AA09-1CD8E8F3FA39}"/>
              </a:ext>
            </a:extLst>
          </p:cNvPr>
          <p:cNvSpPr txBox="1"/>
          <p:nvPr/>
        </p:nvSpPr>
        <p:spPr>
          <a:xfrm>
            <a:off x="11255584" y="5344825"/>
            <a:ext cx="546945" cy="646331"/>
          </a:xfrm>
          <a:prstGeom prst="rect">
            <a:avLst/>
          </a:prstGeom>
          <a:noFill/>
        </p:spPr>
        <p:txBody>
          <a:bodyPr wrap="none" rtlCol="0">
            <a:spAutoFit/>
          </a:bodyPr>
          <a:lstStyle/>
          <a:p>
            <a:r>
              <a:rPr lang="en-GB" sz="3600" dirty="0">
                <a:solidFill>
                  <a:srgbClr val="00B050"/>
                </a:solidFill>
                <a:sym typeface="Wingdings" panose="05000000000000000000" pitchFamily="2" charset="2"/>
              </a:rPr>
              <a:t></a:t>
            </a:r>
            <a:endParaRPr lang="en-GB" sz="3600" dirty="0">
              <a:solidFill>
                <a:srgbClr val="00B050"/>
              </a:solidFill>
            </a:endParaRPr>
          </a:p>
        </p:txBody>
      </p:sp>
      <p:sp>
        <p:nvSpPr>
          <p:cNvPr id="8" name="Rectangle 7">
            <a:extLst>
              <a:ext uri="{FF2B5EF4-FFF2-40B4-BE49-F238E27FC236}">
                <a16:creationId xmlns:a16="http://schemas.microsoft.com/office/drawing/2014/main" id="{1886C647-D5BF-4458-9550-B625DF68CD69}"/>
              </a:ext>
            </a:extLst>
          </p:cNvPr>
          <p:cNvSpPr/>
          <p:nvPr/>
        </p:nvSpPr>
        <p:spPr>
          <a:xfrm>
            <a:off x="4391113" y="2219325"/>
            <a:ext cx="7555812" cy="2865255"/>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7102DE16-667A-4067-BCC6-66AD01803452}"/>
              </a:ext>
            </a:extLst>
          </p:cNvPr>
          <p:cNvPicPr>
            <a:picLocks noChangeAspect="1"/>
          </p:cNvPicPr>
          <p:nvPr/>
        </p:nvPicPr>
        <p:blipFill rotWithShape="1">
          <a:blip r:embed="rId5"/>
          <a:srcRect l="57045" t="29192" r="7046" b="27726"/>
          <a:stretch/>
        </p:blipFill>
        <p:spPr>
          <a:xfrm>
            <a:off x="147594" y="6199010"/>
            <a:ext cx="1952977" cy="658990"/>
          </a:xfrm>
          <a:prstGeom prst="rect">
            <a:avLst/>
          </a:prstGeom>
        </p:spPr>
      </p:pic>
    </p:spTree>
    <p:custDataLst>
      <p:tags r:id="rId1"/>
    </p:custDataLst>
    <p:extLst>
      <p:ext uri="{BB962C8B-B14F-4D97-AF65-F5344CB8AC3E}">
        <p14:creationId xmlns:p14="http://schemas.microsoft.com/office/powerpoint/2010/main" val="188683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7" grpId="0"/>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1974DCD-997C-4636-8EA6-B026BFA589EA}"/>
              </a:ext>
            </a:extLst>
          </p:cNvPr>
          <p:cNvSpPr>
            <a:spLocks noGrp="1"/>
          </p:cNvSpPr>
          <p:nvPr>
            <p:ph type="title"/>
          </p:nvPr>
        </p:nvSpPr>
        <p:spPr/>
        <p:txBody>
          <a:bodyPr/>
          <a:lstStyle/>
          <a:p>
            <a:r>
              <a:rPr lang="en-GB" dirty="0"/>
              <a:t>Phase 2a clinical study designs were different</a:t>
            </a:r>
          </a:p>
        </p:txBody>
      </p:sp>
      <p:graphicFrame>
        <p:nvGraphicFramePr>
          <p:cNvPr id="3" name="Table 2">
            <a:extLst>
              <a:ext uri="{FF2B5EF4-FFF2-40B4-BE49-F238E27FC236}">
                <a16:creationId xmlns:a16="http://schemas.microsoft.com/office/drawing/2014/main" id="{FE437E3A-BCF4-4689-9E43-BAF5FA13D676}"/>
              </a:ext>
            </a:extLst>
          </p:cNvPr>
          <p:cNvGraphicFramePr>
            <a:graphicFrameLocks noGrp="1"/>
          </p:cNvGraphicFramePr>
          <p:nvPr>
            <p:extLst>
              <p:ext uri="{D42A27DB-BD31-4B8C-83A1-F6EECF244321}">
                <p14:modId xmlns:p14="http://schemas.microsoft.com/office/powerpoint/2010/main" val="3425085254"/>
              </p:ext>
            </p:extLst>
          </p:nvPr>
        </p:nvGraphicFramePr>
        <p:xfrm>
          <a:off x="619124" y="1631578"/>
          <a:ext cx="10918825" cy="4381579"/>
        </p:xfrm>
        <a:graphic>
          <a:graphicData uri="http://schemas.openxmlformats.org/drawingml/2006/table">
            <a:tbl>
              <a:tblPr firstRow="1" bandRow="1">
                <a:tableStyleId>{5C22544A-7EE6-4342-B048-85BDC9FD1C3A}</a:tableStyleId>
              </a:tblPr>
              <a:tblGrid>
                <a:gridCol w="4652369">
                  <a:extLst>
                    <a:ext uri="{9D8B030D-6E8A-4147-A177-3AD203B41FA5}">
                      <a16:colId xmlns:a16="http://schemas.microsoft.com/office/drawing/2014/main" val="1899699461"/>
                    </a:ext>
                  </a:extLst>
                </a:gridCol>
                <a:gridCol w="3320057">
                  <a:extLst>
                    <a:ext uri="{9D8B030D-6E8A-4147-A177-3AD203B41FA5}">
                      <a16:colId xmlns:a16="http://schemas.microsoft.com/office/drawing/2014/main" val="3637657528"/>
                    </a:ext>
                  </a:extLst>
                </a:gridCol>
                <a:gridCol w="2946399">
                  <a:extLst>
                    <a:ext uri="{9D8B030D-6E8A-4147-A177-3AD203B41FA5}">
                      <a16:colId xmlns:a16="http://schemas.microsoft.com/office/drawing/2014/main" val="3330131851"/>
                    </a:ext>
                  </a:extLst>
                </a:gridCol>
              </a:tblGrid>
              <a:tr h="770597">
                <a:tc>
                  <a:txBody>
                    <a:bodyPr/>
                    <a:lstStyle/>
                    <a:p>
                      <a:pPr marL="0" algn="ctr" rtl="0" eaLnBrk="1" hangingPunct="1">
                        <a:spcBef>
                          <a:spcPts val="0"/>
                        </a:spcBef>
                        <a:spcAft>
                          <a:spcPts val="0"/>
                        </a:spcAft>
                      </a:pPr>
                      <a:endParaRPr lang="en-GB" dirty="0">
                        <a:effectLst/>
                      </a:endParaRPr>
                    </a:p>
                  </a:txBody>
                  <a:tcPr marL="0" marR="0" marT="0" marB="0" anchor="ctr"/>
                </a:tc>
                <a:tc>
                  <a:txBody>
                    <a:bodyPr/>
                    <a:lstStyle/>
                    <a:p>
                      <a:pPr marL="0" algn="ctr" rtl="0" eaLnBrk="1" hangingPunct="1">
                        <a:spcBef>
                          <a:spcPts val="0"/>
                        </a:spcBef>
                        <a:spcAft>
                          <a:spcPts val="0"/>
                        </a:spcAft>
                      </a:pPr>
                      <a:r>
                        <a:rPr lang="en-GB" sz="1800" kern="1200" dirty="0">
                          <a:effectLst/>
                        </a:rPr>
                        <a:t>GSK3228</a:t>
                      </a:r>
                      <a:r>
                        <a:rPr lang="en-GB" sz="1800" u="sng" kern="1200" dirty="0">
                          <a:effectLst/>
                        </a:rPr>
                        <a:t>836</a:t>
                      </a:r>
                      <a:endParaRPr lang="en-GB" dirty="0">
                        <a:effectLst/>
                      </a:endParaRPr>
                    </a:p>
                    <a:p>
                      <a:pPr marL="0" algn="ctr" rtl="0" eaLnBrk="1" hangingPunct="1">
                        <a:spcBef>
                          <a:spcPts val="0"/>
                        </a:spcBef>
                        <a:spcAft>
                          <a:spcPts val="0"/>
                        </a:spcAft>
                      </a:pPr>
                      <a:r>
                        <a:rPr lang="en-GB" sz="1600" kern="1200" dirty="0">
                          <a:effectLst/>
                        </a:rPr>
                        <a:t>‘Naked’ or ‘Parent’</a:t>
                      </a:r>
                      <a:endParaRPr lang="en-GB" dirty="0">
                        <a:effectLst/>
                      </a:endParaRPr>
                    </a:p>
                    <a:p>
                      <a:pPr marL="0" algn="ctr" rtl="0" eaLnBrk="1" hangingPunct="1">
                        <a:spcBef>
                          <a:spcPts val="0"/>
                        </a:spcBef>
                        <a:spcAft>
                          <a:spcPts val="0"/>
                        </a:spcAft>
                      </a:pPr>
                      <a:r>
                        <a:rPr lang="en-GB" sz="1600" kern="1200" baseline="0" dirty="0">
                          <a:effectLst/>
                        </a:rPr>
                        <a:t> molecule</a:t>
                      </a:r>
                      <a:endParaRPr lang="en-GB" dirty="0">
                        <a:effectLst/>
                      </a:endParaRPr>
                    </a:p>
                  </a:txBody>
                  <a:tcPr marL="0" marR="0" marT="0" marB="0" anchor="ctr"/>
                </a:tc>
                <a:tc>
                  <a:txBody>
                    <a:bodyPr/>
                    <a:lstStyle/>
                    <a:p>
                      <a:pPr marL="0" algn="ctr" rtl="0" eaLnBrk="1" hangingPunct="1">
                        <a:spcBef>
                          <a:spcPts val="0"/>
                        </a:spcBef>
                        <a:spcAft>
                          <a:spcPts val="0"/>
                        </a:spcAft>
                      </a:pPr>
                      <a:r>
                        <a:rPr lang="en-GB" sz="1800" kern="1200" dirty="0">
                          <a:effectLst/>
                        </a:rPr>
                        <a:t>GSK3389</a:t>
                      </a:r>
                      <a:r>
                        <a:rPr lang="en-GB" sz="1800" u="sng" kern="1200" dirty="0">
                          <a:effectLst/>
                        </a:rPr>
                        <a:t>404</a:t>
                      </a:r>
                      <a:endParaRPr lang="en-GB" dirty="0">
                        <a:effectLst/>
                      </a:endParaRPr>
                    </a:p>
                    <a:p>
                      <a:pPr marL="0" algn="ctr" rtl="0" eaLnBrk="1" hangingPunct="1">
                        <a:spcBef>
                          <a:spcPts val="0"/>
                        </a:spcBef>
                        <a:spcAft>
                          <a:spcPts val="0"/>
                        </a:spcAft>
                      </a:pPr>
                      <a:r>
                        <a:rPr lang="en-GB" sz="1600" kern="1200" dirty="0">
                          <a:effectLst/>
                        </a:rPr>
                        <a:t>GalNAc-conjugated</a:t>
                      </a:r>
                      <a:endParaRPr lang="en-GB" dirty="0">
                        <a:effectLst/>
                      </a:endParaRPr>
                    </a:p>
                    <a:p>
                      <a:pPr marL="0" algn="ctr" rtl="0" eaLnBrk="1" hangingPunct="1">
                        <a:spcBef>
                          <a:spcPts val="0"/>
                        </a:spcBef>
                        <a:spcAft>
                          <a:spcPts val="0"/>
                        </a:spcAft>
                      </a:pPr>
                      <a:r>
                        <a:rPr lang="en-GB" sz="1600" kern="1200" dirty="0">
                          <a:effectLst/>
                        </a:rPr>
                        <a:t>molecule</a:t>
                      </a:r>
                      <a:endParaRPr lang="en-GB" dirty="0">
                        <a:effectLst/>
                      </a:endParaRPr>
                    </a:p>
                  </a:txBody>
                  <a:tcPr marL="0" marR="0" marT="0" marB="0" anchor="ctr"/>
                </a:tc>
                <a:extLst>
                  <a:ext uri="{0D108BD9-81ED-4DB2-BD59-A6C34878D82A}">
                    <a16:rowId xmlns:a16="http://schemas.microsoft.com/office/drawing/2014/main" val="1701503425"/>
                  </a:ext>
                </a:extLst>
              </a:tr>
              <a:tr h="739760">
                <a:tc>
                  <a:txBody>
                    <a:bodyPr/>
                    <a:lstStyle/>
                    <a:p>
                      <a:pPr marL="0" algn="l" rtl="0" eaLnBrk="1" hangingPunct="1">
                        <a:spcBef>
                          <a:spcPts val="0"/>
                        </a:spcBef>
                        <a:spcAft>
                          <a:spcPts val="0"/>
                        </a:spcAft>
                      </a:pPr>
                      <a:r>
                        <a:rPr lang="en-GB" sz="1800" kern="1200" dirty="0">
                          <a:solidFill>
                            <a:schemeClr val="tx1"/>
                          </a:solidFill>
                          <a:effectLst/>
                        </a:rPr>
                        <a:t>Phase 2a: study details</a:t>
                      </a:r>
                      <a:endParaRPr lang="en-GB" dirty="0">
                        <a:solidFill>
                          <a:schemeClr val="tx1"/>
                        </a:solidFill>
                        <a:effectLst/>
                      </a:endParaRPr>
                    </a:p>
                  </a:txBody>
                  <a:tcPr marL="108000" marR="0" marT="0" marB="0" anchor="ctr"/>
                </a:tc>
                <a:tc>
                  <a:txBody>
                    <a:bodyPr/>
                    <a:lstStyle/>
                    <a:p>
                      <a:pPr marL="0" marR="0" indent="0" algn="ctr" rtl="0" eaLnBrk="1" fontAlgn="auto" hangingPunct="1">
                        <a:spcBef>
                          <a:spcPts val="0"/>
                        </a:spcBef>
                        <a:spcAft>
                          <a:spcPts val="0"/>
                        </a:spcAft>
                      </a:pPr>
                      <a:r>
                        <a:rPr lang="en-GB" sz="1800" kern="1200" dirty="0">
                          <a:solidFill>
                            <a:schemeClr val="tx1"/>
                          </a:solidFill>
                          <a:effectLst/>
                        </a:rPr>
                        <a:t>IONIS Study</a:t>
                      </a:r>
                      <a:endParaRPr lang="en-GB" dirty="0">
                        <a:solidFill>
                          <a:schemeClr val="tx1"/>
                        </a:solidFill>
                        <a:effectLst/>
                      </a:endParaRPr>
                    </a:p>
                    <a:p>
                      <a:pPr marL="0" algn="ctr" rtl="0" eaLnBrk="1" hangingPunct="1">
                        <a:spcBef>
                          <a:spcPts val="0"/>
                        </a:spcBef>
                        <a:spcAft>
                          <a:spcPts val="0"/>
                        </a:spcAft>
                      </a:pPr>
                      <a:r>
                        <a:rPr lang="en-GB" sz="1800" kern="1200" dirty="0">
                          <a:solidFill>
                            <a:schemeClr val="tx1"/>
                          </a:solidFill>
                          <a:effectLst/>
                        </a:rPr>
                        <a:t>505358 - CS3</a:t>
                      </a:r>
                      <a:endParaRPr lang="en-GB" dirty="0">
                        <a:solidFill>
                          <a:schemeClr val="tx1"/>
                        </a:solidFill>
                        <a:effectLst/>
                      </a:endParaRPr>
                    </a:p>
                    <a:p>
                      <a:pPr marL="0" algn="ctr" rtl="0" eaLnBrk="1" hangingPunct="1">
                        <a:spcBef>
                          <a:spcPts val="0"/>
                        </a:spcBef>
                        <a:spcAft>
                          <a:spcPts val="0"/>
                        </a:spcAft>
                      </a:pPr>
                      <a:r>
                        <a:rPr lang="en-GB" sz="1800" kern="1200" dirty="0">
                          <a:solidFill>
                            <a:schemeClr val="tx1"/>
                          </a:solidFill>
                          <a:effectLst/>
                        </a:rPr>
                        <a:t>completed</a:t>
                      </a:r>
                      <a:endParaRPr lang="en-GB" dirty="0">
                        <a:solidFill>
                          <a:schemeClr val="tx1"/>
                        </a:solidFill>
                        <a:effectLst/>
                      </a:endParaRPr>
                    </a:p>
                  </a:txBody>
                  <a:tcPr marL="0" marR="0" marT="0" marB="0" anchor="ctr"/>
                </a:tc>
                <a:tc>
                  <a:txBody>
                    <a:bodyPr/>
                    <a:lstStyle/>
                    <a:p>
                      <a:pPr marL="0" marR="0" indent="0" algn="ctr" rtl="0" eaLnBrk="1" fontAlgn="auto" hangingPunct="1">
                        <a:spcBef>
                          <a:spcPts val="0"/>
                        </a:spcBef>
                        <a:spcAft>
                          <a:spcPts val="0"/>
                        </a:spcAft>
                      </a:pPr>
                      <a:r>
                        <a:rPr lang="en-GB" sz="1800" kern="1200" dirty="0">
                          <a:solidFill>
                            <a:schemeClr val="tx1"/>
                          </a:solidFill>
                          <a:effectLst/>
                        </a:rPr>
                        <a:t>GSK Study</a:t>
                      </a:r>
                      <a:endParaRPr lang="en-GB" dirty="0">
                        <a:solidFill>
                          <a:schemeClr val="tx1"/>
                        </a:solidFill>
                        <a:effectLst/>
                      </a:endParaRPr>
                    </a:p>
                    <a:p>
                      <a:pPr marL="0" algn="ctr" rtl="0" eaLnBrk="1" hangingPunct="1">
                        <a:spcBef>
                          <a:spcPts val="0"/>
                        </a:spcBef>
                        <a:spcAft>
                          <a:spcPts val="0"/>
                        </a:spcAft>
                      </a:pPr>
                      <a:r>
                        <a:rPr lang="en-GB" sz="1800" kern="1200" dirty="0">
                          <a:solidFill>
                            <a:schemeClr val="tx1"/>
                          </a:solidFill>
                          <a:effectLst/>
                        </a:rPr>
                        <a:t>205670</a:t>
                      </a:r>
                      <a:endParaRPr lang="en-GB" dirty="0">
                        <a:solidFill>
                          <a:schemeClr val="tx1"/>
                        </a:solidFill>
                        <a:effectLst/>
                      </a:endParaRPr>
                    </a:p>
                    <a:p>
                      <a:pPr marL="0" algn="ctr" rtl="0" eaLnBrk="1" hangingPunct="1">
                        <a:spcBef>
                          <a:spcPts val="0"/>
                        </a:spcBef>
                        <a:spcAft>
                          <a:spcPts val="0"/>
                        </a:spcAft>
                      </a:pPr>
                      <a:r>
                        <a:rPr lang="en-GB" sz="1800" kern="1200" dirty="0">
                          <a:solidFill>
                            <a:schemeClr val="tx1"/>
                          </a:solidFill>
                          <a:effectLst/>
                        </a:rPr>
                        <a:t>completed</a:t>
                      </a:r>
                      <a:endParaRPr lang="en-GB" dirty="0">
                        <a:solidFill>
                          <a:schemeClr val="tx1"/>
                        </a:solidFill>
                        <a:effectLst/>
                      </a:endParaRPr>
                    </a:p>
                  </a:txBody>
                  <a:tcPr marL="0" marR="0" marT="0" marB="0" anchor="ctr"/>
                </a:tc>
                <a:extLst>
                  <a:ext uri="{0D108BD9-81ED-4DB2-BD59-A6C34878D82A}">
                    <a16:rowId xmlns:a16="http://schemas.microsoft.com/office/drawing/2014/main" val="2764299390"/>
                  </a:ext>
                </a:extLst>
              </a:tr>
              <a:tr h="621411">
                <a:tc>
                  <a:txBody>
                    <a:bodyPr/>
                    <a:lstStyle/>
                    <a:p>
                      <a:pPr marL="0" lvl="0" algn="l">
                        <a:spcBef>
                          <a:spcPts val="0"/>
                        </a:spcBef>
                        <a:spcAft>
                          <a:spcPts val="0"/>
                        </a:spcAft>
                        <a:buNone/>
                      </a:pPr>
                      <a:r>
                        <a:rPr lang="en-GB" sz="1800" kern="1200" dirty="0">
                          <a:solidFill>
                            <a:schemeClr val="tx1"/>
                          </a:solidFill>
                          <a:effectLst/>
                        </a:rPr>
                        <a:t>Duration of treatment</a:t>
                      </a:r>
                    </a:p>
                  </a:txBody>
                  <a:tcPr marL="108000" marR="0" marT="0" marB="0" anchor="ctr"/>
                </a:tc>
                <a:tc>
                  <a:txBody>
                    <a:bodyPr/>
                    <a:lstStyle/>
                    <a:p>
                      <a:pPr marL="0" lvl="0" algn="ctr">
                        <a:spcBef>
                          <a:spcPts val="0"/>
                        </a:spcBef>
                        <a:spcAft>
                          <a:spcPts val="0"/>
                        </a:spcAft>
                        <a:buNone/>
                      </a:pPr>
                      <a:r>
                        <a:rPr lang="en-GB" sz="1800" kern="1200" dirty="0">
                          <a:solidFill>
                            <a:schemeClr val="tx1"/>
                          </a:solidFill>
                          <a:effectLst/>
                        </a:rPr>
                        <a:t>4 weeks</a:t>
                      </a:r>
                      <a:r>
                        <a:rPr lang="en-GB" sz="1800" kern="1200" baseline="30000" dirty="0">
                          <a:solidFill>
                            <a:schemeClr val="tx1"/>
                          </a:solidFill>
                          <a:effectLst/>
                        </a:rPr>
                        <a:t>†</a:t>
                      </a:r>
                    </a:p>
                  </a:txBody>
                  <a:tcPr marL="0" marR="0" marT="0" marB="0" anchor="ctr"/>
                </a:tc>
                <a:tc>
                  <a:txBody>
                    <a:bodyPr/>
                    <a:lstStyle/>
                    <a:p>
                      <a:pPr marL="0" lvl="0" algn="ctr">
                        <a:spcBef>
                          <a:spcPts val="0"/>
                        </a:spcBef>
                        <a:spcAft>
                          <a:spcPts val="0"/>
                        </a:spcAft>
                        <a:buNone/>
                      </a:pPr>
                      <a:r>
                        <a:rPr lang="en-GB" sz="1800" kern="1200" dirty="0">
                          <a:solidFill>
                            <a:schemeClr val="tx1"/>
                          </a:solidFill>
                          <a:effectLst/>
                        </a:rPr>
                        <a:t>12 weeks</a:t>
                      </a:r>
                    </a:p>
                  </a:txBody>
                  <a:tcPr marL="0" marR="0" marT="0" marB="0" anchor="ctr"/>
                </a:tc>
                <a:extLst>
                  <a:ext uri="{0D108BD9-81ED-4DB2-BD59-A6C34878D82A}">
                    <a16:rowId xmlns:a16="http://schemas.microsoft.com/office/drawing/2014/main" val="1563584001"/>
                  </a:ext>
                </a:extLst>
              </a:tr>
              <a:tr h="621411">
                <a:tc>
                  <a:txBody>
                    <a:bodyPr/>
                    <a:lstStyle/>
                    <a:p>
                      <a:pPr marL="0" lvl="0" algn="l">
                        <a:spcBef>
                          <a:spcPts val="0"/>
                        </a:spcBef>
                        <a:spcAft>
                          <a:spcPts val="0"/>
                        </a:spcAft>
                        <a:buNone/>
                      </a:pPr>
                      <a:r>
                        <a:rPr lang="en-GB" sz="1800" kern="1200" dirty="0">
                          <a:solidFill>
                            <a:schemeClr val="tx1"/>
                          </a:solidFill>
                          <a:effectLst/>
                        </a:rPr>
                        <a:t>HBV population</a:t>
                      </a:r>
                    </a:p>
                  </a:txBody>
                  <a:tcPr marL="108000" marR="0" marT="0" marB="0" anchor="ctr"/>
                </a:tc>
                <a:tc>
                  <a:txBody>
                    <a:bodyPr/>
                    <a:lstStyle/>
                    <a:p>
                      <a:pPr marL="0" lvl="0" algn="ctr">
                        <a:spcBef>
                          <a:spcPts val="0"/>
                        </a:spcBef>
                        <a:spcAft>
                          <a:spcPts val="0"/>
                        </a:spcAft>
                        <a:buNone/>
                      </a:pPr>
                      <a:r>
                        <a:rPr lang="en-GB" sz="1800" kern="1200" dirty="0">
                          <a:solidFill>
                            <a:schemeClr val="tx1"/>
                          </a:solidFill>
                          <a:effectLst/>
                        </a:rPr>
                        <a:t>Treatment-naïve &amp; Stable NUC</a:t>
                      </a:r>
                      <a:endParaRPr lang="en-GB" sz="1800" kern="1200" baseline="30000" dirty="0">
                        <a:solidFill>
                          <a:schemeClr val="tx1"/>
                        </a:solidFill>
                        <a:effectLst/>
                      </a:endParaRPr>
                    </a:p>
                  </a:txBody>
                  <a:tcPr marL="0" marR="0" marT="0" marB="0" anchor="ctr"/>
                </a:tc>
                <a:tc>
                  <a:txBody>
                    <a:bodyPr/>
                    <a:lstStyle/>
                    <a:p>
                      <a:pPr marL="0" lvl="0" algn="ctr">
                        <a:spcBef>
                          <a:spcPts val="0"/>
                        </a:spcBef>
                        <a:spcAft>
                          <a:spcPts val="0"/>
                        </a:spcAft>
                        <a:buNone/>
                      </a:pPr>
                      <a:r>
                        <a:rPr lang="en-GB" sz="1800" kern="1200" dirty="0">
                          <a:solidFill>
                            <a:schemeClr val="tx1"/>
                          </a:solidFill>
                          <a:effectLst/>
                        </a:rPr>
                        <a:t>On stable NUC</a:t>
                      </a:r>
                    </a:p>
                  </a:txBody>
                  <a:tcPr marL="0" marR="0" marT="0" marB="0" anchor="ctr"/>
                </a:tc>
                <a:extLst>
                  <a:ext uri="{0D108BD9-81ED-4DB2-BD59-A6C34878D82A}">
                    <a16:rowId xmlns:a16="http://schemas.microsoft.com/office/drawing/2014/main" val="271417666"/>
                  </a:ext>
                </a:extLst>
              </a:tr>
              <a:tr h="1388982">
                <a:tc>
                  <a:txBody>
                    <a:bodyPr/>
                    <a:lstStyle/>
                    <a:p>
                      <a:pPr marL="0" indent="0">
                        <a:lnSpc>
                          <a:spcPct val="100000"/>
                        </a:lnSpc>
                        <a:spcAft>
                          <a:spcPts val="0"/>
                        </a:spcAft>
                      </a:pPr>
                      <a:r>
                        <a:rPr kumimoji="0" lang="en-US" sz="1800" b="0" u="none" strike="noStrike" kern="1200" cap="none" normalizeH="0" baseline="0" dirty="0">
                          <a:ln>
                            <a:noFill/>
                          </a:ln>
                          <a:solidFill>
                            <a:schemeClr val="tx1"/>
                          </a:solidFill>
                          <a:effectLst/>
                          <a:latin typeface="+mn-lt"/>
                          <a:ea typeface="+mn-ea"/>
                          <a:cs typeface="+mn-cs"/>
                        </a:rPr>
                        <a:t>Treatment groups</a:t>
                      </a:r>
                    </a:p>
                    <a:p>
                      <a:pPr marL="0" indent="0">
                        <a:lnSpc>
                          <a:spcPct val="100000"/>
                        </a:lnSpc>
                        <a:spcAft>
                          <a:spcPts val="0"/>
                        </a:spcAft>
                      </a:pPr>
                      <a:r>
                        <a:rPr kumimoji="0" lang="en-US" sz="1800" b="0" u="none" strike="noStrike" kern="1200" cap="none" normalizeH="0" baseline="0" dirty="0">
                          <a:ln>
                            <a:noFill/>
                          </a:ln>
                          <a:solidFill>
                            <a:schemeClr val="tx1"/>
                          </a:solidFill>
                          <a:effectLst/>
                          <a:latin typeface="+mn-lt"/>
                          <a:ea typeface="+mn-ea"/>
                          <a:cs typeface="+mn-cs"/>
                        </a:rPr>
                        <a:t>SC dose (TMD), mg</a:t>
                      </a:r>
                      <a:endParaRPr kumimoji="0" lang="en-GB" sz="1800" b="0" u="none" strike="noStrike" kern="1200" cap="none" normalizeH="0" baseline="0" dirty="0">
                        <a:ln>
                          <a:noFill/>
                        </a:ln>
                        <a:solidFill>
                          <a:schemeClr val="tx1"/>
                        </a:solidFill>
                        <a:effectLst/>
                        <a:latin typeface="+mn-lt"/>
                        <a:ea typeface="+mn-ea"/>
                        <a:cs typeface="+mn-cs"/>
                      </a:endParaRPr>
                    </a:p>
                  </a:txBody>
                  <a:tcPr marL="108000" marR="36000" marT="36000" marB="36000" anchor="ctr"/>
                </a:tc>
                <a:tc>
                  <a:txBody>
                    <a:bodyPr/>
                    <a:lstStyle/>
                    <a:p>
                      <a:pPr marL="0" indent="0" algn="ctr">
                        <a:lnSpc>
                          <a:spcPct val="100000"/>
                        </a:lnSpc>
                        <a:spcAft>
                          <a:spcPts val="200"/>
                        </a:spcAft>
                      </a:pPr>
                      <a:r>
                        <a:rPr kumimoji="0" lang="en-US" sz="1800" b="0" u="none" strike="noStrike" kern="1200" cap="none" normalizeH="0" baseline="0" dirty="0">
                          <a:ln>
                            <a:noFill/>
                          </a:ln>
                          <a:solidFill>
                            <a:schemeClr val="tx1"/>
                          </a:solidFill>
                          <a:effectLst/>
                          <a:latin typeface="+mn-lt"/>
                          <a:ea typeface="+mn-ea"/>
                          <a:cs typeface="+mn-cs"/>
                        </a:rPr>
                        <a:t>Placebo</a:t>
                      </a:r>
                    </a:p>
                    <a:p>
                      <a:pPr marL="0" indent="0" algn="ctr">
                        <a:lnSpc>
                          <a:spcPct val="100000"/>
                        </a:lnSpc>
                        <a:spcAft>
                          <a:spcPts val="200"/>
                        </a:spcAft>
                      </a:pPr>
                      <a:r>
                        <a:rPr kumimoji="0" lang="en-US" sz="1800" b="0" u="none" strike="noStrike" kern="1200" cap="none" normalizeH="0" baseline="0" dirty="0">
                          <a:ln>
                            <a:noFill/>
                          </a:ln>
                          <a:solidFill>
                            <a:schemeClr val="tx1"/>
                          </a:solidFill>
                          <a:effectLst/>
                          <a:latin typeface="+mn-lt"/>
                          <a:ea typeface="+mn-ea"/>
                          <a:cs typeface="+mn-cs"/>
                        </a:rPr>
                        <a:t>150 qW</a:t>
                      </a:r>
                      <a:r>
                        <a:rPr kumimoji="0" lang="en-US" sz="1800" b="0" u="none" strike="noStrike" kern="1200" cap="none" normalizeH="0" baseline="30000" dirty="0">
                          <a:ln>
                            <a:noFill/>
                          </a:ln>
                          <a:solidFill>
                            <a:schemeClr val="tx1"/>
                          </a:solidFill>
                          <a:effectLst/>
                          <a:latin typeface="+mn-lt"/>
                          <a:ea typeface="+mn-ea"/>
                          <a:cs typeface="+mn-cs"/>
                        </a:rPr>
                        <a:t>§ </a:t>
                      </a:r>
                      <a:r>
                        <a:rPr kumimoji="0" lang="en-US" sz="1800" b="0" u="none" strike="noStrike" kern="1200" cap="none" normalizeH="0" baseline="0" dirty="0">
                          <a:ln>
                            <a:noFill/>
                          </a:ln>
                          <a:solidFill>
                            <a:schemeClr val="tx1"/>
                          </a:solidFill>
                          <a:effectLst/>
                          <a:latin typeface="+mn-lt"/>
                          <a:ea typeface="+mn-ea"/>
                          <a:cs typeface="+mn-cs"/>
                        </a:rPr>
                        <a:t>(900) </a:t>
                      </a:r>
                    </a:p>
                    <a:p>
                      <a:pPr marL="0" indent="0" algn="ctr">
                        <a:lnSpc>
                          <a:spcPct val="100000"/>
                        </a:lnSpc>
                        <a:spcAft>
                          <a:spcPts val="200"/>
                        </a:spcAft>
                      </a:pPr>
                      <a:r>
                        <a:rPr kumimoji="0" lang="en-US" sz="1800" b="0" u="none" strike="noStrike" kern="1200" cap="none" normalizeH="0" baseline="0" dirty="0">
                          <a:ln>
                            <a:noFill/>
                          </a:ln>
                          <a:solidFill>
                            <a:schemeClr val="tx1"/>
                          </a:solidFill>
                          <a:effectLst/>
                          <a:latin typeface="+mn-lt"/>
                          <a:ea typeface="+mn-ea"/>
                          <a:cs typeface="+mn-cs"/>
                        </a:rPr>
                        <a:t>300 qW</a:t>
                      </a:r>
                      <a:r>
                        <a:rPr kumimoji="0" lang="en-US" sz="1800" b="0" u="none" strike="noStrike" kern="1200" cap="none" normalizeH="0" baseline="30000" dirty="0">
                          <a:ln>
                            <a:noFill/>
                          </a:ln>
                          <a:solidFill>
                            <a:schemeClr val="tx1"/>
                          </a:solidFill>
                          <a:effectLst/>
                          <a:latin typeface="+mn-lt"/>
                          <a:ea typeface="+mn-ea"/>
                          <a:cs typeface="+mn-cs"/>
                        </a:rPr>
                        <a:t>§</a:t>
                      </a:r>
                      <a:r>
                        <a:rPr kumimoji="0" lang="en-US" sz="1800" b="0" u="none" strike="noStrike" kern="1200" cap="none" normalizeH="0" baseline="0" dirty="0">
                          <a:ln>
                            <a:noFill/>
                          </a:ln>
                          <a:solidFill>
                            <a:schemeClr val="tx1"/>
                          </a:solidFill>
                          <a:effectLst/>
                          <a:latin typeface="+mn-lt"/>
                          <a:ea typeface="+mn-ea"/>
                          <a:cs typeface="+mn-cs"/>
                        </a:rPr>
                        <a:t> (1800)</a:t>
                      </a:r>
                      <a:endParaRPr kumimoji="0" lang="en-GB" sz="1800" b="0" u="none" strike="noStrike" kern="1200" cap="none" normalizeH="0" baseline="0" dirty="0">
                        <a:ln>
                          <a:noFill/>
                        </a:ln>
                        <a:solidFill>
                          <a:schemeClr val="tx1"/>
                        </a:solidFill>
                        <a:effectLst/>
                        <a:latin typeface="+mn-lt"/>
                        <a:ea typeface="+mn-ea"/>
                        <a:cs typeface="+mn-cs"/>
                      </a:endParaRPr>
                    </a:p>
                  </a:txBody>
                  <a:tcPr marL="72000" marR="36000" marT="36000" marB="36000" anchor="ctr"/>
                </a:tc>
                <a:tc>
                  <a:txBody>
                    <a:bodyPr/>
                    <a:lstStyle/>
                    <a:p>
                      <a:pPr marL="0" indent="0" algn="ctr">
                        <a:lnSpc>
                          <a:spcPct val="100000"/>
                        </a:lnSpc>
                        <a:spcAft>
                          <a:spcPts val="200"/>
                        </a:spcAft>
                      </a:pPr>
                      <a:r>
                        <a:rPr kumimoji="0" lang="en-US" sz="1800" b="0" u="none" strike="noStrike" kern="1200" cap="none" normalizeH="0" baseline="0" dirty="0">
                          <a:ln>
                            <a:noFill/>
                          </a:ln>
                          <a:solidFill>
                            <a:schemeClr val="tx1"/>
                          </a:solidFill>
                          <a:effectLst/>
                          <a:latin typeface="+mn-lt"/>
                          <a:ea typeface="+mn-ea"/>
                          <a:cs typeface="+mn-cs"/>
                        </a:rPr>
                        <a:t>Placebo</a:t>
                      </a:r>
                    </a:p>
                    <a:p>
                      <a:pPr marL="0" indent="0" algn="ctr">
                        <a:lnSpc>
                          <a:spcPct val="100000"/>
                        </a:lnSpc>
                        <a:spcAft>
                          <a:spcPts val="200"/>
                        </a:spcAft>
                      </a:pPr>
                      <a:r>
                        <a:rPr kumimoji="0" lang="en-US" sz="1800" b="0" u="none" strike="noStrike" kern="1200" cap="none" normalizeH="0" baseline="0" dirty="0">
                          <a:ln>
                            <a:noFill/>
                          </a:ln>
                          <a:solidFill>
                            <a:schemeClr val="tx1"/>
                          </a:solidFill>
                          <a:effectLst/>
                          <a:latin typeface="+mn-lt"/>
                          <a:ea typeface="+mn-ea"/>
                          <a:cs typeface="+mn-cs"/>
                        </a:rPr>
                        <a:t>30 qW (120) </a:t>
                      </a:r>
                    </a:p>
                    <a:p>
                      <a:pPr marL="0" indent="0" algn="ctr">
                        <a:lnSpc>
                          <a:spcPct val="100000"/>
                        </a:lnSpc>
                        <a:spcAft>
                          <a:spcPts val="200"/>
                        </a:spcAft>
                      </a:pPr>
                      <a:r>
                        <a:rPr kumimoji="0" lang="en-US" sz="1800" b="0" u="none" strike="noStrike" kern="1200" cap="none" normalizeH="0" baseline="0" dirty="0">
                          <a:ln>
                            <a:noFill/>
                          </a:ln>
                          <a:solidFill>
                            <a:schemeClr val="tx1"/>
                          </a:solidFill>
                          <a:effectLst/>
                          <a:latin typeface="+mn-lt"/>
                          <a:ea typeface="+mn-ea"/>
                          <a:cs typeface="+mn-cs"/>
                        </a:rPr>
                        <a:t>60 qW (240) </a:t>
                      </a:r>
                    </a:p>
                    <a:p>
                      <a:pPr marL="0" indent="0" algn="ctr">
                        <a:lnSpc>
                          <a:spcPct val="100000"/>
                        </a:lnSpc>
                        <a:spcAft>
                          <a:spcPts val="200"/>
                        </a:spcAft>
                      </a:pPr>
                      <a:r>
                        <a:rPr kumimoji="0" lang="en-US" sz="1800" b="0" u="none" strike="noStrike" kern="1200" cap="none" normalizeH="0" baseline="0" dirty="0">
                          <a:ln>
                            <a:noFill/>
                          </a:ln>
                          <a:solidFill>
                            <a:schemeClr val="tx1"/>
                          </a:solidFill>
                          <a:effectLst/>
                          <a:latin typeface="+mn-lt"/>
                          <a:ea typeface="+mn-ea"/>
                          <a:cs typeface="+mn-cs"/>
                        </a:rPr>
                        <a:t>120 qW (480)</a:t>
                      </a:r>
                    </a:p>
                    <a:p>
                      <a:pPr marL="0" indent="0" algn="ctr">
                        <a:lnSpc>
                          <a:spcPct val="100000"/>
                        </a:lnSpc>
                        <a:spcAft>
                          <a:spcPts val="200"/>
                        </a:spcAft>
                      </a:pPr>
                      <a:r>
                        <a:rPr kumimoji="0" lang="en-US" sz="1800" b="0" u="none" strike="noStrike" kern="1200" cap="none" normalizeH="0" baseline="0" dirty="0">
                          <a:ln>
                            <a:noFill/>
                          </a:ln>
                          <a:solidFill>
                            <a:schemeClr val="tx1"/>
                          </a:solidFill>
                          <a:effectLst/>
                          <a:latin typeface="+mn-lt"/>
                          <a:ea typeface="+mn-ea"/>
                          <a:cs typeface="+mn-cs"/>
                        </a:rPr>
                        <a:t>120 qoW (240)</a:t>
                      </a:r>
                      <a:endParaRPr kumimoji="0" lang="en-GB" sz="1800" b="0" u="none" strike="noStrike" kern="1200" cap="none" normalizeH="0" baseline="0" dirty="0">
                        <a:ln>
                          <a:noFill/>
                        </a:ln>
                        <a:solidFill>
                          <a:schemeClr val="tx1"/>
                        </a:solidFill>
                        <a:effectLst/>
                        <a:latin typeface="+mn-lt"/>
                        <a:ea typeface="+mn-ea"/>
                        <a:cs typeface="+mn-cs"/>
                      </a:endParaRPr>
                    </a:p>
                  </a:txBody>
                  <a:tcPr marL="72000" marR="36000" marT="36000" marB="36000" anchor="ctr"/>
                </a:tc>
                <a:extLst>
                  <a:ext uri="{0D108BD9-81ED-4DB2-BD59-A6C34878D82A}">
                    <a16:rowId xmlns:a16="http://schemas.microsoft.com/office/drawing/2014/main" val="3324566074"/>
                  </a:ext>
                </a:extLst>
              </a:tr>
            </a:tbl>
          </a:graphicData>
        </a:graphic>
      </p:graphicFrame>
      <p:sp>
        <p:nvSpPr>
          <p:cNvPr id="11" name="Text Placeholder 7">
            <a:extLst>
              <a:ext uri="{FF2B5EF4-FFF2-40B4-BE49-F238E27FC236}">
                <a16:creationId xmlns:a16="http://schemas.microsoft.com/office/drawing/2014/main" id="{4EC10639-93A4-48E5-8A82-5612C53AA013}"/>
              </a:ext>
            </a:extLst>
          </p:cNvPr>
          <p:cNvSpPr txBox="1">
            <a:spLocks/>
          </p:cNvSpPr>
          <p:nvPr/>
        </p:nvSpPr>
        <p:spPr>
          <a:xfrm>
            <a:off x="1909626" y="6174570"/>
            <a:ext cx="10782300" cy="388620"/>
          </a:xfrm>
          <a:prstGeom prst="rect">
            <a:avLst/>
          </a:prstGeom>
        </p:spPr>
        <p:txBody>
          <a:bodyPr lIns="0" tIns="0" rIns="0" bIns="0" anchor="t">
            <a:noAutofit/>
          </a:bodyPr>
          <a:lstStyle>
            <a:lvl1pPr marL="0" indent="0" algn="l" defTabSz="914400" rtl="0" eaLnBrk="1" latinLnBrk="0" hangingPunct="1">
              <a:lnSpc>
                <a:spcPct val="90000"/>
              </a:lnSpc>
              <a:spcBef>
                <a:spcPts val="1000"/>
              </a:spcBef>
              <a:buFont typeface="Arial" panose="020B0604020202020204" pitchFamily="34" charset="0"/>
              <a:buNone/>
              <a:defRPr lang="en-US" sz="800" b="0" kern="1200">
                <a:solidFill>
                  <a:schemeClr val="tx1"/>
                </a:solidFill>
                <a:latin typeface="+mn-lt"/>
                <a:ea typeface="+mn-ea"/>
                <a:cs typeface="+mn-cs"/>
              </a:defRPr>
            </a:lvl1pPr>
            <a:lvl2pPr marL="365760" indent="-18288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latin typeface="+mn-lt"/>
                <a:ea typeface="+mn-ea"/>
                <a:cs typeface="+mn-cs"/>
              </a:defRPr>
            </a:lvl2pPr>
            <a:lvl3pPr marL="548640" indent="-18288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731520" indent="-18288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914400" indent="-18288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800" b="0" i="0" u="none" strike="noStrike" kern="1200" cap="none" spc="0" normalizeH="0" baseline="0" noProof="0" dirty="0">
                <a:ln>
                  <a:noFill/>
                </a:ln>
                <a:solidFill>
                  <a:srgbClr val="544F40"/>
                </a:solidFill>
                <a:effectLst/>
                <a:uLnTx/>
                <a:uFillTx/>
                <a:latin typeface="Arial"/>
                <a:ea typeface="+mn-ea"/>
                <a:cs typeface="+mn-cs"/>
              </a:rPr>
              <a:t>*Patients in post-treatment follow-up; </a:t>
            </a:r>
            <a:r>
              <a:rPr kumimoji="0" lang="en-GB" sz="800" b="0" i="0" u="none" strike="noStrike" kern="1200" cap="none" spc="0" normalizeH="0" baseline="30000" noProof="0" dirty="0">
                <a:ln>
                  <a:noFill/>
                </a:ln>
                <a:solidFill>
                  <a:srgbClr val="544F40"/>
                </a:solidFill>
                <a:effectLst/>
                <a:uLnTx/>
                <a:uFillTx/>
                <a:latin typeface="Arial"/>
                <a:ea typeface="+mn-ea"/>
                <a:cs typeface="+mn-cs"/>
              </a:rPr>
              <a:t>†</a:t>
            </a:r>
            <a:r>
              <a:rPr kumimoji="0" lang="en-GB" sz="800" b="0" i="0" u="none" strike="noStrike" kern="1200" cap="none" spc="0" normalizeH="0" baseline="0" noProof="0" dirty="0">
                <a:ln>
                  <a:noFill/>
                </a:ln>
                <a:solidFill>
                  <a:srgbClr val="544F40"/>
                </a:solidFill>
                <a:effectLst/>
                <a:uLnTx/>
                <a:uFillTx/>
                <a:latin typeface="Arial"/>
                <a:ea typeface="+mn-ea"/>
                <a:cs typeface="+mn-cs"/>
              </a:rPr>
              <a:t>followed by a 6-month course of tenofovir initiated on Day 29; </a:t>
            </a:r>
            <a:r>
              <a:rPr kumimoji="0" lang="en-GB" sz="800" b="0" i="0" u="none" strike="noStrike" kern="1200" cap="none" spc="0" normalizeH="0" baseline="30000" noProof="0" dirty="0">
                <a:ln>
                  <a:noFill/>
                </a:ln>
                <a:solidFill>
                  <a:srgbClr val="544F40"/>
                </a:solidFill>
                <a:effectLst/>
                <a:uLnTx/>
                <a:uFillTx/>
                <a:latin typeface="Arial"/>
                <a:ea typeface="+mn-ea"/>
                <a:cs typeface="+mn-cs"/>
              </a:rPr>
              <a:t>‡</a:t>
            </a:r>
            <a:r>
              <a:rPr kumimoji="0" lang="en-GB" sz="800" b="0" i="0" u="none" strike="noStrike" kern="1200" cap="none" spc="0" normalizeH="0" baseline="0" noProof="0" dirty="0">
                <a:ln>
                  <a:noFill/>
                </a:ln>
                <a:solidFill>
                  <a:srgbClr val="544F40"/>
                </a:solidFill>
                <a:effectLst/>
                <a:uLnTx/>
                <a:uFillTx/>
                <a:latin typeface="Arial"/>
                <a:ea typeface="+mn-ea"/>
                <a:cs typeface="+mn-cs"/>
              </a:rPr>
              <a:t>study also included a cohort on stable NUC but data for this cohort are incomplete and not presented here; </a:t>
            </a:r>
            <a:br>
              <a:rPr kumimoji="0" lang="en-GB" sz="800" b="0" i="0" u="none" strike="noStrike" kern="1200" cap="none" spc="0" normalizeH="0" baseline="0" noProof="0" dirty="0">
                <a:ln>
                  <a:noFill/>
                </a:ln>
                <a:solidFill>
                  <a:srgbClr val="544F40"/>
                </a:solidFill>
                <a:effectLst/>
                <a:uLnTx/>
                <a:uFillTx/>
                <a:latin typeface="Arial"/>
                <a:ea typeface="+mn-ea"/>
                <a:cs typeface="+mn-cs"/>
              </a:rPr>
            </a:br>
            <a:r>
              <a:rPr kumimoji="0" lang="en-GB" sz="800" b="0" i="0" u="none" strike="noStrike" kern="1200" cap="none" spc="0" normalizeH="0" baseline="30000" noProof="0" dirty="0">
                <a:ln>
                  <a:noFill/>
                </a:ln>
                <a:solidFill>
                  <a:srgbClr val="544F40"/>
                </a:solidFill>
                <a:effectLst/>
                <a:uLnTx/>
                <a:uFillTx/>
                <a:latin typeface="Arial"/>
                <a:ea typeface="+mn-ea"/>
                <a:cs typeface="+mn-cs"/>
              </a:rPr>
              <a:t>§</a:t>
            </a:r>
            <a:r>
              <a:rPr kumimoji="0" lang="en-GB" sz="800" b="0" i="0" u="none" strike="noStrike" kern="1200" cap="none" spc="0" normalizeH="0" baseline="0" noProof="0" dirty="0">
                <a:ln>
                  <a:noFill/>
                </a:ln>
                <a:solidFill>
                  <a:srgbClr val="544F40"/>
                </a:solidFill>
                <a:effectLst/>
                <a:uLnTx/>
                <a:uFillTx/>
                <a:latin typeface="Arial"/>
                <a:ea typeface="+mn-ea"/>
                <a:cs typeface="+mn-cs"/>
              </a:rPr>
              <a:t>includes loading dose on Day 4 and Day 11</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800" b="0" i="0" u="none" strike="noStrike" kern="1200" cap="none" spc="0" normalizeH="0" baseline="0" noProof="0" dirty="0">
                <a:ln>
                  <a:noFill/>
                </a:ln>
                <a:solidFill>
                  <a:srgbClr val="544F40"/>
                </a:solidFill>
                <a:effectLst/>
                <a:uLnTx/>
                <a:uFillTx/>
                <a:latin typeface="Arial"/>
                <a:ea typeface="+mn-ea"/>
                <a:cs typeface="+mn-cs"/>
              </a:rPr>
              <a:t>NCT02981602 and NCT03020745</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800" b="0" i="0" u="none" strike="noStrike" kern="1200" cap="none" spc="0" normalizeH="0" baseline="0" noProof="0" dirty="0">
                <a:ln>
                  <a:noFill/>
                </a:ln>
                <a:solidFill>
                  <a:srgbClr val="544F40"/>
                </a:solidFill>
                <a:effectLst/>
                <a:uLnTx/>
                <a:uFillTx/>
                <a:latin typeface="Arial"/>
                <a:ea typeface="+mn-ea"/>
                <a:cs typeface="+mn-cs"/>
              </a:rPr>
              <a:t>GalNAc, </a:t>
            </a:r>
            <a:r>
              <a:rPr kumimoji="0" lang="en-GB" sz="800" b="0" i="1" u="none" strike="noStrike" kern="1200" cap="none" spc="0" normalizeH="0" baseline="0" noProof="0" dirty="0">
                <a:ln>
                  <a:noFill/>
                </a:ln>
                <a:solidFill>
                  <a:srgbClr val="544F40"/>
                </a:solidFill>
                <a:effectLst/>
                <a:uLnTx/>
                <a:uFillTx/>
                <a:latin typeface="Arial"/>
                <a:ea typeface="+mn-ea"/>
                <a:cs typeface="+mn-cs"/>
              </a:rPr>
              <a:t>N</a:t>
            </a:r>
            <a:r>
              <a:rPr kumimoji="0" lang="en-GB" sz="800" b="0" i="0" u="none" strike="noStrike" kern="1200" cap="none" spc="0" normalizeH="0" baseline="0" noProof="0" dirty="0">
                <a:ln>
                  <a:noFill/>
                </a:ln>
                <a:solidFill>
                  <a:srgbClr val="544F40"/>
                </a:solidFill>
                <a:effectLst/>
                <a:uLnTx/>
                <a:uFillTx/>
                <a:latin typeface="Arial"/>
                <a:ea typeface="+mn-ea"/>
                <a:cs typeface="+mn-cs"/>
              </a:rPr>
              <a:t>-acetyl galactosamine; HBV, hepatitis B virus; NUC, nucleos(t)ide; qoW, bi-weekly; qW, weekly; SC, subcutaneous; TMD, total monthly dose</a:t>
            </a:r>
          </a:p>
        </p:txBody>
      </p:sp>
      <p:sp>
        <p:nvSpPr>
          <p:cNvPr id="12" name="Rectangle: Rounded Corners 11">
            <a:extLst>
              <a:ext uri="{FF2B5EF4-FFF2-40B4-BE49-F238E27FC236}">
                <a16:creationId xmlns:a16="http://schemas.microsoft.com/office/drawing/2014/main" id="{6BCC1DF7-A059-4F13-96FC-6C41832E6EFB}"/>
              </a:ext>
            </a:extLst>
          </p:cNvPr>
          <p:cNvSpPr/>
          <p:nvPr/>
        </p:nvSpPr>
        <p:spPr>
          <a:xfrm>
            <a:off x="638175" y="1084263"/>
            <a:ext cx="10899774" cy="468000"/>
          </a:xfrm>
          <a:prstGeom prst="roundRect">
            <a:avLst/>
          </a:prstGeom>
          <a:solidFill>
            <a:srgbClr val="FFEA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544F40"/>
                </a:solidFill>
                <a:effectLst/>
                <a:uLnTx/>
                <a:uFillTx/>
                <a:latin typeface="Arial"/>
                <a:ea typeface="+mn-ea"/>
                <a:cs typeface="+mn-cs"/>
              </a:rPr>
              <a:t>Aim: compare clinical efficacy of GSK836 and GSK404 using data from two Phase 2a studies</a:t>
            </a:r>
          </a:p>
        </p:txBody>
      </p:sp>
      <p:sp>
        <p:nvSpPr>
          <p:cNvPr id="6" name="TextBox 5">
            <a:extLst>
              <a:ext uri="{FF2B5EF4-FFF2-40B4-BE49-F238E27FC236}">
                <a16:creationId xmlns:a16="http://schemas.microsoft.com/office/drawing/2014/main" id="{5E67FE39-0E9F-4122-A7BC-6098887047FE}"/>
              </a:ext>
            </a:extLst>
          </p:cNvPr>
          <p:cNvSpPr txBox="1"/>
          <p:nvPr/>
        </p:nvSpPr>
        <p:spPr>
          <a:xfrm>
            <a:off x="8800351" y="6406332"/>
            <a:ext cx="3313272" cy="338554"/>
          </a:xfrm>
          <a:prstGeom prst="rect">
            <a:avLst/>
          </a:prstGeom>
          <a:solidFill>
            <a:srgbClr val="FFFF00"/>
          </a:solidFill>
          <a:ln>
            <a:solidFill>
              <a:srgbClr val="FF0000"/>
            </a:solidFill>
          </a:ln>
        </p:spPr>
        <p:txBody>
          <a:bodyPr wrap="square" rtlCol="0">
            <a:spAutoFit/>
          </a:bodyPr>
          <a:lstStyle/>
          <a:p>
            <a:r>
              <a:rPr lang="en-GB" sz="1600" dirty="0"/>
              <a:t>D. Theodore </a:t>
            </a:r>
            <a:r>
              <a:rPr lang="en-GB" sz="1600" i="1" dirty="0"/>
              <a:t>et al</a:t>
            </a:r>
            <a:r>
              <a:rPr lang="en-GB" sz="1600" dirty="0"/>
              <a:t>, </a:t>
            </a:r>
            <a:r>
              <a:rPr lang="en-GB" sz="1600" dirty="0" err="1"/>
              <a:t>HepDART</a:t>
            </a:r>
            <a:r>
              <a:rPr lang="en-GB" sz="1600" dirty="0"/>
              <a:t> 2019</a:t>
            </a:r>
          </a:p>
        </p:txBody>
      </p:sp>
      <p:pic>
        <p:nvPicPr>
          <p:cNvPr id="7" name="Picture 6">
            <a:extLst>
              <a:ext uri="{FF2B5EF4-FFF2-40B4-BE49-F238E27FC236}">
                <a16:creationId xmlns:a16="http://schemas.microsoft.com/office/drawing/2014/main" id="{3500C050-145A-4A05-92AA-9E541B5CD057}"/>
              </a:ext>
            </a:extLst>
          </p:cNvPr>
          <p:cNvPicPr>
            <a:picLocks noChangeAspect="1"/>
          </p:cNvPicPr>
          <p:nvPr/>
        </p:nvPicPr>
        <p:blipFill rotWithShape="1">
          <a:blip r:embed="rId2"/>
          <a:srcRect l="57045" t="29192" r="7046" b="27726"/>
          <a:stretch/>
        </p:blipFill>
        <p:spPr>
          <a:xfrm>
            <a:off x="78377" y="6174570"/>
            <a:ext cx="1683427" cy="568036"/>
          </a:xfrm>
          <a:prstGeom prst="rect">
            <a:avLst/>
          </a:prstGeom>
        </p:spPr>
      </p:pic>
    </p:spTree>
    <p:extLst>
      <p:ext uri="{BB962C8B-B14F-4D97-AF65-F5344CB8AC3E}">
        <p14:creationId xmlns:p14="http://schemas.microsoft.com/office/powerpoint/2010/main" val="3994449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1974DCD-997C-4636-8EA6-B026BFA589EA}"/>
              </a:ext>
            </a:extLst>
          </p:cNvPr>
          <p:cNvSpPr>
            <a:spLocks noGrp="1"/>
          </p:cNvSpPr>
          <p:nvPr>
            <p:ph type="title"/>
          </p:nvPr>
        </p:nvSpPr>
        <p:spPr/>
        <p:txBody>
          <a:bodyPr/>
          <a:lstStyle/>
          <a:p>
            <a:r>
              <a:rPr lang="en-GB" dirty="0"/>
              <a:t>Greater HBsAg reduction with GSK836 treatment for 4 weeks compared with GSK404 treatment for 12 weeks</a:t>
            </a:r>
          </a:p>
        </p:txBody>
      </p:sp>
      <p:sp>
        <p:nvSpPr>
          <p:cNvPr id="16" name="Text Placeholder 7">
            <a:extLst>
              <a:ext uri="{FF2B5EF4-FFF2-40B4-BE49-F238E27FC236}">
                <a16:creationId xmlns:a16="http://schemas.microsoft.com/office/drawing/2014/main" id="{4C1D747E-9ADD-4F9A-A989-465730B5F38B}"/>
              </a:ext>
            </a:extLst>
          </p:cNvPr>
          <p:cNvSpPr txBox="1">
            <a:spLocks/>
          </p:cNvSpPr>
          <p:nvPr/>
        </p:nvSpPr>
        <p:spPr>
          <a:xfrm>
            <a:off x="2479574" y="5757662"/>
            <a:ext cx="7780292" cy="388620"/>
          </a:xfrm>
          <a:prstGeom prst="rect">
            <a:avLst/>
          </a:prstGeom>
        </p:spPr>
        <p:txBody>
          <a:bodyPr lIns="0" tIns="0" rIns="0" bIns="0" anchor="t">
            <a:noAutofit/>
          </a:bodyPr>
          <a:lstStyle>
            <a:lvl1pPr marL="0" indent="0" algn="l" defTabSz="914400" rtl="0" eaLnBrk="1" latinLnBrk="0" hangingPunct="1">
              <a:lnSpc>
                <a:spcPct val="90000"/>
              </a:lnSpc>
              <a:spcBef>
                <a:spcPts val="1000"/>
              </a:spcBef>
              <a:buFont typeface="Arial" panose="020B0604020202020204" pitchFamily="34" charset="0"/>
              <a:buNone/>
              <a:defRPr lang="en-US" sz="800" b="0" kern="1200">
                <a:solidFill>
                  <a:schemeClr val="tx1"/>
                </a:solidFill>
                <a:latin typeface="+mn-lt"/>
                <a:ea typeface="+mn-ea"/>
                <a:cs typeface="+mn-cs"/>
              </a:defRPr>
            </a:lvl1pPr>
            <a:lvl2pPr marL="365760" indent="-18288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latin typeface="+mn-lt"/>
                <a:ea typeface="+mn-ea"/>
                <a:cs typeface="+mn-cs"/>
              </a:defRPr>
            </a:lvl2pPr>
            <a:lvl3pPr marL="548640" indent="-18288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731520" indent="-18288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914400" indent="-18288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800" b="0" i="0" u="none" strike="noStrike" kern="1200" cap="none" spc="0" normalizeH="0" baseline="0" noProof="0" dirty="0">
                <a:ln>
                  <a:noFill/>
                </a:ln>
                <a:solidFill>
                  <a:srgbClr val="544F40"/>
                </a:solidFill>
                <a:effectLst/>
                <a:uLnTx/>
                <a:uFillTx/>
                <a:latin typeface="Arial"/>
                <a:ea typeface="+mn-ea"/>
                <a:cs typeface="+mn-cs"/>
              </a:rPr>
              <a:t>GSK836 study: HBV response was assessed at baseline (Day 1) and on Days 15, 23, 29; GSK404 study: HBV response was assessed at baseline (Day 1) and on Days 8, 15, 22, 29, 36, 43, 50, 57, 64, 71, 78, 85, 92, 99, 113, 141, 169</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800" b="0" i="0" u="none" strike="noStrike" kern="1200" cap="none" spc="0" normalizeH="0" baseline="0" noProof="0" dirty="0">
                <a:ln>
                  <a:noFill/>
                </a:ln>
                <a:solidFill>
                  <a:srgbClr val="544F40"/>
                </a:solidFill>
                <a:effectLst/>
                <a:uLnTx/>
                <a:uFillTx/>
                <a:latin typeface="Arial"/>
                <a:ea typeface="+mn-ea"/>
                <a:cs typeface="+mn-cs"/>
              </a:rPr>
              <a:t>HBsAg, hepatitis B surface antigen; PBO, placebo; qW, weekly; qoW, biweekly; SEM, standard error of the mean</a:t>
            </a:r>
          </a:p>
        </p:txBody>
      </p:sp>
      <p:sp>
        <p:nvSpPr>
          <p:cNvPr id="2" name="Rectangle 1">
            <a:extLst>
              <a:ext uri="{FF2B5EF4-FFF2-40B4-BE49-F238E27FC236}">
                <a16:creationId xmlns:a16="http://schemas.microsoft.com/office/drawing/2014/main" id="{EDC91EE7-169D-4EE1-AC16-CD3B211503AD}"/>
              </a:ext>
            </a:extLst>
          </p:cNvPr>
          <p:cNvSpPr/>
          <p:nvPr/>
        </p:nvSpPr>
        <p:spPr>
          <a:xfrm>
            <a:off x="619125" y="1089217"/>
            <a:ext cx="1091882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544F40"/>
                </a:solidFill>
                <a:effectLst/>
                <a:uLnTx/>
                <a:uFillTx/>
                <a:latin typeface="Arial"/>
                <a:ea typeface="+mn-ea"/>
                <a:cs typeface="+mn-cs"/>
              </a:rPr>
              <a:t>Greater reductions in HBsAg were observed after 4 weeks of treatment with GSK836 than with 12 weeks of treatment with GSK404 </a:t>
            </a:r>
          </a:p>
        </p:txBody>
      </p:sp>
      <p:grpSp>
        <p:nvGrpSpPr>
          <p:cNvPr id="295" name="Group 294">
            <a:extLst>
              <a:ext uri="{FF2B5EF4-FFF2-40B4-BE49-F238E27FC236}">
                <a16:creationId xmlns:a16="http://schemas.microsoft.com/office/drawing/2014/main" id="{19A58D4D-4228-4A7E-AE80-A5E7C58882B2}"/>
              </a:ext>
            </a:extLst>
          </p:cNvPr>
          <p:cNvGrpSpPr/>
          <p:nvPr/>
        </p:nvGrpSpPr>
        <p:grpSpPr>
          <a:xfrm>
            <a:off x="196372" y="1671054"/>
            <a:ext cx="11341925" cy="3959306"/>
            <a:chOff x="30884805" y="11749141"/>
            <a:chExt cx="11341925" cy="3780960"/>
          </a:xfrm>
        </p:grpSpPr>
        <p:sp>
          <p:nvSpPr>
            <p:cNvPr id="296" name="TextBox 295">
              <a:extLst>
                <a:ext uri="{FF2B5EF4-FFF2-40B4-BE49-F238E27FC236}">
                  <a16:creationId xmlns:a16="http://schemas.microsoft.com/office/drawing/2014/main" id="{200CEEC1-C8DC-41F4-923C-0912CF716C23}"/>
                </a:ext>
              </a:extLst>
            </p:cNvPr>
            <p:cNvSpPr txBox="1"/>
            <p:nvPr/>
          </p:nvSpPr>
          <p:spPr>
            <a:xfrm>
              <a:off x="31934117" y="15246476"/>
              <a:ext cx="8130035" cy="283625"/>
            </a:xfrm>
            <a:prstGeom prst="rect">
              <a:avLst/>
            </a:prstGeom>
            <a:noFill/>
          </p:spPr>
          <p:txBody>
            <a:bodyPr wrap="square" rtlCol="0">
              <a:spAutoFit/>
            </a:bodyPr>
            <a:lstStyle/>
            <a:p>
              <a:pPr marL="0" marR="0" lvl="0" indent="0" algn="ctr" defTabSz="1357701" rtl="0" eaLnBrk="1" fontAlgn="auto" latinLnBrk="0" hangingPunct="1">
                <a:lnSpc>
                  <a:spcPct val="95000"/>
                </a:lnSpc>
                <a:spcBef>
                  <a:spcPts val="0"/>
                </a:spcBef>
                <a:spcAft>
                  <a:spcPts val="300"/>
                </a:spcAft>
                <a:buClrTx/>
                <a:buSzTx/>
                <a:buFontTx/>
                <a:buNone/>
                <a:tabLst/>
                <a:defRPr/>
              </a:pPr>
              <a:r>
                <a:rPr kumimoji="0" lang="en-GB" sz="1400" b="1" i="0" u="none" strike="noStrike" kern="0" cap="none" spc="0" normalizeH="0" baseline="0" noProof="0" dirty="0">
                  <a:ln>
                    <a:noFill/>
                  </a:ln>
                  <a:solidFill>
                    <a:srgbClr val="544F40"/>
                  </a:solidFill>
                  <a:effectLst/>
                  <a:uLnTx/>
                  <a:uFillTx/>
                  <a:latin typeface="Arial"/>
                  <a:ea typeface="+mn-ea"/>
                  <a:cs typeface="+mn-cs"/>
                </a:rPr>
                <a:t>Day</a:t>
              </a:r>
            </a:p>
          </p:txBody>
        </p:sp>
        <p:sp>
          <p:nvSpPr>
            <p:cNvPr id="297" name="TextBox 296">
              <a:extLst>
                <a:ext uri="{FF2B5EF4-FFF2-40B4-BE49-F238E27FC236}">
                  <a16:creationId xmlns:a16="http://schemas.microsoft.com/office/drawing/2014/main" id="{04E824BB-43E8-488A-83FD-BBE462C1B641}"/>
                </a:ext>
              </a:extLst>
            </p:cNvPr>
            <p:cNvSpPr txBox="1"/>
            <p:nvPr/>
          </p:nvSpPr>
          <p:spPr>
            <a:xfrm rot="16200000">
              <a:off x="29586187" y="13130165"/>
              <a:ext cx="3098912" cy="501676"/>
            </a:xfrm>
            <a:prstGeom prst="rect">
              <a:avLst/>
            </a:prstGeom>
            <a:noFill/>
          </p:spPr>
          <p:txBody>
            <a:bodyPr wrap="square" rtlCol="0">
              <a:spAutoFit/>
            </a:bodyPr>
            <a:lstStyle/>
            <a:p>
              <a:pPr marL="0" marR="0" lvl="0" indent="0" algn="ctr" defTabSz="1357701" rtl="0" eaLnBrk="1" fontAlgn="auto" latinLnBrk="0" hangingPunct="1">
                <a:lnSpc>
                  <a:spcPct val="95000"/>
                </a:lnSpc>
                <a:spcBef>
                  <a:spcPts val="0"/>
                </a:spcBef>
                <a:spcAft>
                  <a:spcPts val="300"/>
                </a:spcAft>
                <a:buClrTx/>
                <a:buSzTx/>
                <a:buFontTx/>
                <a:buNone/>
                <a:tabLst/>
                <a:defRPr/>
              </a:pPr>
              <a:r>
                <a:rPr kumimoji="0" lang="en-GB" sz="1400" b="1" i="0" u="none" strike="noStrike" kern="0" cap="none" spc="0" normalizeH="0" baseline="0" noProof="0" dirty="0">
                  <a:ln>
                    <a:noFill/>
                  </a:ln>
                  <a:solidFill>
                    <a:srgbClr val="544F40"/>
                  </a:solidFill>
                  <a:effectLst/>
                  <a:uLnTx/>
                  <a:uFillTx/>
                  <a:latin typeface="Arial"/>
                  <a:ea typeface="+mn-ea"/>
                  <a:cs typeface="+mn-cs"/>
                </a:rPr>
                <a:t>HBsAg (log</a:t>
              </a:r>
              <a:r>
                <a:rPr kumimoji="0" lang="en-GB" sz="1400" b="1" i="0" u="none" strike="noStrike" kern="0" cap="none" spc="0" normalizeH="0" baseline="-25000" noProof="0" dirty="0">
                  <a:ln>
                    <a:noFill/>
                  </a:ln>
                  <a:solidFill>
                    <a:srgbClr val="544F40"/>
                  </a:solidFill>
                  <a:effectLst/>
                  <a:uLnTx/>
                  <a:uFillTx/>
                  <a:latin typeface="Arial"/>
                  <a:ea typeface="+mn-ea"/>
                  <a:cs typeface="+mn-cs"/>
                </a:rPr>
                <a:t>10</a:t>
              </a:r>
              <a:r>
                <a:rPr kumimoji="0" lang="en-GB" sz="1400" b="1" i="0" u="none" strike="noStrike" kern="0" cap="none" spc="0" normalizeH="0" baseline="0" noProof="0" dirty="0">
                  <a:ln>
                    <a:noFill/>
                  </a:ln>
                  <a:solidFill>
                    <a:srgbClr val="544F40"/>
                  </a:solidFill>
                  <a:effectLst/>
                  <a:uLnTx/>
                  <a:uFillTx/>
                  <a:latin typeface="Arial"/>
                  <a:ea typeface="+mn-ea"/>
                  <a:cs typeface="+mn-cs"/>
                </a:rPr>
                <a:t> IU/mL), </a:t>
              </a:r>
              <a:br>
                <a:rPr kumimoji="0" lang="en-GB" sz="1400" b="1" i="0" u="none" strike="noStrike" kern="0" cap="none" spc="0" normalizeH="0" baseline="0" noProof="0" dirty="0">
                  <a:ln>
                    <a:noFill/>
                  </a:ln>
                  <a:solidFill>
                    <a:srgbClr val="544F40"/>
                  </a:solidFill>
                  <a:effectLst/>
                  <a:uLnTx/>
                  <a:uFillTx/>
                  <a:latin typeface="Arial"/>
                  <a:ea typeface="+mn-ea"/>
                  <a:cs typeface="+mn-cs"/>
                </a:rPr>
              </a:br>
              <a:r>
                <a:rPr kumimoji="0" lang="en-GB" sz="1400" b="1" i="0" u="none" strike="noStrike" kern="0" cap="none" spc="0" normalizeH="0" baseline="0" noProof="0" dirty="0">
                  <a:ln>
                    <a:noFill/>
                  </a:ln>
                  <a:solidFill>
                    <a:srgbClr val="544F40"/>
                  </a:solidFill>
                  <a:effectLst/>
                  <a:uLnTx/>
                  <a:uFillTx/>
                  <a:latin typeface="Arial"/>
                  <a:ea typeface="+mn-ea"/>
                  <a:cs typeface="+mn-cs"/>
                </a:rPr>
                <a:t>mean (SEM)</a:t>
              </a:r>
            </a:p>
          </p:txBody>
        </p:sp>
        <p:sp>
          <p:nvSpPr>
            <p:cNvPr id="298" name="Freeform: Shape 297">
              <a:extLst>
                <a:ext uri="{FF2B5EF4-FFF2-40B4-BE49-F238E27FC236}">
                  <a16:creationId xmlns:a16="http://schemas.microsoft.com/office/drawing/2014/main" id="{98DBFEF7-D414-4C10-AE64-CEF76634831E}"/>
                </a:ext>
              </a:extLst>
            </p:cNvPr>
            <p:cNvSpPr/>
            <p:nvPr/>
          </p:nvSpPr>
          <p:spPr>
            <a:xfrm>
              <a:off x="31934117" y="11856378"/>
              <a:ext cx="8130035" cy="3079016"/>
            </a:xfrm>
            <a:custGeom>
              <a:avLst/>
              <a:gdLst>
                <a:gd name="connsiteX0" fmla="*/ 0 w 3638550"/>
                <a:gd name="connsiteY0" fmla="*/ 0 h 1314450"/>
                <a:gd name="connsiteX1" fmla="*/ 0 w 3638550"/>
                <a:gd name="connsiteY1" fmla="*/ 1315212 h 1314450"/>
                <a:gd name="connsiteX2" fmla="*/ 3647599 w 3638550"/>
                <a:gd name="connsiteY2" fmla="*/ 1315212 h 1314450"/>
              </a:gdLst>
              <a:ahLst/>
              <a:cxnLst>
                <a:cxn ang="0">
                  <a:pos x="connsiteX0" y="connsiteY0"/>
                </a:cxn>
                <a:cxn ang="0">
                  <a:pos x="connsiteX1" y="connsiteY1"/>
                </a:cxn>
                <a:cxn ang="0">
                  <a:pos x="connsiteX2" y="connsiteY2"/>
                </a:cxn>
              </a:cxnLst>
              <a:rect l="l" t="t" r="r" b="b"/>
              <a:pathLst>
                <a:path w="3638550" h="1314450">
                  <a:moveTo>
                    <a:pt x="0" y="0"/>
                  </a:moveTo>
                  <a:lnTo>
                    <a:pt x="0" y="1315212"/>
                  </a:lnTo>
                  <a:lnTo>
                    <a:pt x="3647599" y="1315212"/>
                  </a:lnTo>
                </a:path>
              </a:pathLst>
            </a:custGeom>
            <a:noFill/>
            <a:ln w="12700" cap="sq">
              <a:solidFill>
                <a:srgbClr val="544F40"/>
              </a:solidFill>
              <a:prstDash val="solid"/>
              <a:miter lim="800000"/>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299" name="TextBox 298">
              <a:extLst>
                <a:ext uri="{FF2B5EF4-FFF2-40B4-BE49-F238E27FC236}">
                  <a16:creationId xmlns:a16="http://schemas.microsoft.com/office/drawing/2014/main" id="{F8495B18-70F4-4DD9-B1EA-065084BF4F3B}"/>
                </a:ext>
              </a:extLst>
            </p:cNvPr>
            <p:cNvSpPr txBox="1"/>
            <p:nvPr/>
          </p:nvSpPr>
          <p:spPr>
            <a:xfrm>
              <a:off x="31889186" y="15055241"/>
              <a:ext cx="99386" cy="192553"/>
            </a:xfrm>
            <a:prstGeom prst="rect">
              <a:avLst/>
            </a:prstGeom>
            <a:noFill/>
          </p:spPr>
          <p:txBody>
            <a:bodyPr wrap="none" lIns="0" tIns="0" rIns="0" bIns="0" rtlCol="0" anchor="ctr" anchorCtr="0">
              <a:spAutoFit/>
            </a:bodyPr>
            <a:lstStyle/>
            <a:p>
              <a:pPr marL="0" marR="0" lvl="0" indent="0" algn="ctr" defTabSz="1357701" rtl="0" eaLnBrk="1" fontAlgn="auto" latinLnBrk="0" hangingPunct="1">
                <a:lnSpc>
                  <a:spcPct val="95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0</a:t>
              </a:r>
            </a:p>
          </p:txBody>
        </p:sp>
        <p:sp>
          <p:nvSpPr>
            <p:cNvPr id="300" name="TextBox 299">
              <a:extLst>
                <a:ext uri="{FF2B5EF4-FFF2-40B4-BE49-F238E27FC236}">
                  <a16:creationId xmlns:a16="http://schemas.microsoft.com/office/drawing/2014/main" id="{3ECE40A4-0B2D-42A4-97B2-73093038FD10}"/>
                </a:ext>
              </a:extLst>
            </p:cNvPr>
            <p:cNvSpPr txBox="1"/>
            <p:nvPr/>
          </p:nvSpPr>
          <p:spPr>
            <a:xfrm>
              <a:off x="39995516" y="15055241"/>
              <a:ext cx="198773" cy="192553"/>
            </a:xfrm>
            <a:prstGeom prst="rect">
              <a:avLst/>
            </a:prstGeom>
            <a:noFill/>
          </p:spPr>
          <p:txBody>
            <a:bodyPr wrap="none" lIns="0" tIns="0" rIns="0" bIns="0" rtlCol="0" anchor="ctr" anchorCtr="0">
              <a:spAutoFit/>
            </a:bodyPr>
            <a:lstStyle/>
            <a:p>
              <a:pPr marL="0" marR="0" lvl="0" indent="0" algn="ctr" defTabSz="1357701" rtl="0" eaLnBrk="1" fontAlgn="auto" latinLnBrk="0" hangingPunct="1">
                <a:lnSpc>
                  <a:spcPct val="95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90</a:t>
              </a:r>
            </a:p>
          </p:txBody>
        </p:sp>
        <p:grpSp>
          <p:nvGrpSpPr>
            <p:cNvPr id="301" name="Group 300">
              <a:extLst>
                <a:ext uri="{FF2B5EF4-FFF2-40B4-BE49-F238E27FC236}">
                  <a16:creationId xmlns:a16="http://schemas.microsoft.com/office/drawing/2014/main" id="{8702E6ED-2025-4B69-9D0B-334E6584B83F}"/>
                </a:ext>
              </a:extLst>
            </p:cNvPr>
            <p:cNvGrpSpPr/>
            <p:nvPr/>
          </p:nvGrpSpPr>
          <p:grpSpPr>
            <a:xfrm>
              <a:off x="40165049" y="12226738"/>
              <a:ext cx="2061681" cy="1443591"/>
              <a:chOff x="30770771" y="12321988"/>
              <a:chExt cx="2061681" cy="1534437"/>
            </a:xfrm>
          </p:grpSpPr>
          <p:sp>
            <p:nvSpPr>
              <p:cNvPr id="855" name="TextBox 854">
                <a:extLst>
                  <a:ext uri="{FF2B5EF4-FFF2-40B4-BE49-F238E27FC236}">
                    <a16:creationId xmlns:a16="http://schemas.microsoft.com/office/drawing/2014/main" id="{0D386F07-93F8-4845-97D1-A7C2E7C0E4D2}"/>
                  </a:ext>
                </a:extLst>
              </p:cNvPr>
              <p:cNvSpPr txBox="1"/>
              <p:nvPr/>
            </p:nvSpPr>
            <p:spPr>
              <a:xfrm>
                <a:off x="31062416" y="12567738"/>
                <a:ext cx="1770036" cy="1288687"/>
              </a:xfrm>
              <a:prstGeom prst="rect">
                <a:avLst/>
              </a:prstGeom>
              <a:noFill/>
            </p:spPr>
            <p:txBody>
              <a:bodyPr wrap="none" rtlCol="0">
                <a:spAutoFit/>
              </a:bodyPr>
              <a:lstStyle/>
              <a:p>
                <a:pPr marL="0" marR="0" lvl="0" indent="0" algn="l" defTabSz="1357701" rtl="0" eaLnBrk="1" fontAlgn="auto" latinLnBrk="0" hangingPunct="1">
                  <a:lnSpc>
                    <a:spcPct val="95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PBO qW (n=10)</a:t>
                </a:r>
              </a:p>
              <a:p>
                <a:pPr marL="0" marR="0" lvl="0" indent="0" algn="l" defTabSz="1357701" rtl="0" eaLnBrk="1" fontAlgn="auto" latinLnBrk="0" hangingPunct="1">
                  <a:lnSpc>
                    <a:spcPct val="95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30 mg qW (n=6)</a:t>
                </a:r>
              </a:p>
              <a:p>
                <a:pPr marL="0" marR="0" lvl="0" indent="0" algn="l" defTabSz="1357701" rtl="0" eaLnBrk="1" fontAlgn="auto" latinLnBrk="0" hangingPunct="1">
                  <a:lnSpc>
                    <a:spcPct val="95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60 mg qW (n=20)</a:t>
                </a:r>
              </a:p>
              <a:p>
                <a:pPr marL="0" marR="0" lvl="0" indent="0" algn="l" defTabSz="1357701" rtl="0" eaLnBrk="1" fontAlgn="auto" latinLnBrk="0" hangingPunct="1">
                  <a:lnSpc>
                    <a:spcPct val="95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120 mg qoW (n=15)</a:t>
                </a:r>
              </a:p>
              <a:p>
                <a:pPr marL="0" marR="0" lvl="0" indent="0" algn="l" defTabSz="1357701" rtl="0" eaLnBrk="1" fontAlgn="auto" latinLnBrk="0" hangingPunct="1">
                  <a:lnSpc>
                    <a:spcPct val="95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120 mg qW (n=15)</a:t>
                </a:r>
              </a:p>
            </p:txBody>
          </p:sp>
          <p:grpSp>
            <p:nvGrpSpPr>
              <p:cNvPr id="856" name="Group 855">
                <a:extLst>
                  <a:ext uri="{FF2B5EF4-FFF2-40B4-BE49-F238E27FC236}">
                    <a16:creationId xmlns:a16="http://schemas.microsoft.com/office/drawing/2014/main" id="{2CF6B754-5DE6-4F26-8585-6957AD015FC7}"/>
                  </a:ext>
                </a:extLst>
              </p:cNvPr>
              <p:cNvGrpSpPr/>
              <p:nvPr/>
            </p:nvGrpSpPr>
            <p:grpSpPr>
              <a:xfrm>
                <a:off x="30871539" y="12683659"/>
                <a:ext cx="183188" cy="72000"/>
                <a:chOff x="30871539" y="12979253"/>
                <a:chExt cx="183188" cy="72000"/>
              </a:xfrm>
            </p:grpSpPr>
            <p:cxnSp>
              <p:nvCxnSpPr>
                <p:cNvPr id="870" name="Straight Connector 869">
                  <a:extLst>
                    <a:ext uri="{FF2B5EF4-FFF2-40B4-BE49-F238E27FC236}">
                      <a16:creationId xmlns:a16="http://schemas.microsoft.com/office/drawing/2014/main" id="{ABFC0F42-39FA-43C0-82E5-339646A7B236}"/>
                    </a:ext>
                  </a:extLst>
                </p:cNvPr>
                <p:cNvCxnSpPr/>
                <p:nvPr/>
              </p:nvCxnSpPr>
              <p:spPr>
                <a:xfrm flipH="1">
                  <a:off x="30871539" y="13014328"/>
                  <a:ext cx="183188" cy="0"/>
                </a:xfrm>
                <a:prstGeom prst="line">
                  <a:avLst/>
                </a:prstGeom>
                <a:noFill/>
                <a:ln w="19050" cap="flat" cmpd="sng" algn="ctr">
                  <a:solidFill>
                    <a:srgbClr val="544F40"/>
                  </a:solidFill>
                  <a:prstDash val="sysDot"/>
                  <a:miter lim="800000"/>
                </a:ln>
                <a:effectLst/>
              </p:spPr>
            </p:cxnSp>
            <p:sp>
              <p:nvSpPr>
                <p:cNvPr id="871" name="Oval 870">
                  <a:extLst>
                    <a:ext uri="{FF2B5EF4-FFF2-40B4-BE49-F238E27FC236}">
                      <a16:creationId xmlns:a16="http://schemas.microsoft.com/office/drawing/2014/main" id="{94F636D9-EBF8-4F7A-B305-9F47554705BD}"/>
                    </a:ext>
                  </a:extLst>
                </p:cNvPr>
                <p:cNvSpPr/>
                <p:nvPr/>
              </p:nvSpPr>
              <p:spPr>
                <a:xfrm>
                  <a:off x="30927133" y="12979253"/>
                  <a:ext cx="72000" cy="72000"/>
                </a:xfrm>
                <a:prstGeom prst="ellipse">
                  <a:avLst/>
                </a:prstGeom>
                <a:solidFill>
                  <a:srgbClr val="544F40"/>
                </a:solidFill>
                <a:ln w="12700" cap="flat" cmpd="sng" algn="ctr">
                  <a:noFill/>
                  <a:prstDash val="solid"/>
                  <a:miter lim="800000"/>
                </a:ln>
                <a:effectLst/>
              </p:spPr>
              <p:txBody>
                <a:bodyPr rtlCol="0" anchor="ctr"/>
                <a:lstStyle/>
                <a:p>
                  <a:pPr marL="0" marR="0" lvl="0" indent="0" algn="ctr"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857" name="Group 856">
                <a:extLst>
                  <a:ext uri="{FF2B5EF4-FFF2-40B4-BE49-F238E27FC236}">
                    <a16:creationId xmlns:a16="http://schemas.microsoft.com/office/drawing/2014/main" id="{D1B163E0-9C55-4DD9-B236-5496CA99AD4A}"/>
                  </a:ext>
                </a:extLst>
              </p:cNvPr>
              <p:cNvGrpSpPr/>
              <p:nvPr/>
            </p:nvGrpSpPr>
            <p:grpSpPr>
              <a:xfrm>
                <a:off x="30871539" y="12924509"/>
                <a:ext cx="183188" cy="72000"/>
                <a:chOff x="30871539" y="13148586"/>
                <a:chExt cx="183188" cy="72000"/>
              </a:xfrm>
            </p:grpSpPr>
            <p:cxnSp>
              <p:nvCxnSpPr>
                <p:cNvPr id="868" name="Straight Connector 867">
                  <a:extLst>
                    <a:ext uri="{FF2B5EF4-FFF2-40B4-BE49-F238E27FC236}">
                      <a16:creationId xmlns:a16="http://schemas.microsoft.com/office/drawing/2014/main" id="{63582A38-ECA6-4B20-BD01-7A1FD8381B1E}"/>
                    </a:ext>
                  </a:extLst>
                </p:cNvPr>
                <p:cNvCxnSpPr/>
                <p:nvPr/>
              </p:nvCxnSpPr>
              <p:spPr>
                <a:xfrm flipH="1">
                  <a:off x="30871539" y="13183181"/>
                  <a:ext cx="183188" cy="0"/>
                </a:xfrm>
                <a:prstGeom prst="line">
                  <a:avLst/>
                </a:prstGeom>
                <a:noFill/>
                <a:ln w="19050" cap="flat" cmpd="sng" algn="ctr">
                  <a:solidFill>
                    <a:srgbClr val="F37021">
                      <a:lumMod val="50000"/>
                    </a:srgbClr>
                  </a:solidFill>
                  <a:prstDash val="sysDot"/>
                  <a:miter lim="800000"/>
                </a:ln>
                <a:effectLst/>
              </p:spPr>
            </p:cxnSp>
            <p:sp>
              <p:nvSpPr>
                <p:cNvPr id="869" name="Oval 868">
                  <a:extLst>
                    <a:ext uri="{FF2B5EF4-FFF2-40B4-BE49-F238E27FC236}">
                      <a16:creationId xmlns:a16="http://schemas.microsoft.com/office/drawing/2014/main" id="{E4A41A7D-9C5F-4022-8363-0973C26D9390}"/>
                    </a:ext>
                  </a:extLst>
                </p:cNvPr>
                <p:cNvSpPr/>
                <p:nvPr/>
              </p:nvSpPr>
              <p:spPr>
                <a:xfrm>
                  <a:off x="30927133" y="13148586"/>
                  <a:ext cx="72000" cy="72000"/>
                </a:xfrm>
                <a:prstGeom prst="ellipse">
                  <a:avLst/>
                </a:prstGeom>
                <a:solidFill>
                  <a:srgbClr val="F37021">
                    <a:lumMod val="50000"/>
                  </a:srgbClr>
                </a:solidFill>
                <a:ln w="12700" cap="flat" cmpd="sng" algn="ctr">
                  <a:noFill/>
                  <a:prstDash val="solid"/>
                  <a:miter lim="800000"/>
                </a:ln>
                <a:effectLst/>
              </p:spPr>
              <p:txBody>
                <a:bodyPr rtlCol="0" anchor="ctr"/>
                <a:lstStyle/>
                <a:p>
                  <a:pPr marL="0" marR="0" lvl="0" indent="0" algn="ctr"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858" name="Group 857">
                <a:extLst>
                  <a:ext uri="{FF2B5EF4-FFF2-40B4-BE49-F238E27FC236}">
                    <a16:creationId xmlns:a16="http://schemas.microsoft.com/office/drawing/2014/main" id="{CE12543E-EA9F-41B8-8D02-611E54BC3CF2}"/>
                  </a:ext>
                </a:extLst>
              </p:cNvPr>
              <p:cNvGrpSpPr/>
              <p:nvPr/>
            </p:nvGrpSpPr>
            <p:grpSpPr>
              <a:xfrm>
                <a:off x="30871539" y="13165359"/>
                <a:ext cx="183188" cy="72000"/>
                <a:chOff x="30871539" y="13317919"/>
                <a:chExt cx="183188" cy="72000"/>
              </a:xfrm>
            </p:grpSpPr>
            <p:cxnSp>
              <p:nvCxnSpPr>
                <p:cNvPr id="866" name="Straight Connector 865">
                  <a:extLst>
                    <a:ext uri="{FF2B5EF4-FFF2-40B4-BE49-F238E27FC236}">
                      <a16:creationId xmlns:a16="http://schemas.microsoft.com/office/drawing/2014/main" id="{86CC5110-5390-4FFD-B5A7-47F0EB18B80A}"/>
                    </a:ext>
                  </a:extLst>
                </p:cNvPr>
                <p:cNvCxnSpPr/>
                <p:nvPr/>
              </p:nvCxnSpPr>
              <p:spPr>
                <a:xfrm flipH="1">
                  <a:off x="30871539" y="13352034"/>
                  <a:ext cx="183188" cy="0"/>
                </a:xfrm>
                <a:prstGeom prst="line">
                  <a:avLst/>
                </a:prstGeom>
                <a:noFill/>
                <a:ln w="19050" cap="flat" cmpd="sng" algn="ctr">
                  <a:solidFill>
                    <a:srgbClr val="40488D"/>
                  </a:solidFill>
                  <a:prstDash val="sysDot"/>
                  <a:miter lim="800000"/>
                </a:ln>
                <a:effectLst/>
              </p:spPr>
            </p:cxnSp>
            <p:sp>
              <p:nvSpPr>
                <p:cNvPr id="867" name="Oval 866">
                  <a:extLst>
                    <a:ext uri="{FF2B5EF4-FFF2-40B4-BE49-F238E27FC236}">
                      <a16:creationId xmlns:a16="http://schemas.microsoft.com/office/drawing/2014/main" id="{D36971E3-46AD-48AC-8A80-007B772F2DCF}"/>
                    </a:ext>
                  </a:extLst>
                </p:cNvPr>
                <p:cNvSpPr/>
                <p:nvPr/>
              </p:nvSpPr>
              <p:spPr>
                <a:xfrm>
                  <a:off x="30927133" y="13317919"/>
                  <a:ext cx="72000" cy="72000"/>
                </a:xfrm>
                <a:prstGeom prst="ellipse">
                  <a:avLst/>
                </a:prstGeom>
                <a:solidFill>
                  <a:srgbClr val="40488D"/>
                </a:solidFill>
                <a:ln w="12700" cap="flat" cmpd="sng" algn="ctr">
                  <a:noFill/>
                  <a:prstDash val="solid"/>
                  <a:miter lim="800000"/>
                </a:ln>
                <a:effectLst/>
              </p:spPr>
              <p:txBody>
                <a:bodyPr rtlCol="0" anchor="ctr"/>
                <a:lstStyle/>
                <a:p>
                  <a:pPr marL="0" marR="0" lvl="0" indent="0" algn="ctr"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859" name="Group 858">
                <a:extLst>
                  <a:ext uri="{FF2B5EF4-FFF2-40B4-BE49-F238E27FC236}">
                    <a16:creationId xmlns:a16="http://schemas.microsoft.com/office/drawing/2014/main" id="{33DAF79A-38B3-47AE-97F7-BA63B8A77174}"/>
                  </a:ext>
                </a:extLst>
              </p:cNvPr>
              <p:cNvGrpSpPr/>
              <p:nvPr/>
            </p:nvGrpSpPr>
            <p:grpSpPr>
              <a:xfrm>
                <a:off x="30871539" y="13406209"/>
                <a:ext cx="183188" cy="72000"/>
                <a:chOff x="30871539" y="13487252"/>
                <a:chExt cx="183188" cy="72000"/>
              </a:xfrm>
            </p:grpSpPr>
            <p:cxnSp>
              <p:nvCxnSpPr>
                <p:cNvPr id="864" name="Straight Connector 863">
                  <a:extLst>
                    <a:ext uri="{FF2B5EF4-FFF2-40B4-BE49-F238E27FC236}">
                      <a16:creationId xmlns:a16="http://schemas.microsoft.com/office/drawing/2014/main" id="{51F62DBD-325F-452E-886E-0131DCFE7B78}"/>
                    </a:ext>
                  </a:extLst>
                </p:cNvPr>
                <p:cNvCxnSpPr/>
                <p:nvPr/>
              </p:nvCxnSpPr>
              <p:spPr>
                <a:xfrm flipH="1">
                  <a:off x="30871539" y="13520887"/>
                  <a:ext cx="183188" cy="0"/>
                </a:xfrm>
                <a:prstGeom prst="line">
                  <a:avLst/>
                </a:prstGeom>
                <a:noFill/>
                <a:ln w="19050" cap="flat" cmpd="sng" algn="ctr">
                  <a:solidFill>
                    <a:srgbClr val="EF4129"/>
                  </a:solidFill>
                  <a:prstDash val="sysDot"/>
                  <a:miter lim="800000"/>
                </a:ln>
                <a:effectLst/>
              </p:spPr>
            </p:cxnSp>
            <p:sp>
              <p:nvSpPr>
                <p:cNvPr id="865" name="Oval 864">
                  <a:extLst>
                    <a:ext uri="{FF2B5EF4-FFF2-40B4-BE49-F238E27FC236}">
                      <a16:creationId xmlns:a16="http://schemas.microsoft.com/office/drawing/2014/main" id="{EF39E51F-E319-489E-9CC4-9B81D9816390}"/>
                    </a:ext>
                  </a:extLst>
                </p:cNvPr>
                <p:cNvSpPr/>
                <p:nvPr/>
              </p:nvSpPr>
              <p:spPr>
                <a:xfrm>
                  <a:off x="30927133" y="13487252"/>
                  <a:ext cx="72000" cy="72000"/>
                </a:xfrm>
                <a:prstGeom prst="ellipse">
                  <a:avLst/>
                </a:prstGeom>
                <a:solidFill>
                  <a:srgbClr val="EF4129"/>
                </a:solidFill>
                <a:ln w="12700" cap="flat" cmpd="sng" algn="ctr">
                  <a:noFill/>
                  <a:prstDash val="solid"/>
                  <a:miter lim="800000"/>
                </a:ln>
                <a:effectLst/>
              </p:spPr>
              <p:txBody>
                <a:bodyPr rtlCol="0" anchor="ctr"/>
                <a:lstStyle/>
                <a:p>
                  <a:pPr marL="0" marR="0" lvl="0" indent="0" algn="ctr"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860" name="Group 859">
                <a:extLst>
                  <a:ext uri="{FF2B5EF4-FFF2-40B4-BE49-F238E27FC236}">
                    <a16:creationId xmlns:a16="http://schemas.microsoft.com/office/drawing/2014/main" id="{342CBC9E-FF86-4D88-9AE6-BD02E18044CB}"/>
                  </a:ext>
                </a:extLst>
              </p:cNvPr>
              <p:cNvGrpSpPr/>
              <p:nvPr/>
            </p:nvGrpSpPr>
            <p:grpSpPr>
              <a:xfrm>
                <a:off x="30871539" y="13647060"/>
                <a:ext cx="183188" cy="72000"/>
                <a:chOff x="30871539" y="13656585"/>
                <a:chExt cx="183188" cy="72000"/>
              </a:xfrm>
            </p:grpSpPr>
            <p:cxnSp>
              <p:nvCxnSpPr>
                <p:cNvPr id="862" name="Straight Connector 861">
                  <a:extLst>
                    <a:ext uri="{FF2B5EF4-FFF2-40B4-BE49-F238E27FC236}">
                      <a16:creationId xmlns:a16="http://schemas.microsoft.com/office/drawing/2014/main" id="{17387048-9A4F-4E74-B91C-E0FD0887E69B}"/>
                    </a:ext>
                  </a:extLst>
                </p:cNvPr>
                <p:cNvCxnSpPr/>
                <p:nvPr/>
              </p:nvCxnSpPr>
              <p:spPr>
                <a:xfrm flipH="1">
                  <a:off x="30871539" y="13689737"/>
                  <a:ext cx="183188" cy="0"/>
                </a:xfrm>
                <a:prstGeom prst="line">
                  <a:avLst/>
                </a:prstGeom>
                <a:noFill/>
                <a:ln w="19050" cap="flat" cmpd="sng" algn="ctr">
                  <a:solidFill>
                    <a:srgbClr val="0088CE"/>
                  </a:solidFill>
                  <a:prstDash val="sysDot"/>
                  <a:miter lim="800000"/>
                </a:ln>
                <a:effectLst/>
              </p:spPr>
            </p:cxnSp>
            <p:sp>
              <p:nvSpPr>
                <p:cNvPr id="863" name="Oval 862">
                  <a:extLst>
                    <a:ext uri="{FF2B5EF4-FFF2-40B4-BE49-F238E27FC236}">
                      <a16:creationId xmlns:a16="http://schemas.microsoft.com/office/drawing/2014/main" id="{BB448362-939F-45F0-886E-3D30248931D0}"/>
                    </a:ext>
                  </a:extLst>
                </p:cNvPr>
                <p:cNvSpPr/>
                <p:nvPr/>
              </p:nvSpPr>
              <p:spPr>
                <a:xfrm>
                  <a:off x="30927133" y="13656585"/>
                  <a:ext cx="72000" cy="72000"/>
                </a:xfrm>
                <a:prstGeom prst="ellipse">
                  <a:avLst/>
                </a:prstGeom>
                <a:solidFill>
                  <a:srgbClr val="0088CE"/>
                </a:solidFill>
                <a:ln w="12700" cap="flat" cmpd="sng" algn="ctr">
                  <a:noFill/>
                  <a:prstDash val="solid"/>
                  <a:miter lim="800000"/>
                </a:ln>
                <a:effectLst/>
              </p:spPr>
              <p:txBody>
                <a:bodyPr rtlCol="0" anchor="ctr"/>
                <a:lstStyle/>
                <a:p>
                  <a:pPr marL="0" marR="0" lvl="0" indent="0" algn="ctr"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sp>
            <p:nvSpPr>
              <p:cNvPr id="861" name="TextBox 860">
                <a:extLst>
                  <a:ext uri="{FF2B5EF4-FFF2-40B4-BE49-F238E27FC236}">
                    <a16:creationId xmlns:a16="http://schemas.microsoft.com/office/drawing/2014/main" id="{BF779FC9-3065-4446-9AA4-35D697427DAD}"/>
                  </a:ext>
                </a:extLst>
              </p:cNvPr>
              <p:cNvSpPr txBox="1"/>
              <p:nvPr/>
            </p:nvSpPr>
            <p:spPr>
              <a:xfrm>
                <a:off x="30770771" y="12321988"/>
                <a:ext cx="872355" cy="307777"/>
              </a:xfrm>
              <a:prstGeom prst="rect">
                <a:avLst/>
              </a:prstGeom>
              <a:noFill/>
            </p:spPr>
            <p:txBody>
              <a:bodyPr wrap="none" rtlCol="0">
                <a:spAutoFit/>
              </a:bodyPr>
              <a:lstStyle/>
              <a:p>
                <a:pPr marL="0" marR="0" lvl="0" indent="0" algn="l" defTabSz="1357701"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544F40"/>
                    </a:solidFill>
                    <a:effectLst/>
                    <a:uLnTx/>
                    <a:uFillTx/>
                    <a:latin typeface="Arial"/>
                    <a:ea typeface="+mn-ea"/>
                    <a:cs typeface="+mn-cs"/>
                  </a:rPr>
                  <a:t>GSK404</a:t>
                </a:r>
              </a:p>
            </p:txBody>
          </p:sp>
        </p:grpSp>
        <p:cxnSp>
          <p:nvCxnSpPr>
            <p:cNvPr id="302" name="Straight Connector 301">
              <a:extLst>
                <a:ext uri="{FF2B5EF4-FFF2-40B4-BE49-F238E27FC236}">
                  <a16:creationId xmlns:a16="http://schemas.microsoft.com/office/drawing/2014/main" id="{75BEECF9-5027-4BA1-B4C3-C8315B1AD837}"/>
                </a:ext>
              </a:extLst>
            </p:cNvPr>
            <p:cNvCxnSpPr/>
            <p:nvPr/>
          </p:nvCxnSpPr>
          <p:spPr>
            <a:xfrm>
              <a:off x="31857149" y="14935394"/>
              <a:ext cx="69850" cy="0"/>
            </a:xfrm>
            <a:prstGeom prst="line">
              <a:avLst/>
            </a:prstGeom>
            <a:noFill/>
            <a:ln w="12700" cap="sq" cmpd="sng" algn="ctr">
              <a:solidFill>
                <a:srgbClr val="544F40"/>
              </a:solidFill>
              <a:prstDash val="solid"/>
              <a:miter lim="800000"/>
            </a:ln>
            <a:effectLst/>
          </p:spPr>
        </p:cxnSp>
        <p:sp>
          <p:nvSpPr>
            <p:cNvPr id="303" name="TextBox 302">
              <a:extLst>
                <a:ext uri="{FF2B5EF4-FFF2-40B4-BE49-F238E27FC236}">
                  <a16:creationId xmlns:a16="http://schemas.microsoft.com/office/drawing/2014/main" id="{B43794B8-0244-4941-9C97-9B043E85B732}"/>
                </a:ext>
              </a:extLst>
            </p:cNvPr>
            <p:cNvSpPr txBox="1"/>
            <p:nvPr/>
          </p:nvSpPr>
          <p:spPr>
            <a:xfrm>
              <a:off x="31448154" y="14832426"/>
              <a:ext cx="352662" cy="202689"/>
            </a:xfrm>
            <a:prstGeom prst="rect">
              <a:avLst/>
            </a:prstGeom>
            <a:noFill/>
          </p:spPr>
          <p:txBody>
            <a:bodyPr wrap="none" lIns="0" tIns="0" rIns="0" bIns="0" rtlCol="0">
              <a:spAutoFit/>
            </a:bodyPr>
            <a:lstStyle/>
            <a:p>
              <a:pPr marL="0" marR="0" lvl="0" indent="0" algn="r" defTabSz="1357701"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−2.0</a:t>
              </a:r>
            </a:p>
          </p:txBody>
        </p:sp>
        <p:cxnSp>
          <p:nvCxnSpPr>
            <p:cNvPr id="304" name="Straight Connector 303">
              <a:extLst>
                <a:ext uri="{FF2B5EF4-FFF2-40B4-BE49-F238E27FC236}">
                  <a16:creationId xmlns:a16="http://schemas.microsoft.com/office/drawing/2014/main" id="{1984E8BE-51AC-41E2-A849-B04810796019}"/>
                </a:ext>
              </a:extLst>
            </p:cNvPr>
            <p:cNvCxnSpPr/>
            <p:nvPr/>
          </p:nvCxnSpPr>
          <p:spPr>
            <a:xfrm>
              <a:off x="31857149" y="13704675"/>
              <a:ext cx="69850" cy="0"/>
            </a:xfrm>
            <a:prstGeom prst="line">
              <a:avLst/>
            </a:prstGeom>
            <a:noFill/>
            <a:ln w="12700" cap="sq" cmpd="sng" algn="ctr">
              <a:solidFill>
                <a:srgbClr val="544F40"/>
              </a:solidFill>
              <a:prstDash val="solid"/>
              <a:miter lim="800000"/>
            </a:ln>
            <a:effectLst/>
          </p:spPr>
        </p:cxnSp>
        <p:cxnSp>
          <p:nvCxnSpPr>
            <p:cNvPr id="305" name="Straight Connector 304">
              <a:extLst>
                <a:ext uri="{FF2B5EF4-FFF2-40B4-BE49-F238E27FC236}">
                  <a16:creationId xmlns:a16="http://schemas.microsoft.com/office/drawing/2014/main" id="{4336A872-624F-481D-B843-744B6F5D44EE}"/>
                </a:ext>
              </a:extLst>
            </p:cNvPr>
            <p:cNvCxnSpPr/>
            <p:nvPr/>
          </p:nvCxnSpPr>
          <p:spPr>
            <a:xfrm>
              <a:off x="31857149" y="13088194"/>
              <a:ext cx="69850" cy="0"/>
            </a:xfrm>
            <a:prstGeom prst="line">
              <a:avLst/>
            </a:prstGeom>
            <a:noFill/>
            <a:ln w="12700" cap="sq" cmpd="sng" algn="ctr">
              <a:solidFill>
                <a:srgbClr val="544F40"/>
              </a:solidFill>
              <a:prstDash val="solid"/>
              <a:miter lim="800000"/>
            </a:ln>
            <a:effectLst/>
          </p:spPr>
        </p:cxnSp>
        <p:cxnSp>
          <p:nvCxnSpPr>
            <p:cNvPr id="306" name="Straight Connector 305">
              <a:extLst>
                <a:ext uri="{FF2B5EF4-FFF2-40B4-BE49-F238E27FC236}">
                  <a16:creationId xmlns:a16="http://schemas.microsoft.com/office/drawing/2014/main" id="{5FECCAC4-1DEE-45C3-A969-C72F83F2F9AA}"/>
                </a:ext>
              </a:extLst>
            </p:cNvPr>
            <p:cNvCxnSpPr/>
            <p:nvPr/>
          </p:nvCxnSpPr>
          <p:spPr>
            <a:xfrm>
              <a:off x="31857149" y="12471714"/>
              <a:ext cx="69850" cy="0"/>
            </a:xfrm>
            <a:prstGeom prst="line">
              <a:avLst/>
            </a:prstGeom>
            <a:noFill/>
            <a:ln w="12700" cap="sq" cmpd="sng" algn="ctr">
              <a:solidFill>
                <a:srgbClr val="544F40"/>
              </a:solidFill>
              <a:prstDash val="solid"/>
              <a:miter lim="800000"/>
            </a:ln>
            <a:effectLst/>
          </p:spPr>
        </p:cxnSp>
        <p:cxnSp>
          <p:nvCxnSpPr>
            <p:cNvPr id="307" name="Straight Connector 306">
              <a:extLst>
                <a:ext uri="{FF2B5EF4-FFF2-40B4-BE49-F238E27FC236}">
                  <a16:creationId xmlns:a16="http://schemas.microsoft.com/office/drawing/2014/main" id="{BA300270-92BB-4F81-961F-F7F7B70436E9}"/>
                </a:ext>
              </a:extLst>
            </p:cNvPr>
            <p:cNvCxnSpPr/>
            <p:nvPr/>
          </p:nvCxnSpPr>
          <p:spPr>
            <a:xfrm>
              <a:off x="31857149" y="11855234"/>
              <a:ext cx="69850" cy="0"/>
            </a:xfrm>
            <a:prstGeom prst="line">
              <a:avLst/>
            </a:prstGeom>
            <a:noFill/>
            <a:ln w="12700" cap="sq" cmpd="sng" algn="ctr">
              <a:solidFill>
                <a:srgbClr val="544F40"/>
              </a:solidFill>
              <a:prstDash val="solid"/>
              <a:miter lim="800000"/>
            </a:ln>
            <a:effectLst/>
          </p:spPr>
        </p:cxnSp>
        <p:sp>
          <p:nvSpPr>
            <p:cNvPr id="308" name="TextBox 307">
              <a:extLst>
                <a:ext uri="{FF2B5EF4-FFF2-40B4-BE49-F238E27FC236}">
                  <a16:creationId xmlns:a16="http://schemas.microsoft.com/office/drawing/2014/main" id="{1CEA7ECC-1E66-404C-A4DE-818F8BF31418}"/>
                </a:ext>
              </a:extLst>
            </p:cNvPr>
            <p:cNvSpPr txBox="1"/>
            <p:nvPr/>
          </p:nvSpPr>
          <p:spPr>
            <a:xfrm>
              <a:off x="31448154" y="13601958"/>
              <a:ext cx="352662" cy="202689"/>
            </a:xfrm>
            <a:prstGeom prst="rect">
              <a:avLst/>
            </a:prstGeom>
            <a:noFill/>
          </p:spPr>
          <p:txBody>
            <a:bodyPr wrap="none" lIns="0" tIns="0" rIns="0" bIns="0" rtlCol="0">
              <a:spAutoFit/>
            </a:bodyPr>
            <a:lstStyle/>
            <a:p>
              <a:pPr marL="0" marR="0" lvl="0" indent="0" algn="r" defTabSz="1357701"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−1.0</a:t>
              </a:r>
            </a:p>
          </p:txBody>
        </p:sp>
        <p:sp>
          <p:nvSpPr>
            <p:cNvPr id="309" name="TextBox 308">
              <a:extLst>
                <a:ext uri="{FF2B5EF4-FFF2-40B4-BE49-F238E27FC236}">
                  <a16:creationId xmlns:a16="http://schemas.microsoft.com/office/drawing/2014/main" id="{A48A324A-1779-4799-9A0F-EA872A70F7B6}"/>
                </a:ext>
              </a:extLst>
            </p:cNvPr>
            <p:cNvSpPr txBox="1"/>
            <p:nvPr/>
          </p:nvSpPr>
          <p:spPr>
            <a:xfrm>
              <a:off x="31448154" y="12984352"/>
              <a:ext cx="352662" cy="202689"/>
            </a:xfrm>
            <a:prstGeom prst="rect">
              <a:avLst/>
            </a:prstGeom>
            <a:noFill/>
          </p:spPr>
          <p:txBody>
            <a:bodyPr wrap="none" lIns="0" tIns="0" rIns="0" bIns="0" rtlCol="0">
              <a:spAutoFit/>
            </a:bodyPr>
            <a:lstStyle/>
            <a:p>
              <a:pPr marL="0" marR="0" lvl="0" indent="0" algn="r" defTabSz="1357701"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−0.5</a:t>
              </a:r>
            </a:p>
          </p:txBody>
        </p:sp>
        <p:sp>
          <p:nvSpPr>
            <p:cNvPr id="598" name="TextBox 597">
              <a:extLst>
                <a:ext uri="{FF2B5EF4-FFF2-40B4-BE49-F238E27FC236}">
                  <a16:creationId xmlns:a16="http://schemas.microsoft.com/office/drawing/2014/main" id="{D4E0261C-933B-4168-BCFE-30D4D835EA8D}"/>
                </a:ext>
              </a:extLst>
            </p:cNvPr>
            <p:cNvSpPr txBox="1"/>
            <p:nvPr/>
          </p:nvSpPr>
          <p:spPr>
            <a:xfrm>
              <a:off x="31552350" y="12366747"/>
              <a:ext cx="248466" cy="202689"/>
            </a:xfrm>
            <a:prstGeom prst="rect">
              <a:avLst/>
            </a:prstGeom>
            <a:noFill/>
          </p:spPr>
          <p:txBody>
            <a:bodyPr wrap="none" lIns="0" tIns="0" rIns="0" bIns="0" rtlCol="0">
              <a:spAutoFit/>
            </a:bodyPr>
            <a:lstStyle/>
            <a:p>
              <a:pPr marL="0" marR="0" lvl="0" indent="0" algn="r" defTabSz="1357701"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0.0</a:t>
              </a:r>
            </a:p>
          </p:txBody>
        </p:sp>
        <p:sp>
          <p:nvSpPr>
            <p:cNvPr id="599" name="TextBox 598">
              <a:extLst>
                <a:ext uri="{FF2B5EF4-FFF2-40B4-BE49-F238E27FC236}">
                  <a16:creationId xmlns:a16="http://schemas.microsoft.com/office/drawing/2014/main" id="{E3EC785A-970F-4FE1-A54A-E2E0CFDB7B1F}"/>
                </a:ext>
              </a:extLst>
            </p:cNvPr>
            <p:cNvSpPr txBox="1"/>
            <p:nvPr/>
          </p:nvSpPr>
          <p:spPr>
            <a:xfrm>
              <a:off x="31552350" y="11749141"/>
              <a:ext cx="248466" cy="202689"/>
            </a:xfrm>
            <a:prstGeom prst="rect">
              <a:avLst/>
            </a:prstGeom>
            <a:noFill/>
          </p:spPr>
          <p:txBody>
            <a:bodyPr wrap="none" lIns="0" tIns="0" rIns="0" bIns="0" rtlCol="0">
              <a:spAutoFit/>
            </a:bodyPr>
            <a:lstStyle/>
            <a:p>
              <a:pPr marL="0" marR="0" lvl="0" indent="0" algn="r" defTabSz="1357701"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0.5</a:t>
              </a:r>
            </a:p>
          </p:txBody>
        </p:sp>
        <p:cxnSp>
          <p:nvCxnSpPr>
            <p:cNvPr id="600" name="Straight Connector 599">
              <a:extLst>
                <a:ext uri="{FF2B5EF4-FFF2-40B4-BE49-F238E27FC236}">
                  <a16:creationId xmlns:a16="http://schemas.microsoft.com/office/drawing/2014/main" id="{13CD001A-C039-4EC9-8E58-DCBFEBA95E2F}"/>
                </a:ext>
              </a:extLst>
            </p:cNvPr>
            <p:cNvCxnSpPr/>
            <p:nvPr/>
          </p:nvCxnSpPr>
          <p:spPr>
            <a:xfrm>
              <a:off x="31935209" y="14937840"/>
              <a:ext cx="0" cy="64350"/>
            </a:xfrm>
            <a:prstGeom prst="line">
              <a:avLst/>
            </a:prstGeom>
            <a:noFill/>
            <a:ln w="12700" cap="sq" cmpd="sng" algn="ctr">
              <a:solidFill>
                <a:srgbClr val="544F40"/>
              </a:solidFill>
              <a:prstDash val="solid"/>
              <a:miter lim="800000"/>
            </a:ln>
            <a:effectLst/>
          </p:spPr>
        </p:cxnSp>
        <p:cxnSp>
          <p:nvCxnSpPr>
            <p:cNvPr id="601" name="Straight Connector 600">
              <a:extLst>
                <a:ext uri="{FF2B5EF4-FFF2-40B4-BE49-F238E27FC236}">
                  <a16:creationId xmlns:a16="http://schemas.microsoft.com/office/drawing/2014/main" id="{7FD89EA3-B8FA-4BE4-99E7-16022EBE4BF9}"/>
                </a:ext>
              </a:extLst>
            </p:cNvPr>
            <p:cNvCxnSpPr/>
            <p:nvPr/>
          </p:nvCxnSpPr>
          <p:spPr>
            <a:xfrm>
              <a:off x="40093203" y="14937840"/>
              <a:ext cx="0" cy="64350"/>
            </a:xfrm>
            <a:prstGeom prst="line">
              <a:avLst/>
            </a:prstGeom>
            <a:noFill/>
            <a:ln w="12700" cap="sq" cmpd="sng" algn="ctr">
              <a:solidFill>
                <a:srgbClr val="544F40"/>
              </a:solidFill>
              <a:prstDash val="solid"/>
              <a:miter lim="800000"/>
            </a:ln>
            <a:effectLst/>
          </p:spPr>
        </p:cxnSp>
        <p:sp>
          <p:nvSpPr>
            <p:cNvPr id="602" name="TextBox 601">
              <a:extLst>
                <a:ext uri="{FF2B5EF4-FFF2-40B4-BE49-F238E27FC236}">
                  <a16:creationId xmlns:a16="http://schemas.microsoft.com/office/drawing/2014/main" id="{CB58A1E4-E83B-48CB-91EA-E667B2D73FAE}"/>
                </a:ext>
              </a:extLst>
            </p:cNvPr>
            <p:cNvSpPr txBox="1"/>
            <p:nvPr/>
          </p:nvSpPr>
          <p:spPr>
            <a:xfrm>
              <a:off x="32743800" y="15055241"/>
              <a:ext cx="198773" cy="192553"/>
            </a:xfrm>
            <a:prstGeom prst="rect">
              <a:avLst/>
            </a:prstGeom>
            <a:noFill/>
          </p:spPr>
          <p:txBody>
            <a:bodyPr wrap="none" lIns="0" tIns="0" rIns="0" bIns="0" rtlCol="0" anchor="ctr" anchorCtr="0">
              <a:spAutoFit/>
            </a:bodyPr>
            <a:lstStyle/>
            <a:p>
              <a:pPr marL="0" marR="0" lvl="0" indent="0" algn="ctr" defTabSz="1357701" rtl="0" eaLnBrk="1" fontAlgn="auto" latinLnBrk="0" hangingPunct="1">
                <a:lnSpc>
                  <a:spcPct val="95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10</a:t>
              </a:r>
            </a:p>
          </p:txBody>
        </p:sp>
        <p:cxnSp>
          <p:nvCxnSpPr>
            <p:cNvPr id="603" name="Straight Connector 602">
              <a:extLst>
                <a:ext uri="{FF2B5EF4-FFF2-40B4-BE49-F238E27FC236}">
                  <a16:creationId xmlns:a16="http://schemas.microsoft.com/office/drawing/2014/main" id="{505B185C-E898-43E1-BE18-2317DF255830}"/>
                </a:ext>
              </a:extLst>
            </p:cNvPr>
            <p:cNvCxnSpPr/>
            <p:nvPr/>
          </p:nvCxnSpPr>
          <p:spPr>
            <a:xfrm>
              <a:off x="32840806" y="14937840"/>
              <a:ext cx="0" cy="64350"/>
            </a:xfrm>
            <a:prstGeom prst="line">
              <a:avLst/>
            </a:prstGeom>
            <a:noFill/>
            <a:ln w="12700" cap="sq" cmpd="sng" algn="ctr">
              <a:solidFill>
                <a:srgbClr val="544F40"/>
              </a:solidFill>
              <a:prstDash val="solid"/>
              <a:miter lim="800000"/>
            </a:ln>
            <a:effectLst/>
          </p:spPr>
        </p:cxnSp>
        <p:sp>
          <p:nvSpPr>
            <p:cNvPr id="604" name="TextBox 603">
              <a:extLst>
                <a:ext uri="{FF2B5EF4-FFF2-40B4-BE49-F238E27FC236}">
                  <a16:creationId xmlns:a16="http://schemas.microsoft.com/office/drawing/2014/main" id="{B5C61BDC-21DF-41E3-A022-9AFB7E2098F7}"/>
                </a:ext>
              </a:extLst>
            </p:cNvPr>
            <p:cNvSpPr txBox="1"/>
            <p:nvPr/>
          </p:nvSpPr>
          <p:spPr>
            <a:xfrm>
              <a:off x="33647554" y="15055241"/>
              <a:ext cx="198773" cy="192553"/>
            </a:xfrm>
            <a:prstGeom prst="rect">
              <a:avLst/>
            </a:prstGeom>
            <a:noFill/>
          </p:spPr>
          <p:txBody>
            <a:bodyPr wrap="none" lIns="0" tIns="0" rIns="0" bIns="0" rtlCol="0" anchor="ctr" anchorCtr="0">
              <a:spAutoFit/>
            </a:bodyPr>
            <a:lstStyle/>
            <a:p>
              <a:pPr marL="0" marR="0" lvl="0" indent="0" algn="ctr" defTabSz="1357701" rtl="0" eaLnBrk="1" fontAlgn="auto" latinLnBrk="0" hangingPunct="1">
                <a:lnSpc>
                  <a:spcPct val="95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20</a:t>
              </a:r>
            </a:p>
          </p:txBody>
        </p:sp>
        <p:cxnSp>
          <p:nvCxnSpPr>
            <p:cNvPr id="605" name="Straight Connector 604">
              <a:extLst>
                <a:ext uri="{FF2B5EF4-FFF2-40B4-BE49-F238E27FC236}">
                  <a16:creationId xmlns:a16="http://schemas.microsoft.com/office/drawing/2014/main" id="{38DE6A1E-9ED9-4B14-B743-03C67FFCB6AA}"/>
                </a:ext>
              </a:extLst>
            </p:cNvPr>
            <p:cNvCxnSpPr/>
            <p:nvPr/>
          </p:nvCxnSpPr>
          <p:spPr>
            <a:xfrm>
              <a:off x="33746403" y="14937840"/>
              <a:ext cx="0" cy="64350"/>
            </a:xfrm>
            <a:prstGeom prst="line">
              <a:avLst/>
            </a:prstGeom>
            <a:noFill/>
            <a:ln w="12700" cap="sq" cmpd="sng" algn="ctr">
              <a:solidFill>
                <a:srgbClr val="544F40"/>
              </a:solidFill>
              <a:prstDash val="solid"/>
              <a:miter lim="800000"/>
            </a:ln>
            <a:effectLst/>
          </p:spPr>
        </p:cxnSp>
        <p:sp>
          <p:nvSpPr>
            <p:cNvPr id="606" name="TextBox 605">
              <a:extLst>
                <a:ext uri="{FF2B5EF4-FFF2-40B4-BE49-F238E27FC236}">
                  <a16:creationId xmlns:a16="http://schemas.microsoft.com/office/drawing/2014/main" id="{8E41C960-0CD6-42A3-9FC4-D08037FDFE79}"/>
                </a:ext>
              </a:extLst>
            </p:cNvPr>
            <p:cNvSpPr txBox="1"/>
            <p:nvPr/>
          </p:nvSpPr>
          <p:spPr>
            <a:xfrm>
              <a:off x="34553689" y="15055241"/>
              <a:ext cx="198773" cy="192553"/>
            </a:xfrm>
            <a:prstGeom prst="rect">
              <a:avLst/>
            </a:prstGeom>
            <a:noFill/>
          </p:spPr>
          <p:txBody>
            <a:bodyPr wrap="none" lIns="0" tIns="0" rIns="0" bIns="0" rtlCol="0" anchor="ctr" anchorCtr="0">
              <a:spAutoFit/>
            </a:bodyPr>
            <a:lstStyle/>
            <a:p>
              <a:pPr marL="0" marR="0" lvl="0" indent="0" algn="ctr" defTabSz="1357701" rtl="0" eaLnBrk="1" fontAlgn="auto" latinLnBrk="0" hangingPunct="1">
                <a:lnSpc>
                  <a:spcPct val="95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30</a:t>
              </a:r>
            </a:p>
          </p:txBody>
        </p:sp>
        <p:cxnSp>
          <p:nvCxnSpPr>
            <p:cNvPr id="607" name="Straight Connector 606">
              <a:extLst>
                <a:ext uri="{FF2B5EF4-FFF2-40B4-BE49-F238E27FC236}">
                  <a16:creationId xmlns:a16="http://schemas.microsoft.com/office/drawing/2014/main" id="{D83ABDC0-24F6-4811-88ED-588B152D8A39}"/>
                </a:ext>
              </a:extLst>
            </p:cNvPr>
            <p:cNvCxnSpPr/>
            <p:nvPr/>
          </p:nvCxnSpPr>
          <p:spPr>
            <a:xfrm>
              <a:off x="34652000" y="14937840"/>
              <a:ext cx="0" cy="64350"/>
            </a:xfrm>
            <a:prstGeom prst="line">
              <a:avLst/>
            </a:prstGeom>
            <a:noFill/>
            <a:ln w="12700" cap="sq" cmpd="sng" algn="ctr">
              <a:solidFill>
                <a:srgbClr val="544F40"/>
              </a:solidFill>
              <a:prstDash val="solid"/>
              <a:miter lim="800000"/>
            </a:ln>
            <a:effectLst/>
          </p:spPr>
        </p:cxnSp>
        <p:sp>
          <p:nvSpPr>
            <p:cNvPr id="608" name="TextBox 607">
              <a:extLst>
                <a:ext uri="{FF2B5EF4-FFF2-40B4-BE49-F238E27FC236}">
                  <a16:creationId xmlns:a16="http://schemas.microsoft.com/office/drawing/2014/main" id="{4D9A339B-2A39-4CB0-B2E0-06508688D9E8}"/>
                </a:ext>
              </a:extLst>
            </p:cNvPr>
            <p:cNvSpPr txBox="1"/>
            <p:nvPr/>
          </p:nvSpPr>
          <p:spPr>
            <a:xfrm>
              <a:off x="35459537" y="15055241"/>
              <a:ext cx="198773" cy="192553"/>
            </a:xfrm>
            <a:prstGeom prst="rect">
              <a:avLst/>
            </a:prstGeom>
            <a:noFill/>
          </p:spPr>
          <p:txBody>
            <a:bodyPr wrap="none" lIns="0" tIns="0" rIns="0" bIns="0" rtlCol="0" anchor="ctr" anchorCtr="0">
              <a:spAutoFit/>
            </a:bodyPr>
            <a:lstStyle/>
            <a:p>
              <a:pPr marL="0" marR="0" lvl="0" indent="0" algn="ctr" defTabSz="1357701" rtl="0" eaLnBrk="1" fontAlgn="auto" latinLnBrk="0" hangingPunct="1">
                <a:lnSpc>
                  <a:spcPct val="95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40</a:t>
              </a:r>
            </a:p>
          </p:txBody>
        </p:sp>
        <p:cxnSp>
          <p:nvCxnSpPr>
            <p:cNvPr id="609" name="Straight Connector 608">
              <a:extLst>
                <a:ext uri="{FF2B5EF4-FFF2-40B4-BE49-F238E27FC236}">
                  <a16:creationId xmlns:a16="http://schemas.microsoft.com/office/drawing/2014/main" id="{9546CB95-3E09-4C07-932D-187ACFCB3B10}"/>
                </a:ext>
              </a:extLst>
            </p:cNvPr>
            <p:cNvCxnSpPr/>
            <p:nvPr/>
          </p:nvCxnSpPr>
          <p:spPr>
            <a:xfrm>
              <a:off x="35557597" y="14937840"/>
              <a:ext cx="0" cy="64350"/>
            </a:xfrm>
            <a:prstGeom prst="line">
              <a:avLst/>
            </a:prstGeom>
            <a:noFill/>
            <a:ln w="12700" cap="sq" cmpd="sng" algn="ctr">
              <a:solidFill>
                <a:srgbClr val="544F40"/>
              </a:solidFill>
              <a:prstDash val="solid"/>
              <a:miter lim="800000"/>
            </a:ln>
            <a:effectLst/>
          </p:spPr>
        </p:cxnSp>
        <p:sp>
          <p:nvSpPr>
            <p:cNvPr id="610" name="TextBox 609">
              <a:extLst>
                <a:ext uri="{FF2B5EF4-FFF2-40B4-BE49-F238E27FC236}">
                  <a16:creationId xmlns:a16="http://schemas.microsoft.com/office/drawing/2014/main" id="{B7C02AF6-A9E6-4954-8A4F-CD5E370DAF5C}"/>
                </a:ext>
              </a:extLst>
            </p:cNvPr>
            <p:cNvSpPr txBox="1"/>
            <p:nvPr/>
          </p:nvSpPr>
          <p:spPr>
            <a:xfrm>
              <a:off x="36365728" y="15055241"/>
              <a:ext cx="198773" cy="192553"/>
            </a:xfrm>
            <a:prstGeom prst="rect">
              <a:avLst/>
            </a:prstGeom>
            <a:noFill/>
          </p:spPr>
          <p:txBody>
            <a:bodyPr wrap="none" lIns="0" tIns="0" rIns="0" bIns="0" rtlCol="0" anchor="ctr" anchorCtr="0">
              <a:spAutoFit/>
            </a:bodyPr>
            <a:lstStyle/>
            <a:p>
              <a:pPr marL="0" marR="0" lvl="0" indent="0" algn="ctr" defTabSz="1357701" rtl="0" eaLnBrk="1" fontAlgn="auto" latinLnBrk="0" hangingPunct="1">
                <a:lnSpc>
                  <a:spcPct val="95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50</a:t>
              </a:r>
            </a:p>
          </p:txBody>
        </p:sp>
        <p:cxnSp>
          <p:nvCxnSpPr>
            <p:cNvPr id="611" name="Straight Connector 610">
              <a:extLst>
                <a:ext uri="{FF2B5EF4-FFF2-40B4-BE49-F238E27FC236}">
                  <a16:creationId xmlns:a16="http://schemas.microsoft.com/office/drawing/2014/main" id="{234FBF44-3C3A-48B8-AA3D-CA82B02EC84F}"/>
                </a:ext>
              </a:extLst>
            </p:cNvPr>
            <p:cNvCxnSpPr/>
            <p:nvPr/>
          </p:nvCxnSpPr>
          <p:spPr>
            <a:xfrm>
              <a:off x="36463194" y="14937840"/>
              <a:ext cx="0" cy="64350"/>
            </a:xfrm>
            <a:prstGeom prst="line">
              <a:avLst/>
            </a:prstGeom>
            <a:noFill/>
            <a:ln w="12700" cap="sq" cmpd="sng" algn="ctr">
              <a:solidFill>
                <a:srgbClr val="544F40"/>
              </a:solidFill>
              <a:prstDash val="solid"/>
              <a:miter lim="800000"/>
            </a:ln>
            <a:effectLst/>
          </p:spPr>
        </p:cxnSp>
        <p:sp>
          <p:nvSpPr>
            <p:cNvPr id="612" name="TextBox 611">
              <a:extLst>
                <a:ext uri="{FF2B5EF4-FFF2-40B4-BE49-F238E27FC236}">
                  <a16:creationId xmlns:a16="http://schemas.microsoft.com/office/drawing/2014/main" id="{BF8AEC83-ACBC-447B-B78F-E0374968A8A2}"/>
                </a:ext>
              </a:extLst>
            </p:cNvPr>
            <p:cNvSpPr txBox="1"/>
            <p:nvPr/>
          </p:nvSpPr>
          <p:spPr>
            <a:xfrm>
              <a:off x="37269485" y="15055241"/>
              <a:ext cx="198773" cy="192553"/>
            </a:xfrm>
            <a:prstGeom prst="rect">
              <a:avLst/>
            </a:prstGeom>
            <a:noFill/>
          </p:spPr>
          <p:txBody>
            <a:bodyPr wrap="none" lIns="0" tIns="0" rIns="0" bIns="0" rtlCol="0" anchor="ctr" anchorCtr="0">
              <a:spAutoFit/>
            </a:bodyPr>
            <a:lstStyle/>
            <a:p>
              <a:pPr marL="0" marR="0" lvl="0" indent="0" algn="ctr" defTabSz="1357701" rtl="0" eaLnBrk="1" fontAlgn="auto" latinLnBrk="0" hangingPunct="1">
                <a:lnSpc>
                  <a:spcPct val="95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60</a:t>
              </a:r>
            </a:p>
          </p:txBody>
        </p:sp>
        <p:cxnSp>
          <p:nvCxnSpPr>
            <p:cNvPr id="613" name="Straight Connector 612">
              <a:extLst>
                <a:ext uri="{FF2B5EF4-FFF2-40B4-BE49-F238E27FC236}">
                  <a16:creationId xmlns:a16="http://schemas.microsoft.com/office/drawing/2014/main" id="{B33C4421-573F-47A2-9B22-12F77764F82B}"/>
                </a:ext>
              </a:extLst>
            </p:cNvPr>
            <p:cNvCxnSpPr/>
            <p:nvPr/>
          </p:nvCxnSpPr>
          <p:spPr>
            <a:xfrm>
              <a:off x="37368791" y="14937840"/>
              <a:ext cx="0" cy="64350"/>
            </a:xfrm>
            <a:prstGeom prst="line">
              <a:avLst/>
            </a:prstGeom>
            <a:noFill/>
            <a:ln w="12700" cap="sq" cmpd="sng" algn="ctr">
              <a:solidFill>
                <a:srgbClr val="544F40"/>
              </a:solidFill>
              <a:prstDash val="solid"/>
              <a:miter lim="800000"/>
            </a:ln>
            <a:effectLst/>
          </p:spPr>
        </p:cxnSp>
        <p:sp>
          <p:nvSpPr>
            <p:cNvPr id="614" name="TextBox 613">
              <a:extLst>
                <a:ext uri="{FF2B5EF4-FFF2-40B4-BE49-F238E27FC236}">
                  <a16:creationId xmlns:a16="http://schemas.microsoft.com/office/drawing/2014/main" id="{EB51B12F-B152-469E-86A4-2916D50A5A2E}"/>
                </a:ext>
              </a:extLst>
            </p:cNvPr>
            <p:cNvSpPr txBox="1"/>
            <p:nvPr/>
          </p:nvSpPr>
          <p:spPr>
            <a:xfrm>
              <a:off x="38178004" y="15055241"/>
              <a:ext cx="198773" cy="192553"/>
            </a:xfrm>
            <a:prstGeom prst="rect">
              <a:avLst/>
            </a:prstGeom>
            <a:noFill/>
          </p:spPr>
          <p:txBody>
            <a:bodyPr wrap="none" lIns="0" tIns="0" rIns="0" bIns="0" rtlCol="0" anchor="ctr" anchorCtr="0">
              <a:spAutoFit/>
            </a:bodyPr>
            <a:lstStyle/>
            <a:p>
              <a:pPr marL="0" marR="0" lvl="0" indent="0" algn="ctr" defTabSz="1357701" rtl="0" eaLnBrk="1" fontAlgn="auto" latinLnBrk="0" hangingPunct="1">
                <a:lnSpc>
                  <a:spcPct val="95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70</a:t>
              </a:r>
            </a:p>
          </p:txBody>
        </p:sp>
        <p:cxnSp>
          <p:nvCxnSpPr>
            <p:cNvPr id="615" name="Straight Connector 614">
              <a:extLst>
                <a:ext uri="{FF2B5EF4-FFF2-40B4-BE49-F238E27FC236}">
                  <a16:creationId xmlns:a16="http://schemas.microsoft.com/office/drawing/2014/main" id="{06054CD4-63F5-411B-BCE2-DB1033B51C21}"/>
                </a:ext>
              </a:extLst>
            </p:cNvPr>
            <p:cNvCxnSpPr/>
            <p:nvPr/>
          </p:nvCxnSpPr>
          <p:spPr>
            <a:xfrm>
              <a:off x="38274388" y="14937840"/>
              <a:ext cx="0" cy="64350"/>
            </a:xfrm>
            <a:prstGeom prst="line">
              <a:avLst/>
            </a:prstGeom>
            <a:noFill/>
            <a:ln w="12700" cap="sq" cmpd="sng" algn="ctr">
              <a:solidFill>
                <a:srgbClr val="544F40"/>
              </a:solidFill>
              <a:prstDash val="solid"/>
              <a:miter lim="800000"/>
            </a:ln>
            <a:effectLst/>
          </p:spPr>
        </p:cxnSp>
        <p:sp>
          <p:nvSpPr>
            <p:cNvPr id="616" name="TextBox 615">
              <a:extLst>
                <a:ext uri="{FF2B5EF4-FFF2-40B4-BE49-F238E27FC236}">
                  <a16:creationId xmlns:a16="http://schemas.microsoft.com/office/drawing/2014/main" id="{ADC7DEE5-C60D-48D9-A210-F74FB1BD242D}"/>
                </a:ext>
              </a:extLst>
            </p:cNvPr>
            <p:cNvSpPr txBox="1"/>
            <p:nvPr/>
          </p:nvSpPr>
          <p:spPr>
            <a:xfrm>
              <a:off x="39081761" y="15055241"/>
              <a:ext cx="198773" cy="192553"/>
            </a:xfrm>
            <a:prstGeom prst="rect">
              <a:avLst/>
            </a:prstGeom>
            <a:noFill/>
          </p:spPr>
          <p:txBody>
            <a:bodyPr wrap="none" lIns="0" tIns="0" rIns="0" bIns="0" rtlCol="0" anchor="ctr" anchorCtr="0">
              <a:spAutoFit/>
            </a:bodyPr>
            <a:lstStyle/>
            <a:p>
              <a:pPr marL="0" marR="0" lvl="0" indent="0" algn="ctr" defTabSz="1357701" rtl="0" eaLnBrk="1" fontAlgn="auto" latinLnBrk="0" hangingPunct="1">
                <a:lnSpc>
                  <a:spcPct val="95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80</a:t>
              </a:r>
            </a:p>
          </p:txBody>
        </p:sp>
        <p:cxnSp>
          <p:nvCxnSpPr>
            <p:cNvPr id="617" name="Straight Connector 616">
              <a:extLst>
                <a:ext uri="{FF2B5EF4-FFF2-40B4-BE49-F238E27FC236}">
                  <a16:creationId xmlns:a16="http://schemas.microsoft.com/office/drawing/2014/main" id="{F3FF9198-26E5-4F49-8393-9070E2E55876}"/>
                </a:ext>
              </a:extLst>
            </p:cNvPr>
            <p:cNvCxnSpPr/>
            <p:nvPr/>
          </p:nvCxnSpPr>
          <p:spPr>
            <a:xfrm>
              <a:off x="39179985" y="14937840"/>
              <a:ext cx="0" cy="64350"/>
            </a:xfrm>
            <a:prstGeom prst="line">
              <a:avLst/>
            </a:prstGeom>
            <a:noFill/>
            <a:ln w="12700" cap="sq" cmpd="sng" algn="ctr">
              <a:solidFill>
                <a:srgbClr val="544F40"/>
              </a:solidFill>
              <a:prstDash val="solid"/>
              <a:miter lim="800000"/>
            </a:ln>
            <a:effectLst/>
          </p:spPr>
        </p:cxnSp>
        <p:cxnSp>
          <p:nvCxnSpPr>
            <p:cNvPr id="618" name="Straight Connector 617">
              <a:extLst>
                <a:ext uri="{FF2B5EF4-FFF2-40B4-BE49-F238E27FC236}">
                  <a16:creationId xmlns:a16="http://schemas.microsoft.com/office/drawing/2014/main" id="{DEA0BF09-AAEB-4EC9-B03F-30EC3EA95863}"/>
                </a:ext>
              </a:extLst>
            </p:cNvPr>
            <p:cNvCxnSpPr/>
            <p:nvPr/>
          </p:nvCxnSpPr>
          <p:spPr>
            <a:xfrm>
              <a:off x="31857149" y="14321155"/>
              <a:ext cx="69850" cy="0"/>
            </a:xfrm>
            <a:prstGeom prst="line">
              <a:avLst/>
            </a:prstGeom>
            <a:noFill/>
            <a:ln w="12700" cap="sq" cmpd="sng" algn="ctr">
              <a:solidFill>
                <a:srgbClr val="544F40"/>
              </a:solidFill>
              <a:prstDash val="solid"/>
              <a:miter lim="800000"/>
            </a:ln>
            <a:effectLst/>
          </p:spPr>
        </p:cxnSp>
        <p:sp>
          <p:nvSpPr>
            <p:cNvPr id="619" name="TextBox 618">
              <a:extLst>
                <a:ext uri="{FF2B5EF4-FFF2-40B4-BE49-F238E27FC236}">
                  <a16:creationId xmlns:a16="http://schemas.microsoft.com/office/drawing/2014/main" id="{3E55A80E-A7EC-4EBF-BA83-A6C8B4CCC805}"/>
                </a:ext>
              </a:extLst>
            </p:cNvPr>
            <p:cNvSpPr txBox="1"/>
            <p:nvPr/>
          </p:nvSpPr>
          <p:spPr>
            <a:xfrm>
              <a:off x="31448154" y="14219563"/>
              <a:ext cx="352662" cy="202689"/>
            </a:xfrm>
            <a:prstGeom prst="rect">
              <a:avLst/>
            </a:prstGeom>
            <a:noFill/>
          </p:spPr>
          <p:txBody>
            <a:bodyPr wrap="none" lIns="0" tIns="0" rIns="0" bIns="0" rtlCol="0">
              <a:spAutoFit/>
            </a:bodyPr>
            <a:lstStyle/>
            <a:p>
              <a:pPr marL="0" marR="0" lvl="0" indent="0" algn="r" defTabSz="1357701"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−1.5</a:t>
              </a:r>
            </a:p>
          </p:txBody>
        </p:sp>
        <p:grpSp>
          <p:nvGrpSpPr>
            <p:cNvPr id="620" name="Group 619">
              <a:extLst>
                <a:ext uri="{FF2B5EF4-FFF2-40B4-BE49-F238E27FC236}">
                  <a16:creationId xmlns:a16="http://schemas.microsoft.com/office/drawing/2014/main" id="{8B765924-30A5-4FA8-AA85-CB739535B318}"/>
                </a:ext>
              </a:extLst>
            </p:cNvPr>
            <p:cNvGrpSpPr/>
            <p:nvPr/>
          </p:nvGrpSpPr>
          <p:grpSpPr>
            <a:xfrm>
              <a:off x="31974184" y="12375919"/>
              <a:ext cx="7713599" cy="175276"/>
              <a:chOff x="32041627" y="12384883"/>
              <a:chExt cx="7713599" cy="186306"/>
            </a:xfrm>
          </p:grpSpPr>
          <p:grpSp>
            <p:nvGrpSpPr>
              <p:cNvPr id="834" name="Graphic 61">
                <a:extLst>
                  <a:ext uri="{FF2B5EF4-FFF2-40B4-BE49-F238E27FC236}">
                    <a16:creationId xmlns:a16="http://schemas.microsoft.com/office/drawing/2014/main" id="{5A815DF8-50DC-4C18-AED1-52BA56CBA523}"/>
                  </a:ext>
                </a:extLst>
              </p:cNvPr>
              <p:cNvGrpSpPr/>
              <p:nvPr/>
            </p:nvGrpSpPr>
            <p:grpSpPr>
              <a:xfrm>
                <a:off x="34046431" y="12384883"/>
                <a:ext cx="63848" cy="145256"/>
                <a:chOff x="16178307" y="9635839"/>
                <a:chExt cx="28575" cy="314325"/>
              </a:xfrm>
            </p:grpSpPr>
            <p:sp>
              <p:nvSpPr>
                <p:cNvPr id="852" name="Freeform: Shape 851">
                  <a:extLst>
                    <a:ext uri="{FF2B5EF4-FFF2-40B4-BE49-F238E27FC236}">
                      <a16:creationId xmlns:a16="http://schemas.microsoft.com/office/drawing/2014/main" id="{558D3220-75F1-4DBA-A771-EB531581B71F}"/>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544F40"/>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53" name="Freeform: Shape 852">
                  <a:extLst>
                    <a:ext uri="{FF2B5EF4-FFF2-40B4-BE49-F238E27FC236}">
                      <a16:creationId xmlns:a16="http://schemas.microsoft.com/office/drawing/2014/main" id="{CAB698BE-E1E3-4EE2-A1DC-1474CEBDF2AD}"/>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544F40"/>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54" name="Freeform: Shape 853">
                  <a:extLst>
                    <a:ext uri="{FF2B5EF4-FFF2-40B4-BE49-F238E27FC236}">
                      <a16:creationId xmlns:a16="http://schemas.microsoft.com/office/drawing/2014/main" id="{A6A8010E-3942-4166-A772-9231BBB8B202}"/>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544F40"/>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835" name="Graphic 61">
                <a:extLst>
                  <a:ext uri="{FF2B5EF4-FFF2-40B4-BE49-F238E27FC236}">
                    <a16:creationId xmlns:a16="http://schemas.microsoft.com/office/drawing/2014/main" id="{BE11DFB1-FE4A-40AF-A4E8-E10D0485006B}"/>
                  </a:ext>
                </a:extLst>
              </p:cNvPr>
              <p:cNvGrpSpPr/>
              <p:nvPr/>
            </p:nvGrpSpPr>
            <p:grpSpPr>
              <a:xfrm>
                <a:off x="33327294" y="12399169"/>
                <a:ext cx="63848" cy="88106"/>
                <a:chOff x="16178307" y="9635839"/>
                <a:chExt cx="28575" cy="314325"/>
              </a:xfrm>
            </p:grpSpPr>
            <p:sp>
              <p:nvSpPr>
                <p:cNvPr id="849" name="Freeform: Shape 848">
                  <a:extLst>
                    <a:ext uri="{FF2B5EF4-FFF2-40B4-BE49-F238E27FC236}">
                      <a16:creationId xmlns:a16="http://schemas.microsoft.com/office/drawing/2014/main" id="{C4AEAB9A-3AD6-423B-B669-EBF151CDF4D3}"/>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544F40"/>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50" name="Freeform: Shape 849">
                  <a:extLst>
                    <a:ext uri="{FF2B5EF4-FFF2-40B4-BE49-F238E27FC236}">
                      <a16:creationId xmlns:a16="http://schemas.microsoft.com/office/drawing/2014/main" id="{5DCB31DB-A7E4-4AD2-9B18-2AA9881D4F14}"/>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544F40"/>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51" name="Freeform: Shape 850">
                  <a:extLst>
                    <a:ext uri="{FF2B5EF4-FFF2-40B4-BE49-F238E27FC236}">
                      <a16:creationId xmlns:a16="http://schemas.microsoft.com/office/drawing/2014/main" id="{F3BED713-EB02-403F-80CC-A830BAC57FF5}"/>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544F40"/>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sp>
            <p:nvSpPr>
              <p:cNvPr id="836" name="Oval 835">
                <a:extLst>
                  <a:ext uri="{FF2B5EF4-FFF2-40B4-BE49-F238E27FC236}">
                    <a16:creationId xmlns:a16="http://schemas.microsoft.com/office/drawing/2014/main" id="{6F8B6744-CB77-4B95-844E-B8F20EAEC9A2}"/>
                  </a:ext>
                </a:extLst>
              </p:cNvPr>
              <p:cNvSpPr/>
              <p:nvPr/>
            </p:nvSpPr>
            <p:spPr>
              <a:xfrm>
                <a:off x="39661626" y="12466802"/>
                <a:ext cx="93600" cy="94863"/>
              </a:xfrm>
              <a:prstGeom prst="ellipse">
                <a:avLst/>
              </a:prstGeom>
              <a:solidFill>
                <a:srgbClr val="544F40"/>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37" name="Oval 836">
                <a:extLst>
                  <a:ext uri="{FF2B5EF4-FFF2-40B4-BE49-F238E27FC236}">
                    <a16:creationId xmlns:a16="http://schemas.microsoft.com/office/drawing/2014/main" id="{160F3720-8644-4930-983B-506DF2318627}"/>
                  </a:ext>
                </a:extLst>
              </p:cNvPr>
              <p:cNvSpPr/>
              <p:nvPr/>
            </p:nvSpPr>
            <p:spPr>
              <a:xfrm>
                <a:off x="39030595" y="12454897"/>
                <a:ext cx="93600" cy="94863"/>
              </a:xfrm>
              <a:prstGeom prst="ellipse">
                <a:avLst/>
              </a:prstGeom>
              <a:solidFill>
                <a:srgbClr val="544F40"/>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38" name="Oval 837">
                <a:extLst>
                  <a:ext uri="{FF2B5EF4-FFF2-40B4-BE49-F238E27FC236}">
                    <a16:creationId xmlns:a16="http://schemas.microsoft.com/office/drawing/2014/main" id="{224C85E8-4D55-4146-ADE3-58F7BDE42BB7}"/>
                  </a:ext>
                </a:extLst>
              </p:cNvPr>
              <p:cNvSpPr/>
              <p:nvPr/>
            </p:nvSpPr>
            <p:spPr>
              <a:xfrm>
                <a:off x="38394802" y="12454897"/>
                <a:ext cx="93600" cy="94863"/>
              </a:xfrm>
              <a:prstGeom prst="ellipse">
                <a:avLst/>
              </a:prstGeom>
              <a:solidFill>
                <a:srgbClr val="544F40"/>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39" name="Oval 838">
                <a:extLst>
                  <a:ext uri="{FF2B5EF4-FFF2-40B4-BE49-F238E27FC236}">
                    <a16:creationId xmlns:a16="http://schemas.microsoft.com/office/drawing/2014/main" id="{ADF51806-7D38-4CF2-A189-CC83DD9AABCD}"/>
                  </a:ext>
                </a:extLst>
              </p:cNvPr>
              <p:cNvSpPr/>
              <p:nvPr/>
            </p:nvSpPr>
            <p:spPr>
              <a:xfrm>
                <a:off x="37759009" y="12466802"/>
                <a:ext cx="93600" cy="94863"/>
              </a:xfrm>
              <a:prstGeom prst="ellipse">
                <a:avLst/>
              </a:prstGeom>
              <a:solidFill>
                <a:srgbClr val="544F40"/>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40" name="Oval 839">
                <a:extLst>
                  <a:ext uri="{FF2B5EF4-FFF2-40B4-BE49-F238E27FC236}">
                    <a16:creationId xmlns:a16="http://schemas.microsoft.com/office/drawing/2014/main" id="{F2D246E5-F7F6-4995-8CE1-D6B3CD2917F9}"/>
                  </a:ext>
                </a:extLst>
              </p:cNvPr>
              <p:cNvSpPr/>
              <p:nvPr/>
            </p:nvSpPr>
            <p:spPr>
              <a:xfrm>
                <a:off x="37125596" y="12473945"/>
                <a:ext cx="93600" cy="94863"/>
              </a:xfrm>
              <a:prstGeom prst="ellipse">
                <a:avLst/>
              </a:prstGeom>
              <a:solidFill>
                <a:srgbClr val="544F40"/>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41" name="Oval 840">
                <a:extLst>
                  <a:ext uri="{FF2B5EF4-FFF2-40B4-BE49-F238E27FC236}">
                    <a16:creationId xmlns:a16="http://schemas.microsoft.com/office/drawing/2014/main" id="{5A284774-D131-4927-B1F5-2BC6A432D86B}"/>
                  </a:ext>
                </a:extLst>
              </p:cNvPr>
              <p:cNvSpPr/>
              <p:nvPr/>
            </p:nvSpPr>
            <p:spPr>
              <a:xfrm>
                <a:off x="36492183" y="12457278"/>
                <a:ext cx="93600" cy="94863"/>
              </a:xfrm>
              <a:prstGeom prst="ellipse">
                <a:avLst/>
              </a:prstGeom>
              <a:solidFill>
                <a:srgbClr val="544F40"/>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42" name="Oval 841">
                <a:extLst>
                  <a:ext uri="{FF2B5EF4-FFF2-40B4-BE49-F238E27FC236}">
                    <a16:creationId xmlns:a16="http://schemas.microsoft.com/office/drawing/2014/main" id="{DF9EE447-AC59-4210-85C3-9A492D5C2E4C}"/>
                  </a:ext>
                </a:extLst>
              </p:cNvPr>
              <p:cNvSpPr/>
              <p:nvPr/>
            </p:nvSpPr>
            <p:spPr>
              <a:xfrm>
                <a:off x="35858770" y="12476326"/>
                <a:ext cx="93600" cy="94863"/>
              </a:xfrm>
              <a:prstGeom prst="ellipse">
                <a:avLst/>
              </a:prstGeom>
              <a:solidFill>
                <a:srgbClr val="544F40"/>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43" name="Oval 842">
                <a:extLst>
                  <a:ext uri="{FF2B5EF4-FFF2-40B4-BE49-F238E27FC236}">
                    <a16:creationId xmlns:a16="http://schemas.microsoft.com/office/drawing/2014/main" id="{DCE3D98C-126E-425B-9162-4D1E6933F61B}"/>
                  </a:ext>
                </a:extLst>
              </p:cNvPr>
              <p:cNvSpPr/>
              <p:nvPr/>
            </p:nvSpPr>
            <p:spPr>
              <a:xfrm>
                <a:off x="35218213" y="12476326"/>
                <a:ext cx="93600" cy="94863"/>
              </a:xfrm>
              <a:prstGeom prst="ellipse">
                <a:avLst/>
              </a:prstGeom>
              <a:solidFill>
                <a:srgbClr val="544F40"/>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44" name="Oval 843">
                <a:extLst>
                  <a:ext uri="{FF2B5EF4-FFF2-40B4-BE49-F238E27FC236}">
                    <a16:creationId xmlns:a16="http://schemas.microsoft.com/office/drawing/2014/main" id="{08B0A2BB-CDD4-48E9-AE61-81517A00CA7F}"/>
                  </a:ext>
                </a:extLst>
              </p:cNvPr>
              <p:cNvSpPr/>
              <p:nvPr/>
            </p:nvSpPr>
            <p:spPr>
              <a:xfrm>
                <a:off x="34577658" y="12428701"/>
                <a:ext cx="93600" cy="94863"/>
              </a:xfrm>
              <a:prstGeom prst="ellipse">
                <a:avLst/>
              </a:prstGeom>
              <a:solidFill>
                <a:srgbClr val="544F40"/>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45" name="Oval 844">
                <a:extLst>
                  <a:ext uri="{FF2B5EF4-FFF2-40B4-BE49-F238E27FC236}">
                    <a16:creationId xmlns:a16="http://schemas.microsoft.com/office/drawing/2014/main" id="{6326D55F-FAE9-41D7-B827-B8FCA471C4F9}"/>
                  </a:ext>
                </a:extLst>
              </p:cNvPr>
              <p:cNvSpPr/>
              <p:nvPr/>
            </p:nvSpPr>
            <p:spPr>
              <a:xfrm>
                <a:off x="34037115" y="12423939"/>
                <a:ext cx="93600" cy="94863"/>
              </a:xfrm>
              <a:prstGeom prst="ellipse">
                <a:avLst/>
              </a:prstGeom>
              <a:solidFill>
                <a:srgbClr val="544F40"/>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46" name="Oval 845">
                <a:extLst>
                  <a:ext uri="{FF2B5EF4-FFF2-40B4-BE49-F238E27FC236}">
                    <a16:creationId xmlns:a16="http://schemas.microsoft.com/office/drawing/2014/main" id="{9B952CD8-93DF-4120-A980-7BAFD1041443}"/>
                  </a:ext>
                </a:extLst>
              </p:cNvPr>
              <p:cNvSpPr/>
              <p:nvPr/>
            </p:nvSpPr>
            <p:spPr>
              <a:xfrm>
                <a:off x="33317977" y="12412951"/>
                <a:ext cx="93600" cy="94863"/>
              </a:xfrm>
              <a:prstGeom prst="ellipse">
                <a:avLst/>
              </a:prstGeom>
              <a:solidFill>
                <a:srgbClr val="544F40"/>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47" name="Freeform: Shape 846">
                <a:extLst>
                  <a:ext uri="{FF2B5EF4-FFF2-40B4-BE49-F238E27FC236}">
                    <a16:creationId xmlns:a16="http://schemas.microsoft.com/office/drawing/2014/main" id="{F1D413D4-6E0F-4D6F-B9F5-B6B77FC15104}"/>
                  </a:ext>
                </a:extLst>
              </p:cNvPr>
              <p:cNvSpPr/>
              <p:nvPr/>
            </p:nvSpPr>
            <p:spPr>
              <a:xfrm>
                <a:off x="32079363" y="12464980"/>
                <a:ext cx="7631723" cy="60290"/>
              </a:xfrm>
              <a:custGeom>
                <a:avLst/>
                <a:gdLst>
                  <a:gd name="connsiteX0" fmla="*/ 0 w 7631723"/>
                  <a:gd name="connsiteY0" fmla="*/ 5024 h 60290"/>
                  <a:gd name="connsiteX1" fmla="*/ 653142 w 7631723"/>
                  <a:gd name="connsiteY1" fmla="*/ 10049 h 60290"/>
                  <a:gd name="connsiteX2" fmla="*/ 1281164 w 7631723"/>
                  <a:gd name="connsiteY2" fmla="*/ 0 h 60290"/>
                  <a:gd name="connsiteX3" fmla="*/ 1999622 w 7631723"/>
                  <a:gd name="connsiteY3" fmla="*/ 0 h 60290"/>
                  <a:gd name="connsiteX4" fmla="*/ 2557305 w 7631723"/>
                  <a:gd name="connsiteY4" fmla="*/ 10049 h 60290"/>
                  <a:gd name="connsiteX5" fmla="*/ 3190351 w 7631723"/>
                  <a:gd name="connsiteY5" fmla="*/ 55266 h 60290"/>
                  <a:gd name="connsiteX6" fmla="*/ 3828422 w 7631723"/>
                  <a:gd name="connsiteY6" fmla="*/ 55266 h 60290"/>
                  <a:gd name="connsiteX7" fmla="*/ 4461468 w 7631723"/>
                  <a:gd name="connsiteY7" fmla="*/ 40194 h 60290"/>
                  <a:gd name="connsiteX8" fmla="*/ 5094514 w 7631723"/>
                  <a:gd name="connsiteY8" fmla="*/ 60290 h 60290"/>
                  <a:gd name="connsiteX9" fmla="*/ 5732584 w 7631723"/>
                  <a:gd name="connsiteY9" fmla="*/ 50242 h 60290"/>
                  <a:gd name="connsiteX10" fmla="*/ 6360606 w 7631723"/>
                  <a:gd name="connsiteY10" fmla="*/ 35169 h 60290"/>
                  <a:gd name="connsiteX11" fmla="*/ 6998677 w 7631723"/>
                  <a:gd name="connsiteY11" fmla="*/ 30145 h 60290"/>
                  <a:gd name="connsiteX12" fmla="*/ 7631723 w 7631723"/>
                  <a:gd name="connsiteY12" fmla="*/ 40194 h 60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31723" h="60290">
                    <a:moveTo>
                      <a:pt x="0" y="5024"/>
                    </a:moveTo>
                    <a:lnTo>
                      <a:pt x="653142" y="10049"/>
                    </a:lnTo>
                    <a:lnTo>
                      <a:pt x="1281164" y="0"/>
                    </a:lnTo>
                    <a:lnTo>
                      <a:pt x="1999622" y="0"/>
                    </a:lnTo>
                    <a:lnTo>
                      <a:pt x="2557305" y="10049"/>
                    </a:lnTo>
                    <a:lnTo>
                      <a:pt x="3190351" y="55266"/>
                    </a:lnTo>
                    <a:lnTo>
                      <a:pt x="3828422" y="55266"/>
                    </a:lnTo>
                    <a:lnTo>
                      <a:pt x="4461468" y="40194"/>
                    </a:lnTo>
                    <a:lnTo>
                      <a:pt x="5094514" y="60290"/>
                    </a:lnTo>
                    <a:lnTo>
                      <a:pt x="5732584" y="50242"/>
                    </a:lnTo>
                    <a:lnTo>
                      <a:pt x="6360606" y="35169"/>
                    </a:lnTo>
                    <a:lnTo>
                      <a:pt x="6998677" y="30145"/>
                    </a:lnTo>
                    <a:lnTo>
                      <a:pt x="7631723" y="40194"/>
                    </a:lnTo>
                  </a:path>
                </a:pathLst>
              </a:custGeom>
              <a:noFill/>
              <a:ln w="12700" cap="flat" cmpd="sng" algn="ctr">
                <a:solidFill>
                  <a:srgbClr val="544F40"/>
                </a:solidFill>
                <a:prstDash val="dash"/>
                <a:miter lim="800000"/>
              </a:ln>
              <a:effectLst/>
            </p:spPr>
            <p:txBody>
              <a:bodyPr rtlCol="0" anchor="ctr"/>
              <a:lstStyle/>
              <a:p>
                <a:pPr marL="0" marR="0" lvl="0" indent="0" algn="ctr"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848" name="Oval 847">
                <a:extLst>
                  <a:ext uri="{FF2B5EF4-FFF2-40B4-BE49-F238E27FC236}">
                    <a16:creationId xmlns:a16="http://schemas.microsoft.com/office/drawing/2014/main" id="{56C5B90A-B78A-4FF6-AC5B-78A040B2C296}"/>
                  </a:ext>
                </a:extLst>
              </p:cNvPr>
              <p:cNvSpPr/>
              <p:nvPr/>
            </p:nvSpPr>
            <p:spPr>
              <a:xfrm>
                <a:off x="32041627" y="12424857"/>
                <a:ext cx="93600" cy="94863"/>
              </a:xfrm>
              <a:prstGeom prst="ellipse">
                <a:avLst/>
              </a:prstGeom>
              <a:solidFill>
                <a:srgbClr val="0088CE">
                  <a:lumMod val="60000"/>
                  <a:lumOff val="40000"/>
                </a:srgbClr>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621" name="Group 620">
              <a:extLst>
                <a:ext uri="{FF2B5EF4-FFF2-40B4-BE49-F238E27FC236}">
                  <a16:creationId xmlns:a16="http://schemas.microsoft.com/office/drawing/2014/main" id="{3F0BB483-D92D-4285-A59C-DB1C4F2FDC25}"/>
                </a:ext>
              </a:extLst>
            </p:cNvPr>
            <p:cNvGrpSpPr/>
            <p:nvPr/>
          </p:nvGrpSpPr>
          <p:grpSpPr>
            <a:xfrm>
              <a:off x="31971803" y="12413147"/>
              <a:ext cx="7715980" cy="322384"/>
              <a:chOff x="32039246" y="12432733"/>
              <a:chExt cx="7715980" cy="342672"/>
            </a:xfrm>
          </p:grpSpPr>
          <p:grpSp>
            <p:nvGrpSpPr>
              <p:cNvPr id="804" name="Graphic 61">
                <a:extLst>
                  <a:ext uri="{FF2B5EF4-FFF2-40B4-BE49-F238E27FC236}">
                    <a16:creationId xmlns:a16="http://schemas.microsoft.com/office/drawing/2014/main" id="{127D879B-E5DB-4E65-8F2D-911657B0F970}"/>
                  </a:ext>
                </a:extLst>
              </p:cNvPr>
              <p:cNvGrpSpPr/>
              <p:nvPr/>
            </p:nvGrpSpPr>
            <p:grpSpPr>
              <a:xfrm>
                <a:off x="39037531" y="12576423"/>
                <a:ext cx="63848" cy="101352"/>
                <a:chOff x="16178307" y="9635839"/>
                <a:chExt cx="28575" cy="314325"/>
              </a:xfrm>
            </p:grpSpPr>
            <p:sp>
              <p:nvSpPr>
                <p:cNvPr id="831" name="Freeform: Shape 830">
                  <a:extLst>
                    <a:ext uri="{FF2B5EF4-FFF2-40B4-BE49-F238E27FC236}">
                      <a16:creationId xmlns:a16="http://schemas.microsoft.com/office/drawing/2014/main" id="{CC976E0D-3D1C-4278-B805-62CC00548727}"/>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F37021">
                      <a:lumMod val="50000"/>
                    </a:srgbClr>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32" name="Freeform: Shape 831">
                  <a:extLst>
                    <a:ext uri="{FF2B5EF4-FFF2-40B4-BE49-F238E27FC236}">
                      <a16:creationId xmlns:a16="http://schemas.microsoft.com/office/drawing/2014/main" id="{C570165F-9B58-4263-8BDC-9F123C8D0B91}"/>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F37021">
                      <a:lumMod val="50000"/>
                    </a:srgbClr>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33" name="Freeform: Shape 832">
                  <a:extLst>
                    <a:ext uri="{FF2B5EF4-FFF2-40B4-BE49-F238E27FC236}">
                      <a16:creationId xmlns:a16="http://schemas.microsoft.com/office/drawing/2014/main" id="{77FEB595-48DE-42A8-8FEF-51A978414B84}"/>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F37021">
                      <a:lumMod val="50000"/>
                    </a:srgbClr>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805" name="Graphic 61">
                <a:extLst>
                  <a:ext uri="{FF2B5EF4-FFF2-40B4-BE49-F238E27FC236}">
                    <a16:creationId xmlns:a16="http://schemas.microsoft.com/office/drawing/2014/main" id="{62DB1084-4D12-4FC5-BFE3-90826317652D}"/>
                  </a:ext>
                </a:extLst>
              </p:cNvPr>
              <p:cNvGrpSpPr/>
              <p:nvPr/>
            </p:nvGrpSpPr>
            <p:grpSpPr>
              <a:xfrm>
                <a:off x="38404118" y="12632531"/>
                <a:ext cx="63848" cy="142874"/>
                <a:chOff x="16178307" y="9635839"/>
                <a:chExt cx="28575" cy="314325"/>
              </a:xfrm>
            </p:grpSpPr>
            <p:sp>
              <p:nvSpPr>
                <p:cNvPr id="828" name="Freeform: Shape 827">
                  <a:extLst>
                    <a:ext uri="{FF2B5EF4-FFF2-40B4-BE49-F238E27FC236}">
                      <a16:creationId xmlns:a16="http://schemas.microsoft.com/office/drawing/2014/main" id="{BE0FBB56-4EEB-4743-BE98-B650821DA262}"/>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F37021">
                      <a:lumMod val="50000"/>
                    </a:srgbClr>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29" name="Freeform: Shape 828">
                  <a:extLst>
                    <a:ext uri="{FF2B5EF4-FFF2-40B4-BE49-F238E27FC236}">
                      <a16:creationId xmlns:a16="http://schemas.microsoft.com/office/drawing/2014/main" id="{02B6DD24-99C4-4A37-9BCA-0190ACB08B37}"/>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F37021">
                      <a:lumMod val="50000"/>
                    </a:srgbClr>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30" name="Freeform: Shape 829">
                  <a:extLst>
                    <a:ext uri="{FF2B5EF4-FFF2-40B4-BE49-F238E27FC236}">
                      <a16:creationId xmlns:a16="http://schemas.microsoft.com/office/drawing/2014/main" id="{B173408F-2794-4AE5-AEDA-E3E2FAEC19C9}"/>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F37021">
                      <a:lumMod val="50000"/>
                    </a:srgbClr>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806" name="Graphic 61">
                <a:extLst>
                  <a:ext uri="{FF2B5EF4-FFF2-40B4-BE49-F238E27FC236}">
                    <a16:creationId xmlns:a16="http://schemas.microsoft.com/office/drawing/2014/main" id="{3925CD5F-CF91-4297-A6C7-CC4E38FE0946}"/>
                  </a:ext>
                </a:extLst>
              </p:cNvPr>
              <p:cNvGrpSpPr/>
              <p:nvPr/>
            </p:nvGrpSpPr>
            <p:grpSpPr>
              <a:xfrm>
                <a:off x="37768324" y="12611100"/>
                <a:ext cx="63848" cy="100013"/>
                <a:chOff x="16178307" y="9635839"/>
                <a:chExt cx="28575" cy="314325"/>
              </a:xfrm>
            </p:grpSpPr>
            <p:sp>
              <p:nvSpPr>
                <p:cNvPr id="825" name="Freeform: Shape 824">
                  <a:extLst>
                    <a:ext uri="{FF2B5EF4-FFF2-40B4-BE49-F238E27FC236}">
                      <a16:creationId xmlns:a16="http://schemas.microsoft.com/office/drawing/2014/main" id="{A36F2798-0507-477D-AA9D-D028C010C1AF}"/>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F37021">
                      <a:lumMod val="50000"/>
                    </a:srgbClr>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26" name="Freeform: Shape 825">
                  <a:extLst>
                    <a:ext uri="{FF2B5EF4-FFF2-40B4-BE49-F238E27FC236}">
                      <a16:creationId xmlns:a16="http://schemas.microsoft.com/office/drawing/2014/main" id="{C17AE926-B9E7-4253-82F1-556E501DB0E2}"/>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F37021">
                      <a:lumMod val="50000"/>
                    </a:srgbClr>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27" name="Freeform: Shape 826">
                  <a:extLst>
                    <a:ext uri="{FF2B5EF4-FFF2-40B4-BE49-F238E27FC236}">
                      <a16:creationId xmlns:a16="http://schemas.microsoft.com/office/drawing/2014/main" id="{4C384C5A-90CA-446A-9D0B-3DBD979FE743}"/>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F37021">
                      <a:lumMod val="50000"/>
                    </a:srgbClr>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807" name="Graphic 61">
                <a:extLst>
                  <a:ext uri="{FF2B5EF4-FFF2-40B4-BE49-F238E27FC236}">
                    <a16:creationId xmlns:a16="http://schemas.microsoft.com/office/drawing/2014/main" id="{8961901B-3E56-45ED-A2EB-141902336F49}"/>
                  </a:ext>
                </a:extLst>
              </p:cNvPr>
              <p:cNvGrpSpPr/>
              <p:nvPr/>
            </p:nvGrpSpPr>
            <p:grpSpPr>
              <a:xfrm>
                <a:off x="37134911" y="12601576"/>
                <a:ext cx="63848" cy="100013"/>
                <a:chOff x="16178307" y="9635839"/>
                <a:chExt cx="28575" cy="314325"/>
              </a:xfrm>
            </p:grpSpPr>
            <p:sp>
              <p:nvSpPr>
                <p:cNvPr id="822" name="Freeform: Shape 821">
                  <a:extLst>
                    <a:ext uri="{FF2B5EF4-FFF2-40B4-BE49-F238E27FC236}">
                      <a16:creationId xmlns:a16="http://schemas.microsoft.com/office/drawing/2014/main" id="{3E2566FE-F9C5-4519-BE0C-9919BE23E4BB}"/>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F37021">
                      <a:lumMod val="50000"/>
                    </a:srgbClr>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23" name="Freeform: Shape 822">
                  <a:extLst>
                    <a:ext uri="{FF2B5EF4-FFF2-40B4-BE49-F238E27FC236}">
                      <a16:creationId xmlns:a16="http://schemas.microsoft.com/office/drawing/2014/main" id="{4BE5B443-9213-4F80-B764-969514A18240}"/>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F37021">
                      <a:lumMod val="50000"/>
                    </a:srgbClr>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24" name="Freeform: Shape 823">
                  <a:extLst>
                    <a:ext uri="{FF2B5EF4-FFF2-40B4-BE49-F238E27FC236}">
                      <a16:creationId xmlns:a16="http://schemas.microsoft.com/office/drawing/2014/main" id="{31CCD5E1-A214-40F4-A16E-1701303A8C79}"/>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F37021">
                      <a:lumMod val="50000"/>
                    </a:srgbClr>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sp>
            <p:nvSpPr>
              <p:cNvPr id="808" name="Oval 807">
                <a:extLst>
                  <a:ext uri="{FF2B5EF4-FFF2-40B4-BE49-F238E27FC236}">
                    <a16:creationId xmlns:a16="http://schemas.microsoft.com/office/drawing/2014/main" id="{3B53B7FE-7A39-44C5-942A-609063C23E9C}"/>
                  </a:ext>
                </a:extLst>
              </p:cNvPr>
              <p:cNvSpPr/>
              <p:nvPr/>
            </p:nvSpPr>
            <p:spPr>
              <a:xfrm>
                <a:off x="39661626" y="12614439"/>
                <a:ext cx="93600" cy="94863"/>
              </a:xfrm>
              <a:prstGeom prst="ellipse">
                <a:avLst/>
              </a:prstGeom>
              <a:solidFill>
                <a:srgbClr val="F37021">
                  <a:lumMod val="50000"/>
                </a:srgbClr>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09" name="Oval 808">
                <a:extLst>
                  <a:ext uri="{FF2B5EF4-FFF2-40B4-BE49-F238E27FC236}">
                    <a16:creationId xmlns:a16="http://schemas.microsoft.com/office/drawing/2014/main" id="{368B8FB5-1263-401C-A908-CF23BEC201DB}"/>
                  </a:ext>
                </a:extLst>
              </p:cNvPr>
              <p:cNvSpPr/>
              <p:nvPr/>
            </p:nvSpPr>
            <p:spPr>
              <a:xfrm>
                <a:off x="39030595" y="12578720"/>
                <a:ext cx="93600" cy="94863"/>
              </a:xfrm>
              <a:prstGeom prst="ellipse">
                <a:avLst/>
              </a:prstGeom>
              <a:solidFill>
                <a:srgbClr val="F37021">
                  <a:lumMod val="50000"/>
                </a:srgbClr>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10" name="Oval 809">
                <a:extLst>
                  <a:ext uri="{FF2B5EF4-FFF2-40B4-BE49-F238E27FC236}">
                    <a16:creationId xmlns:a16="http://schemas.microsoft.com/office/drawing/2014/main" id="{9E32C44E-2EFF-4CF6-BAFF-3F6215BA7FA5}"/>
                  </a:ext>
                </a:extLst>
              </p:cNvPr>
              <p:cNvSpPr/>
              <p:nvPr/>
            </p:nvSpPr>
            <p:spPr>
              <a:xfrm>
                <a:off x="38394802" y="12659683"/>
                <a:ext cx="93600" cy="94863"/>
              </a:xfrm>
              <a:prstGeom prst="ellipse">
                <a:avLst/>
              </a:prstGeom>
              <a:solidFill>
                <a:srgbClr val="F37021">
                  <a:lumMod val="50000"/>
                </a:srgbClr>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11" name="Oval 810">
                <a:extLst>
                  <a:ext uri="{FF2B5EF4-FFF2-40B4-BE49-F238E27FC236}">
                    <a16:creationId xmlns:a16="http://schemas.microsoft.com/office/drawing/2014/main" id="{8F29CF6D-5770-481C-A316-AB3685E78458}"/>
                  </a:ext>
                </a:extLst>
              </p:cNvPr>
              <p:cNvSpPr/>
              <p:nvPr/>
            </p:nvSpPr>
            <p:spPr>
              <a:xfrm>
                <a:off x="37759009" y="12621583"/>
                <a:ext cx="93600" cy="94863"/>
              </a:xfrm>
              <a:prstGeom prst="ellipse">
                <a:avLst/>
              </a:prstGeom>
              <a:solidFill>
                <a:srgbClr val="F37021">
                  <a:lumMod val="50000"/>
                </a:srgbClr>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12" name="Oval 811">
                <a:extLst>
                  <a:ext uri="{FF2B5EF4-FFF2-40B4-BE49-F238E27FC236}">
                    <a16:creationId xmlns:a16="http://schemas.microsoft.com/office/drawing/2014/main" id="{68C2CA5C-AD1C-4638-B988-C8F99D3FFB08}"/>
                  </a:ext>
                </a:extLst>
              </p:cNvPr>
              <p:cNvSpPr/>
              <p:nvPr/>
            </p:nvSpPr>
            <p:spPr>
              <a:xfrm>
                <a:off x="37125596" y="12602533"/>
                <a:ext cx="93600" cy="94863"/>
              </a:xfrm>
              <a:prstGeom prst="ellipse">
                <a:avLst/>
              </a:prstGeom>
              <a:solidFill>
                <a:srgbClr val="F37021">
                  <a:lumMod val="50000"/>
                </a:srgbClr>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13" name="Oval 812">
                <a:extLst>
                  <a:ext uri="{FF2B5EF4-FFF2-40B4-BE49-F238E27FC236}">
                    <a16:creationId xmlns:a16="http://schemas.microsoft.com/office/drawing/2014/main" id="{86045E5B-B1A3-46EB-A8DB-05849440979C}"/>
                  </a:ext>
                </a:extLst>
              </p:cNvPr>
              <p:cNvSpPr/>
              <p:nvPr/>
            </p:nvSpPr>
            <p:spPr>
              <a:xfrm>
                <a:off x="36492183" y="12562051"/>
                <a:ext cx="93600" cy="94863"/>
              </a:xfrm>
              <a:prstGeom prst="ellipse">
                <a:avLst/>
              </a:prstGeom>
              <a:solidFill>
                <a:srgbClr val="F37021">
                  <a:lumMod val="50000"/>
                </a:srgbClr>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14" name="Oval 813">
                <a:extLst>
                  <a:ext uri="{FF2B5EF4-FFF2-40B4-BE49-F238E27FC236}">
                    <a16:creationId xmlns:a16="http://schemas.microsoft.com/office/drawing/2014/main" id="{BBB8A744-B97C-4C4F-B640-CE41D334F29C}"/>
                  </a:ext>
                </a:extLst>
              </p:cNvPr>
              <p:cNvSpPr/>
              <p:nvPr/>
            </p:nvSpPr>
            <p:spPr>
              <a:xfrm>
                <a:off x="35858770" y="12566814"/>
                <a:ext cx="93600" cy="94863"/>
              </a:xfrm>
              <a:prstGeom prst="ellipse">
                <a:avLst/>
              </a:prstGeom>
              <a:solidFill>
                <a:srgbClr val="F37021">
                  <a:lumMod val="50000"/>
                </a:srgbClr>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15" name="Oval 814">
                <a:extLst>
                  <a:ext uri="{FF2B5EF4-FFF2-40B4-BE49-F238E27FC236}">
                    <a16:creationId xmlns:a16="http://schemas.microsoft.com/office/drawing/2014/main" id="{1D206FA8-4256-4F22-8F2B-7F048E53D1E2}"/>
                  </a:ext>
                </a:extLst>
              </p:cNvPr>
              <p:cNvSpPr/>
              <p:nvPr/>
            </p:nvSpPr>
            <p:spPr>
              <a:xfrm>
                <a:off x="35218213" y="12552528"/>
                <a:ext cx="93600" cy="94863"/>
              </a:xfrm>
              <a:prstGeom prst="ellipse">
                <a:avLst/>
              </a:prstGeom>
              <a:solidFill>
                <a:srgbClr val="F37021">
                  <a:lumMod val="50000"/>
                </a:srgbClr>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16" name="Oval 815">
                <a:extLst>
                  <a:ext uri="{FF2B5EF4-FFF2-40B4-BE49-F238E27FC236}">
                    <a16:creationId xmlns:a16="http://schemas.microsoft.com/office/drawing/2014/main" id="{540C3B54-908D-4FDB-8B53-6719B72A9C3D}"/>
                  </a:ext>
                </a:extLst>
              </p:cNvPr>
              <p:cNvSpPr/>
              <p:nvPr/>
            </p:nvSpPr>
            <p:spPr>
              <a:xfrm>
                <a:off x="34577658" y="12492997"/>
                <a:ext cx="93600" cy="94863"/>
              </a:xfrm>
              <a:prstGeom prst="ellipse">
                <a:avLst/>
              </a:prstGeom>
              <a:solidFill>
                <a:srgbClr val="F37021">
                  <a:lumMod val="50000"/>
                </a:srgbClr>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17" name="Oval 816">
                <a:extLst>
                  <a:ext uri="{FF2B5EF4-FFF2-40B4-BE49-F238E27FC236}">
                    <a16:creationId xmlns:a16="http://schemas.microsoft.com/office/drawing/2014/main" id="{A2199925-26A1-4355-98A6-F52786A4F852}"/>
                  </a:ext>
                </a:extLst>
              </p:cNvPr>
              <p:cNvSpPr/>
              <p:nvPr/>
            </p:nvSpPr>
            <p:spPr>
              <a:xfrm>
                <a:off x="33949008" y="12481092"/>
                <a:ext cx="93600" cy="94863"/>
              </a:xfrm>
              <a:prstGeom prst="ellipse">
                <a:avLst/>
              </a:prstGeom>
              <a:solidFill>
                <a:srgbClr val="F37021">
                  <a:lumMod val="50000"/>
                </a:srgbClr>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18" name="Oval 817">
                <a:extLst>
                  <a:ext uri="{FF2B5EF4-FFF2-40B4-BE49-F238E27FC236}">
                    <a16:creationId xmlns:a16="http://schemas.microsoft.com/office/drawing/2014/main" id="{77FD85CA-1E72-4797-BE67-18624203C640}"/>
                  </a:ext>
                </a:extLst>
              </p:cNvPr>
              <p:cNvSpPr/>
              <p:nvPr/>
            </p:nvSpPr>
            <p:spPr>
              <a:xfrm>
                <a:off x="33317977" y="12482006"/>
                <a:ext cx="93600" cy="94863"/>
              </a:xfrm>
              <a:prstGeom prst="ellipse">
                <a:avLst/>
              </a:prstGeom>
              <a:solidFill>
                <a:srgbClr val="F37021">
                  <a:lumMod val="50000"/>
                </a:srgbClr>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19" name="Oval 818">
                <a:extLst>
                  <a:ext uri="{FF2B5EF4-FFF2-40B4-BE49-F238E27FC236}">
                    <a16:creationId xmlns:a16="http://schemas.microsoft.com/office/drawing/2014/main" id="{5C139D52-38CF-439B-85A2-8AF182D1223C}"/>
                  </a:ext>
                </a:extLst>
              </p:cNvPr>
              <p:cNvSpPr/>
              <p:nvPr/>
            </p:nvSpPr>
            <p:spPr>
              <a:xfrm>
                <a:off x="32683694" y="12441525"/>
                <a:ext cx="93600" cy="94863"/>
              </a:xfrm>
              <a:prstGeom prst="ellipse">
                <a:avLst/>
              </a:prstGeom>
              <a:solidFill>
                <a:srgbClr val="F37021">
                  <a:lumMod val="50000"/>
                </a:srgbClr>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20" name="Oval 819">
                <a:extLst>
                  <a:ext uri="{FF2B5EF4-FFF2-40B4-BE49-F238E27FC236}">
                    <a16:creationId xmlns:a16="http://schemas.microsoft.com/office/drawing/2014/main" id="{50583725-1CDD-43E9-B6F0-BE578077417A}"/>
                  </a:ext>
                </a:extLst>
              </p:cNvPr>
              <p:cNvSpPr/>
              <p:nvPr/>
            </p:nvSpPr>
            <p:spPr>
              <a:xfrm>
                <a:off x="32039246" y="12432733"/>
                <a:ext cx="93600" cy="94863"/>
              </a:xfrm>
              <a:prstGeom prst="ellipse">
                <a:avLst/>
              </a:prstGeom>
              <a:solidFill>
                <a:srgbClr val="F37021">
                  <a:lumMod val="50000"/>
                </a:srgbClr>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21" name="Freeform: Shape 820">
                <a:extLst>
                  <a:ext uri="{FF2B5EF4-FFF2-40B4-BE49-F238E27FC236}">
                    <a16:creationId xmlns:a16="http://schemas.microsoft.com/office/drawing/2014/main" id="{16510F8B-5EA3-4E77-9125-B7C66F3F919B}"/>
                  </a:ext>
                </a:extLst>
              </p:cNvPr>
              <p:cNvSpPr/>
              <p:nvPr/>
            </p:nvSpPr>
            <p:spPr>
              <a:xfrm>
                <a:off x="32084387" y="12480053"/>
                <a:ext cx="7621675" cy="221063"/>
              </a:xfrm>
              <a:custGeom>
                <a:avLst/>
                <a:gdLst>
                  <a:gd name="connsiteX0" fmla="*/ 0 w 7621675"/>
                  <a:gd name="connsiteY0" fmla="*/ 5024 h 226087"/>
                  <a:gd name="connsiteX1" fmla="*/ 648118 w 7621675"/>
                  <a:gd name="connsiteY1" fmla="*/ 0 h 226087"/>
                  <a:gd name="connsiteX2" fmla="*/ 1281165 w 7621675"/>
                  <a:gd name="connsiteY2" fmla="*/ 45217 h 226087"/>
                  <a:gd name="connsiteX3" fmla="*/ 1919235 w 7621675"/>
                  <a:gd name="connsiteY3" fmla="*/ 50241 h 226087"/>
                  <a:gd name="connsiteX4" fmla="*/ 2547257 w 7621675"/>
                  <a:gd name="connsiteY4" fmla="*/ 65314 h 226087"/>
                  <a:gd name="connsiteX5" fmla="*/ 3190351 w 7621675"/>
                  <a:gd name="connsiteY5" fmla="*/ 120580 h 226087"/>
                  <a:gd name="connsiteX6" fmla="*/ 3823398 w 7621675"/>
                  <a:gd name="connsiteY6" fmla="*/ 140676 h 226087"/>
                  <a:gd name="connsiteX7" fmla="*/ 4451420 w 7621675"/>
                  <a:gd name="connsiteY7" fmla="*/ 125604 h 226087"/>
                  <a:gd name="connsiteX8" fmla="*/ 5084466 w 7621675"/>
                  <a:gd name="connsiteY8" fmla="*/ 180870 h 226087"/>
                  <a:gd name="connsiteX9" fmla="*/ 5717512 w 7621675"/>
                  <a:gd name="connsiteY9" fmla="*/ 190918 h 226087"/>
                  <a:gd name="connsiteX10" fmla="*/ 6360606 w 7621675"/>
                  <a:gd name="connsiteY10" fmla="*/ 226087 h 226087"/>
                  <a:gd name="connsiteX11" fmla="*/ 6993653 w 7621675"/>
                  <a:gd name="connsiteY11" fmla="*/ 140676 h 226087"/>
                  <a:gd name="connsiteX12" fmla="*/ 7621675 w 7621675"/>
                  <a:gd name="connsiteY12" fmla="*/ 180870 h 226087"/>
                  <a:gd name="connsiteX0" fmla="*/ 0 w 7621675"/>
                  <a:gd name="connsiteY0" fmla="*/ 0 h 221063"/>
                  <a:gd name="connsiteX1" fmla="*/ 648118 w 7621675"/>
                  <a:gd name="connsiteY1" fmla="*/ 9263 h 221063"/>
                  <a:gd name="connsiteX2" fmla="*/ 1281165 w 7621675"/>
                  <a:gd name="connsiteY2" fmla="*/ 40193 h 221063"/>
                  <a:gd name="connsiteX3" fmla="*/ 1919235 w 7621675"/>
                  <a:gd name="connsiteY3" fmla="*/ 45217 h 221063"/>
                  <a:gd name="connsiteX4" fmla="*/ 2547257 w 7621675"/>
                  <a:gd name="connsiteY4" fmla="*/ 60290 h 221063"/>
                  <a:gd name="connsiteX5" fmla="*/ 3190351 w 7621675"/>
                  <a:gd name="connsiteY5" fmla="*/ 115556 h 221063"/>
                  <a:gd name="connsiteX6" fmla="*/ 3823398 w 7621675"/>
                  <a:gd name="connsiteY6" fmla="*/ 135652 h 221063"/>
                  <a:gd name="connsiteX7" fmla="*/ 4451420 w 7621675"/>
                  <a:gd name="connsiteY7" fmla="*/ 120580 h 221063"/>
                  <a:gd name="connsiteX8" fmla="*/ 5084466 w 7621675"/>
                  <a:gd name="connsiteY8" fmla="*/ 175846 h 221063"/>
                  <a:gd name="connsiteX9" fmla="*/ 5717512 w 7621675"/>
                  <a:gd name="connsiteY9" fmla="*/ 185894 h 221063"/>
                  <a:gd name="connsiteX10" fmla="*/ 6360606 w 7621675"/>
                  <a:gd name="connsiteY10" fmla="*/ 221063 h 221063"/>
                  <a:gd name="connsiteX11" fmla="*/ 6993653 w 7621675"/>
                  <a:gd name="connsiteY11" fmla="*/ 135652 h 221063"/>
                  <a:gd name="connsiteX12" fmla="*/ 7621675 w 7621675"/>
                  <a:gd name="connsiteY12" fmla="*/ 175846 h 221063"/>
                  <a:gd name="connsiteX0" fmla="*/ 0 w 7621675"/>
                  <a:gd name="connsiteY0" fmla="*/ 0 h 221063"/>
                  <a:gd name="connsiteX1" fmla="*/ 648118 w 7621675"/>
                  <a:gd name="connsiteY1" fmla="*/ 9263 h 221063"/>
                  <a:gd name="connsiteX2" fmla="*/ 1278784 w 7621675"/>
                  <a:gd name="connsiteY2" fmla="*/ 56862 h 221063"/>
                  <a:gd name="connsiteX3" fmla="*/ 1919235 w 7621675"/>
                  <a:gd name="connsiteY3" fmla="*/ 45217 h 221063"/>
                  <a:gd name="connsiteX4" fmla="*/ 2547257 w 7621675"/>
                  <a:gd name="connsiteY4" fmla="*/ 60290 h 221063"/>
                  <a:gd name="connsiteX5" fmla="*/ 3190351 w 7621675"/>
                  <a:gd name="connsiteY5" fmla="*/ 115556 h 221063"/>
                  <a:gd name="connsiteX6" fmla="*/ 3823398 w 7621675"/>
                  <a:gd name="connsiteY6" fmla="*/ 135652 h 221063"/>
                  <a:gd name="connsiteX7" fmla="*/ 4451420 w 7621675"/>
                  <a:gd name="connsiteY7" fmla="*/ 120580 h 221063"/>
                  <a:gd name="connsiteX8" fmla="*/ 5084466 w 7621675"/>
                  <a:gd name="connsiteY8" fmla="*/ 175846 h 221063"/>
                  <a:gd name="connsiteX9" fmla="*/ 5717512 w 7621675"/>
                  <a:gd name="connsiteY9" fmla="*/ 185894 h 221063"/>
                  <a:gd name="connsiteX10" fmla="*/ 6360606 w 7621675"/>
                  <a:gd name="connsiteY10" fmla="*/ 221063 h 221063"/>
                  <a:gd name="connsiteX11" fmla="*/ 6993653 w 7621675"/>
                  <a:gd name="connsiteY11" fmla="*/ 135652 h 221063"/>
                  <a:gd name="connsiteX12" fmla="*/ 7621675 w 7621675"/>
                  <a:gd name="connsiteY12" fmla="*/ 175846 h 221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21675" h="221063">
                    <a:moveTo>
                      <a:pt x="0" y="0"/>
                    </a:moveTo>
                    <a:lnTo>
                      <a:pt x="648118" y="9263"/>
                    </a:lnTo>
                    <a:lnTo>
                      <a:pt x="1278784" y="56862"/>
                    </a:lnTo>
                    <a:cubicBezTo>
                      <a:pt x="1492268" y="52980"/>
                      <a:pt x="1707823" y="44646"/>
                      <a:pt x="1919235" y="45217"/>
                    </a:cubicBezTo>
                    <a:cubicBezTo>
                      <a:pt x="2130647" y="45788"/>
                      <a:pt x="2337916" y="55266"/>
                      <a:pt x="2547257" y="60290"/>
                    </a:cubicBezTo>
                    <a:lnTo>
                      <a:pt x="3190351" y="115556"/>
                    </a:lnTo>
                    <a:lnTo>
                      <a:pt x="3823398" y="135652"/>
                    </a:lnTo>
                    <a:lnTo>
                      <a:pt x="4451420" y="120580"/>
                    </a:lnTo>
                    <a:lnTo>
                      <a:pt x="5084466" y="175846"/>
                    </a:lnTo>
                    <a:lnTo>
                      <a:pt x="5717512" y="185894"/>
                    </a:lnTo>
                    <a:lnTo>
                      <a:pt x="6360606" y="221063"/>
                    </a:lnTo>
                    <a:lnTo>
                      <a:pt x="6993653" y="135652"/>
                    </a:lnTo>
                    <a:lnTo>
                      <a:pt x="7621675" y="175846"/>
                    </a:lnTo>
                  </a:path>
                </a:pathLst>
              </a:custGeom>
              <a:noFill/>
              <a:ln w="12700" cap="flat" cmpd="sng" algn="ctr">
                <a:solidFill>
                  <a:srgbClr val="F37021">
                    <a:lumMod val="50000"/>
                  </a:srgbClr>
                </a:solidFill>
                <a:prstDash val="dash"/>
                <a:miter lim="800000"/>
              </a:ln>
              <a:effectLst/>
            </p:spPr>
            <p:txBody>
              <a:bodyPr rtlCol="0" anchor="ctr"/>
              <a:lstStyle/>
              <a:p>
                <a:pPr marL="0" marR="0" lvl="0" indent="0" algn="ctr"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622" name="Group 621">
              <a:extLst>
                <a:ext uri="{FF2B5EF4-FFF2-40B4-BE49-F238E27FC236}">
                  <a16:creationId xmlns:a16="http://schemas.microsoft.com/office/drawing/2014/main" id="{DCFD5739-FF0E-4C53-8F90-0AEDDC0C7D34}"/>
                </a:ext>
              </a:extLst>
            </p:cNvPr>
            <p:cNvGrpSpPr/>
            <p:nvPr/>
          </p:nvGrpSpPr>
          <p:grpSpPr>
            <a:xfrm>
              <a:off x="31971803" y="12414324"/>
              <a:ext cx="7715980" cy="584497"/>
              <a:chOff x="32039246" y="12432733"/>
              <a:chExt cx="7715980" cy="621280"/>
            </a:xfrm>
          </p:grpSpPr>
          <p:grpSp>
            <p:nvGrpSpPr>
              <p:cNvPr id="758" name="Graphic 61">
                <a:extLst>
                  <a:ext uri="{FF2B5EF4-FFF2-40B4-BE49-F238E27FC236}">
                    <a16:creationId xmlns:a16="http://schemas.microsoft.com/office/drawing/2014/main" id="{95522C7C-2820-4207-8357-A2791158FCB2}"/>
                  </a:ext>
                </a:extLst>
              </p:cNvPr>
              <p:cNvGrpSpPr/>
              <p:nvPr/>
            </p:nvGrpSpPr>
            <p:grpSpPr>
              <a:xfrm>
                <a:off x="39670944" y="12831217"/>
                <a:ext cx="63848" cy="222796"/>
                <a:chOff x="16178307" y="9635839"/>
                <a:chExt cx="28575" cy="314325"/>
              </a:xfrm>
            </p:grpSpPr>
            <p:sp>
              <p:nvSpPr>
                <p:cNvPr id="801" name="Freeform: Shape 800">
                  <a:extLst>
                    <a:ext uri="{FF2B5EF4-FFF2-40B4-BE49-F238E27FC236}">
                      <a16:creationId xmlns:a16="http://schemas.microsoft.com/office/drawing/2014/main" id="{B28705A1-1B6A-40F9-A15E-C4458D5E031A}"/>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02" name="Freeform: Shape 801">
                  <a:extLst>
                    <a:ext uri="{FF2B5EF4-FFF2-40B4-BE49-F238E27FC236}">
                      <a16:creationId xmlns:a16="http://schemas.microsoft.com/office/drawing/2014/main" id="{44F7753A-5ACE-4B21-8170-985DA3F4455F}"/>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03" name="Freeform: Shape 802">
                  <a:extLst>
                    <a:ext uri="{FF2B5EF4-FFF2-40B4-BE49-F238E27FC236}">
                      <a16:creationId xmlns:a16="http://schemas.microsoft.com/office/drawing/2014/main" id="{BA5DF6B5-735C-4501-A108-0B51CC2F962A}"/>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759" name="Graphic 61">
                <a:extLst>
                  <a:ext uri="{FF2B5EF4-FFF2-40B4-BE49-F238E27FC236}">
                    <a16:creationId xmlns:a16="http://schemas.microsoft.com/office/drawing/2014/main" id="{010B7448-BACA-45DA-BBE1-DA778D1C6408}"/>
                  </a:ext>
                </a:extLst>
              </p:cNvPr>
              <p:cNvGrpSpPr/>
              <p:nvPr/>
            </p:nvGrpSpPr>
            <p:grpSpPr>
              <a:xfrm>
                <a:off x="39037531" y="12831217"/>
                <a:ext cx="63848" cy="184696"/>
                <a:chOff x="16178307" y="9635839"/>
                <a:chExt cx="28575" cy="314325"/>
              </a:xfrm>
            </p:grpSpPr>
            <p:sp>
              <p:nvSpPr>
                <p:cNvPr id="798" name="Freeform: Shape 797">
                  <a:extLst>
                    <a:ext uri="{FF2B5EF4-FFF2-40B4-BE49-F238E27FC236}">
                      <a16:creationId xmlns:a16="http://schemas.microsoft.com/office/drawing/2014/main" id="{1B2C1892-F062-4621-9FDB-BBA2F4D34104}"/>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99" name="Freeform: Shape 798">
                  <a:extLst>
                    <a:ext uri="{FF2B5EF4-FFF2-40B4-BE49-F238E27FC236}">
                      <a16:creationId xmlns:a16="http://schemas.microsoft.com/office/drawing/2014/main" id="{B0369EF7-2698-4167-ACFC-6290CE194291}"/>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800" name="Freeform: Shape 799">
                  <a:extLst>
                    <a:ext uri="{FF2B5EF4-FFF2-40B4-BE49-F238E27FC236}">
                      <a16:creationId xmlns:a16="http://schemas.microsoft.com/office/drawing/2014/main" id="{944D03EC-A31B-4B4E-AA7E-3168332A2ADC}"/>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760" name="Graphic 61">
                <a:extLst>
                  <a:ext uri="{FF2B5EF4-FFF2-40B4-BE49-F238E27FC236}">
                    <a16:creationId xmlns:a16="http://schemas.microsoft.com/office/drawing/2014/main" id="{4A44198C-E71B-4842-9323-412258240453}"/>
                  </a:ext>
                </a:extLst>
              </p:cNvPr>
              <p:cNvGrpSpPr/>
              <p:nvPr/>
            </p:nvGrpSpPr>
            <p:grpSpPr>
              <a:xfrm>
                <a:off x="38404118" y="12831217"/>
                <a:ext cx="63848" cy="153739"/>
                <a:chOff x="16178307" y="9635839"/>
                <a:chExt cx="28575" cy="314325"/>
              </a:xfrm>
            </p:grpSpPr>
            <p:sp>
              <p:nvSpPr>
                <p:cNvPr id="795" name="Freeform: Shape 794">
                  <a:extLst>
                    <a:ext uri="{FF2B5EF4-FFF2-40B4-BE49-F238E27FC236}">
                      <a16:creationId xmlns:a16="http://schemas.microsoft.com/office/drawing/2014/main" id="{13A7172C-4EAF-40B0-9062-70B7F03E1887}"/>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96" name="Freeform: Shape 795">
                  <a:extLst>
                    <a:ext uri="{FF2B5EF4-FFF2-40B4-BE49-F238E27FC236}">
                      <a16:creationId xmlns:a16="http://schemas.microsoft.com/office/drawing/2014/main" id="{F558452C-3EA1-45CC-B98C-8676C0547767}"/>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97" name="Freeform: Shape 796">
                  <a:extLst>
                    <a:ext uri="{FF2B5EF4-FFF2-40B4-BE49-F238E27FC236}">
                      <a16:creationId xmlns:a16="http://schemas.microsoft.com/office/drawing/2014/main" id="{ADFB45B3-A32C-4817-9660-D12DE0AB225B}"/>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761" name="Graphic 61">
                <a:extLst>
                  <a:ext uri="{FF2B5EF4-FFF2-40B4-BE49-F238E27FC236}">
                    <a16:creationId xmlns:a16="http://schemas.microsoft.com/office/drawing/2014/main" id="{860E37D9-394B-45D3-948B-88E3E3A74EF7}"/>
                  </a:ext>
                </a:extLst>
              </p:cNvPr>
              <p:cNvGrpSpPr/>
              <p:nvPr/>
            </p:nvGrpSpPr>
            <p:grpSpPr>
              <a:xfrm>
                <a:off x="37768324" y="12842082"/>
                <a:ext cx="63848" cy="121444"/>
                <a:chOff x="16178307" y="9635839"/>
                <a:chExt cx="28575" cy="314325"/>
              </a:xfrm>
            </p:grpSpPr>
            <p:sp>
              <p:nvSpPr>
                <p:cNvPr id="792" name="Freeform: Shape 791">
                  <a:extLst>
                    <a:ext uri="{FF2B5EF4-FFF2-40B4-BE49-F238E27FC236}">
                      <a16:creationId xmlns:a16="http://schemas.microsoft.com/office/drawing/2014/main" id="{6883610E-9F46-4431-9BF9-658FE07D5161}"/>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93" name="Freeform: Shape 792">
                  <a:extLst>
                    <a:ext uri="{FF2B5EF4-FFF2-40B4-BE49-F238E27FC236}">
                      <a16:creationId xmlns:a16="http://schemas.microsoft.com/office/drawing/2014/main" id="{7DBFAAC2-903B-4122-8A09-9BE524F5FB00}"/>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94" name="Freeform: Shape 793">
                  <a:extLst>
                    <a:ext uri="{FF2B5EF4-FFF2-40B4-BE49-F238E27FC236}">
                      <a16:creationId xmlns:a16="http://schemas.microsoft.com/office/drawing/2014/main" id="{91310C24-DC32-46EB-B4C9-1FEA0DA85124}"/>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762" name="Graphic 61">
                <a:extLst>
                  <a:ext uri="{FF2B5EF4-FFF2-40B4-BE49-F238E27FC236}">
                    <a16:creationId xmlns:a16="http://schemas.microsoft.com/office/drawing/2014/main" id="{2B7B7449-3746-4468-B25A-1D09EFD9EC49}"/>
                  </a:ext>
                </a:extLst>
              </p:cNvPr>
              <p:cNvGrpSpPr/>
              <p:nvPr/>
            </p:nvGrpSpPr>
            <p:grpSpPr>
              <a:xfrm>
                <a:off x="37134911" y="12813507"/>
                <a:ext cx="63848" cy="157162"/>
                <a:chOff x="16178307" y="9635839"/>
                <a:chExt cx="28575" cy="314325"/>
              </a:xfrm>
            </p:grpSpPr>
            <p:sp>
              <p:nvSpPr>
                <p:cNvPr id="789" name="Freeform: Shape 788">
                  <a:extLst>
                    <a:ext uri="{FF2B5EF4-FFF2-40B4-BE49-F238E27FC236}">
                      <a16:creationId xmlns:a16="http://schemas.microsoft.com/office/drawing/2014/main" id="{C2A8E74B-6DE1-4E92-BEBC-B8F9ABD15548}"/>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90" name="Freeform: Shape 789">
                  <a:extLst>
                    <a:ext uri="{FF2B5EF4-FFF2-40B4-BE49-F238E27FC236}">
                      <a16:creationId xmlns:a16="http://schemas.microsoft.com/office/drawing/2014/main" id="{20138C84-CF73-4356-B225-21219063A9CF}"/>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91" name="Freeform: Shape 790">
                  <a:extLst>
                    <a:ext uri="{FF2B5EF4-FFF2-40B4-BE49-F238E27FC236}">
                      <a16:creationId xmlns:a16="http://schemas.microsoft.com/office/drawing/2014/main" id="{8FFFC870-FFC5-45D7-8C75-03DFEB986C91}"/>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763" name="Graphic 61">
                <a:extLst>
                  <a:ext uri="{FF2B5EF4-FFF2-40B4-BE49-F238E27FC236}">
                    <a16:creationId xmlns:a16="http://schemas.microsoft.com/office/drawing/2014/main" id="{93559D9F-E2D1-4C6D-B2DF-3A2612A35C5C}"/>
                  </a:ext>
                </a:extLst>
              </p:cNvPr>
              <p:cNvGrpSpPr/>
              <p:nvPr/>
            </p:nvGrpSpPr>
            <p:grpSpPr>
              <a:xfrm>
                <a:off x="36496737" y="12813507"/>
                <a:ext cx="63848" cy="157162"/>
                <a:chOff x="16178307" y="9635839"/>
                <a:chExt cx="28575" cy="314325"/>
              </a:xfrm>
            </p:grpSpPr>
            <p:sp>
              <p:nvSpPr>
                <p:cNvPr id="786" name="Freeform: Shape 785">
                  <a:extLst>
                    <a:ext uri="{FF2B5EF4-FFF2-40B4-BE49-F238E27FC236}">
                      <a16:creationId xmlns:a16="http://schemas.microsoft.com/office/drawing/2014/main" id="{F8F23C61-F6A2-400E-A2B7-4A0B15270571}"/>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87" name="Freeform: Shape 786">
                  <a:extLst>
                    <a:ext uri="{FF2B5EF4-FFF2-40B4-BE49-F238E27FC236}">
                      <a16:creationId xmlns:a16="http://schemas.microsoft.com/office/drawing/2014/main" id="{5276BEF9-2CA7-4243-B034-9FC06527C03B}"/>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88" name="Freeform: Shape 787">
                  <a:extLst>
                    <a:ext uri="{FF2B5EF4-FFF2-40B4-BE49-F238E27FC236}">
                      <a16:creationId xmlns:a16="http://schemas.microsoft.com/office/drawing/2014/main" id="{432848D6-C49D-4022-A83F-3B47434A1D11}"/>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764" name="Graphic 61">
                <a:extLst>
                  <a:ext uri="{FF2B5EF4-FFF2-40B4-BE49-F238E27FC236}">
                    <a16:creationId xmlns:a16="http://schemas.microsoft.com/office/drawing/2014/main" id="{2444489A-CB5C-4057-AF98-60EB8209356C}"/>
                  </a:ext>
                </a:extLst>
              </p:cNvPr>
              <p:cNvGrpSpPr/>
              <p:nvPr/>
            </p:nvGrpSpPr>
            <p:grpSpPr>
              <a:xfrm>
                <a:off x="35865706" y="12739689"/>
                <a:ext cx="63848" cy="176212"/>
                <a:chOff x="16178307" y="9635839"/>
                <a:chExt cx="28575" cy="314325"/>
              </a:xfrm>
            </p:grpSpPr>
            <p:sp>
              <p:nvSpPr>
                <p:cNvPr id="783" name="Freeform: Shape 782">
                  <a:extLst>
                    <a:ext uri="{FF2B5EF4-FFF2-40B4-BE49-F238E27FC236}">
                      <a16:creationId xmlns:a16="http://schemas.microsoft.com/office/drawing/2014/main" id="{5B84654A-7BE5-415D-8910-4FD5DB1F4C6E}"/>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84" name="Freeform: Shape 783">
                  <a:extLst>
                    <a:ext uri="{FF2B5EF4-FFF2-40B4-BE49-F238E27FC236}">
                      <a16:creationId xmlns:a16="http://schemas.microsoft.com/office/drawing/2014/main" id="{7FE5D544-8618-431D-AF65-745D40270365}"/>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85" name="Freeform: Shape 784">
                  <a:extLst>
                    <a:ext uri="{FF2B5EF4-FFF2-40B4-BE49-F238E27FC236}">
                      <a16:creationId xmlns:a16="http://schemas.microsoft.com/office/drawing/2014/main" id="{A7CE37D4-95C5-4A82-933A-4412812A0931}"/>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765" name="Graphic 61">
                <a:extLst>
                  <a:ext uri="{FF2B5EF4-FFF2-40B4-BE49-F238E27FC236}">
                    <a16:creationId xmlns:a16="http://schemas.microsoft.com/office/drawing/2014/main" id="{457F36C4-456B-4242-9C7D-FB566BF40820}"/>
                  </a:ext>
                </a:extLst>
              </p:cNvPr>
              <p:cNvGrpSpPr/>
              <p:nvPr/>
            </p:nvGrpSpPr>
            <p:grpSpPr>
              <a:xfrm>
                <a:off x="35227531" y="12730162"/>
                <a:ext cx="63848" cy="173833"/>
                <a:chOff x="16178307" y="9635839"/>
                <a:chExt cx="28575" cy="314325"/>
              </a:xfrm>
            </p:grpSpPr>
            <p:sp>
              <p:nvSpPr>
                <p:cNvPr id="780" name="Freeform: Shape 779">
                  <a:extLst>
                    <a:ext uri="{FF2B5EF4-FFF2-40B4-BE49-F238E27FC236}">
                      <a16:creationId xmlns:a16="http://schemas.microsoft.com/office/drawing/2014/main" id="{BC20AE15-5149-4E1F-A8FE-3C4D6168732E}"/>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81" name="Freeform: Shape 780">
                  <a:extLst>
                    <a:ext uri="{FF2B5EF4-FFF2-40B4-BE49-F238E27FC236}">
                      <a16:creationId xmlns:a16="http://schemas.microsoft.com/office/drawing/2014/main" id="{B59549CA-5D68-4EA3-A94B-C06E608C5EC3}"/>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82" name="Freeform: Shape 781">
                  <a:extLst>
                    <a:ext uri="{FF2B5EF4-FFF2-40B4-BE49-F238E27FC236}">
                      <a16:creationId xmlns:a16="http://schemas.microsoft.com/office/drawing/2014/main" id="{7DD50A63-DDE1-4081-AF0A-055A8231AEE7}"/>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40488D"/>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sp>
            <p:nvSpPr>
              <p:cNvPr id="766" name="Oval 765">
                <a:extLst>
                  <a:ext uri="{FF2B5EF4-FFF2-40B4-BE49-F238E27FC236}">
                    <a16:creationId xmlns:a16="http://schemas.microsoft.com/office/drawing/2014/main" id="{04256C6D-AC73-4F97-AA78-4E1B659036CE}"/>
                  </a:ext>
                </a:extLst>
              </p:cNvPr>
              <p:cNvSpPr/>
              <p:nvPr/>
            </p:nvSpPr>
            <p:spPr>
              <a:xfrm>
                <a:off x="39661626" y="12871614"/>
                <a:ext cx="93600" cy="94863"/>
              </a:xfrm>
              <a:prstGeom prst="ellipse">
                <a:avLst/>
              </a:prstGeom>
              <a:solidFill>
                <a:srgbClr val="40488D"/>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67" name="Oval 766">
                <a:extLst>
                  <a:ext uri="{FF2B5EF4-FFF2-40B4-BE49-F238E27FC236}">
                    <a16:creationId xmlns:a16="http://schemas.microsoft.com/office/drawing/2014/main" id="{DF7DFC93-4C7F-4800-8F84-B550C9CAF973}"/>
                  </a:ext>
                </a:extLst>
              </p:cNvPr>
              <p:cNvSpPr/>
              <p:nvPr/>
            </p:nvSpPr>
            <p:spPr>
              <a:xfrm>
                <a:off x="39028214" y="12893045"/>
                <a:ext cx="93600" cy="94863"/>
              </a:xfrm>
              <a:prstGeom prst="ellipse">
                <a:avLst/>
              </a:prstGeom>
              <a:solidFill>
                <a:srgbClr val="40488D"/>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68" name="Oval 767">
                <a:extLst>
                  <a:ext uri="{FF2B5EF4-FFF2-40B4-BE49-F238E27FC236}">
                    <a16:creationId xmlns:a16="http://schemas.microsoft.com/office/drawing/2014/main" id="{9937ED72-CA85-449B-BC27-F1C896C31197}"/>
                  </a:ext>
                </a:extLst>
              </p:cNvPr>
              <p:cNvSpPr/>
              <p:nvPr/>
            </p:nvSpPr>
            <p:spPr>
              <a:xfrm>
                <a:off x="38394802" y="12859708"/>
                <a:ext cx="93600" cy="94863"/>
              </a:xfrm>
              <a:prstGeom prst="ellipse">
                <a:avLst/>
              </a:prstGeom>
              <a:solidFill>
                <a:srgbClr val="40488D"/>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69" name="Oval 768">
                <a:extLst>
                  <a:ext uri="{FF2B5EF4-FFF2-40B4-BE49-F238E27FC236}">
                    <a16:creationId xmlns:a16="http://schemas.microsoft.com/office/drawing/2014/main" id="{EB5AC9E7-2AA5-42D4-9832-E999CABA9E2F}"/>
                  </a:ext>
                </a:extLst>
              </p:cNvPr>
              <p:cNvSpPr/>
              <p:nvPr/>
            </p:nvSpPr>
            <p:spPr>
              <a:xfrm>
                <a:off x="37759009" y="12864470"/>
                <a:ext cx="93600" cy="94863"/>
              </a:xfrm>
              <a:prstGeom prst="ellipse">
                <a:avLst/>
              </a:prstGeom>
              <a:solidFill>
                <a:srgbClr val="40488D"/>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70" name="Oval 769">
                <a:extLst>
                  <a:ext uri="{FF2B5EF4-FFF2-40B4-BE49-F238E27FC236}">
                    <a16:creationId xmlns:a16="http://schemas.microsoft.com/office/drawing/2014/main" id="{996A6ED5-8EF4-4C1C-9F91-555022419B5F}"/>
                  </a:ext>
                </a:extLst>
              </p:cNvPr>
              <p:cNvSpPr/>
              <p:nvPr/>
            </p:nvSpPr>
            <p:spPr>
              <a:xfrm>
                <a:off x="37125596" y="12857327"/>
                <a:ext cx="93600" cy="94863"/>
              </a:xfrm>
              <a:prstGeom prst="ellipse">
                <a:avLst/>
              </a:prstGeom>
              <a:solidFill>
                <a:srgbClr val="40488D"/>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71" name="Oval 770">
                <a:extLst>
                  <a:ext uri="{FF2B5EF4-FFF2-40B4-BE49-F238E27FC236}">
                    <a16:creationId xmlns:a16="http://schemas.microsoft.com/office/drawing/2014/main" id="{A7018A4D-B24B-48EC-8EFC-F26B39E59AF1}"/>
                  </a:ext>
                </a:extLst>
              </p:cNvPr>
              <p:cNvSpPr/>
              <p:nvPr/>
            </p:nvSpPr>
            <p:spPr>
              <a:xfrm>
                <a:off x="36492183" y="12840658"/>
                <a:ext cx="93600" cy="94863"/>
              </a:xfrm>
              <a:prstGeom prst="ellipse">
                <a:avLst/>
              </a:prstGeom>
              <a:solidFill>
                <a:srgbClr val="40488D"/>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72" name="Oval 771">
                <a:extLst>
                  <a:ext uri="{FF2B5EF4-FFF2-40B4-BE49-F238E27FC236}">
                    <a16:creationId xmlns:a16="http://schemas.microsoft.com/office/drawing/2014/main" id="{A0D73452-4E1F-49CA-9FCE-9FA8B787C801}"/>
                  </a:ext>
                </a:extLst>
              </p:cNvPr>
              <p:cNvSpPr/>
              <p:nvPr/>
            </p:nvSpPr>
            <p:spPr>
              <a:xfrm>
                <a:off x="35858770" y="12776364"/>
                <a:ext cx="93600" cy="94863"/>
              </a:xfrm>
              <a:prstGeom prst="ellipse">
                <a:avLst/>
              </a:prstGeom>
              <a:solidFill>
                <a:srgbClr val="40488D"/>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73" name="Oval 772">
                <a:extLst>
                  <a:ext uri="{FF2B5EF4-FFF2-40B4-BE49-F238E27FC236}">
                    <a16:creationId xmlns:a16="http://schemas.microsoft.com/office/drawing/2014/main" id="{5DE73E36-5D6F-4757-91C4-DCE026607D0F}"/>
                  </a:ext>
                </a:extLst>
              </p:cNvPr>
              <p:cNvSpPr/>
              <p:nvPr/>
            </p:nvSpPr>
            <p:spPr>
              <a:xfrm>
                <a:off x="35218213" y="12773983"/>
                <a:ext cx="93600" cy="94863"/>
              </a:xfrm>
              <a:prstGeom prst="ellipse">
                <a:avLst/>
              </a:prstGeom>
              <a:solidFill>
                <a:srgbClr val="40488D"/>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74" name="Oval 773">
                <a:extLst>
                  <a:ext uri="{FF2B5EF4-FFF2-40B4-BE49-F238E27FC236}">
                    <a16:creationId xmlns:a16="http://schemas.microsoft.com/office/drawing/2014/main" id="{FE3A7D4E-AE87-4A2B-9EC0-CECEAE25D9DB}"/>
                  </a:ext>
                </a:extLst>
              </p:cNvPr>
              <p:cNvSpPr/>
              <p:nvPr/>
            </p:nvSpPr>
            <p:spPr>
              <a:xfrm>
                <a:off x="34577658" y="12716833"/>
                <a:ext cx="93600" cy="94863"/>
              </a:xfrm>
              <a:prstGeom prst="ellipse">
                <a:avLst/>
              </a:prstGeom>
              <a:solidFill>
                <a:srgbClr val="40488D"/>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75" name="Oval 774">
                <a:extLst>
                  <a:ext uri="{FF2B5EF4-FFF2-40B4-BE49-F238E27FC236}">
                    <a16:creationId xmlns:a16="http://schemas.microsoft.com/office/drawing/2014/main" id="{3CBD6671-C355-4650-885A-02F53977103A}"/>
                  </a:ext>
                </a:extLst>
              </p:cNvPr>
              <p:cNvSpPr/>
              <p:nvPr/>
            </p:nvSpPr>
            <p:spPr>
              <a:xfrm>
                <a:off x="33949008" y="12647777"/>
                <a:ext cx="93600" cy="94863"/>
              </a:xfrm>
              <a:prstGeom prst="ellipse">
                <a:avLst/>
              </a:prstGeom>
              <a:solidFill>
                <a:srgbClr val="40488D"/>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76" name="Oval 775">
                <a:extLst>
                  <a:ext uri="{FF2B5EF4-FFF2-40B4-BE49-F238E27FC236}">
                    <a16:creationId xmlns:a16="http://schemas.microsoft.com/office/drawing/2014/main" id="{267F67E4-85B1-40D0-8B03-F999A012B290}"/>
                  </a:ext>
                </a:extLst>
              </p:cNvPr>
              <p:cNvSpPr/>
              <p:nvPr/>
            </p:nvSpPr>
            <p:spPr>
              <a:xfrm>
                <a:off x="33317977" y="12552527"/>
                <a:ext cx="93600" cy="94863"/>
              </a:xfrm>
              <a:prstGeom prst="ellipse">
                <a:avLst/>
              </a:prstGeom>
              <a:solidFill>
                <a:srgbClr val="40488D"/>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77" name="Oval 776">
                <a:extLst>
                  <a:ext uri="{FF2B5EF4-FFF2-40B4-BE49-F238E27FC236}">
                    <a16:creationId xmlns:a16="http://schemas.microsoft.com/office/drawing/2014/main" id="{169ACDC8-83AA-43B2-9B36-5E3C8F527897}"/>
                  </a:ext>
                </a:extLst>
              </p:cNvPr>
              <p:cNvSpPr/>
              <p:nvPr/>
            </p:nvSpPr>
            <p:spPr>
              <a:xfrm>
                <a:off x="32683694" y="12464422"/>
                <a:ext cx="93600" cy="94863"/>
              </a:xfrm>
              <a:prstGeom prst="ellipse">
                <a:avLst/>
              </a:prstGeom>
              <a:solidFill>
                <a:srgbClr val="40488D"/>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78" name="Oval 777">
                <a:extLst>
                  <a:ext uri="{FF2B5EF4-FFF2-40B4-BE49-F238E27FC236}">
                    <a16:creationId xmlns:a16="http://schemas.microsoft.com/office/drawing/2014/main" id="{31E82E5C-6BC2-4D89-A506-9195F6A1D172}"/>
                  </a:ext>
                </a:extLst>
              </p:cNvPr>
              <p:cNvSpPr/>
              <p:nvPr/>
            </p:nvSpPr>
            <p:spPr>
              <a:xfrm>
                <a:off x="32039246" y="12432733"/>
                <a:ext cx="93600" cy="94863"/>
              </a:xfrm>
              <a:prstGeom prst="ellipse">
                <a:avLst/>
              </a:prstGeom>
              <a:solidFill>
                <a:srgbClr val="40488D"/>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79" name="Freeform: Shape 778">
                <a:extLst>
                  <a:ext uri="{FF2B5EF4-FFF2-40B4-BE49-F238E27FC236}">
                    <a16:creationId xmlns:a16="http://schemas.microsoft.com/office/drawing/2014/main" id="{0E97ED21-90DC-4B6C-8946-4C26A8A8A356}"/>
                  </a:ext>
                </a:extLst>
              </p:cNvPr>
              <p:cNvSpPr/>
              <p:nvPr/>
            </p:nvSpPr>
            <p:spPr>
              <a:xfrm>
                <a:off x="32079363" y="12470004"/>
                <a:ext cx="7631723" cy="457200"/>
              </a:xfrm>
              <a:custGeom>
                <a:avLst/>
                <a:gdLst>
                  <a:gd name="connsiteX0" fmla="*/ 0 w 7631723"/>
                  <a:gd name="connsiteY0" fmla="*/ 0 h 457200"/>
                  <a:gd name="connsiteX1" fmla="*/ 658167 w 7631723"/>
                  <a:gd name="connsiteY1" fmla="*/ 40194 h 457200"/>
                  <a:gd name="connsiteX2" fmla="*/ 1286189 w 7631723"/>
                  <a:gd name="connsiteY2" fmla="*/ 125605 h 457200"/>
                  <a:gd name="connsiteX3" fmla="*/ 1914211 w 7631723"/>
                  <a:gd name="connsiteY3" fmla="*/ 221064 h 457200"/>
                  <a:gd name="connsiteX4" fmla="*/ 2552281 w 7631723"/>
                  <a:gd name="connsiteY4" fmla="*/ 301451 h 457200"/>
                  <a:gd name="connsiteX5" fmla="*/ 3195375 w 7631723"/>
                  <a:gd name="connsiteY5" fmla="*/ 361741 h 457200"/>
                  <a:gd name="connsiteX6" fmla="*/ 3828422 w 7631723"/>
                  <a:gd name="connsiteY6" fmla="*/ 356717 h 457200"/>
                  <a:gd name="connsiteX7" fmla="*/ 4456444 w 7631723"/>
                  <a:gd name="connsiteY7" fmla="*/ 422031 h 457200"/>
                  <a:gd name="connsiteX8" fmla="*/ 5099538 w 7631723"/>
                  <a:gd name="connsiteY8" fmla="*/ 437104 h 457200"/>
                  <a:gd name="connsiteX9" fmla="*/ 5732584 w 7631723"/>
                  <a:gd name="connsiteY9" fmla="*/ 432080 h 457200"/>
                  <a:gd name="connsiteX10" fmla="*/ 6365630 w 7631723"/>
                  <a:gd name="connsiteY10" fmla="*/ 417007 h 457200"/>
                  <a:gd name="connsiteX11" fmla="*/ 6998677 w 7631723"/>
                  <a:gd name="connsiteY11" fmla="*/ 457200 h 457200"/>
                  <a:gd name="connsiteX12" fmla="*/ 7631723 w 7631723"/>
                  <a:gd name="connsiteY12" fmla="*/ 452176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31723" h="457200">
                    <a:moveTo>
                      <a:pt x="0" y="0"/>
                    </a:moveTo>
                    <a:lnTo>
                      <a:pt x="658167" y="40194"/>
                    </a:lnTo>
                    <a:lnTo>
                      <a:pt x="1286189" y="125605"/>
                    </a:lnTo>
                    <a:lnTo>
                      <a:pt x="1914211" y="221064"/>
                    </a:lnTo>
                    <a:lnTo>
                      <a:pt x="2552281" y="301451"/>
                    </a:lnTo>
                    <a:lnTo>
                      <a:pt x="3195375" y="361741"/>
                    </a:lnTo>
                    <a:lnTo>
                      <a:pt x="3828422" y="356717"/>
                    </a:lnTo>
                    <a:lnTo>
                      <a:pt x="4456444" y="422031"/>
                    </a:lnTo>
                    <a:lnTo>
                      <a:pt x="5099538" y="437104"/>
                    </a:lnTo>
                    <a:lnTo>
                      <a:pt x="5732584" y="432080"/>
                    </a:lnTo>
                    <a:lnTo>
                      <a:pt x="6365630" y="417007"/>
                    </a:lnTo>
                    <a:lnTo>
                      <a:pt x="6998677" y="457200"/>
                    </a:lnTo>
                    <a:lnTo>
                      <a:pt x="7631723" y="452176"/>
                    </a:lnTo>
                  </a:path>
                </a:pathLst>
              </a:custGeom>
              <a:noFill/>
              <a:ln w="12700" cap="flat" cmpd="sng" algn="ctr">
                <a:solidFill>
                  <a:srgbClr val="40488D"/>
                </a:solidFill>
                <a:prstDash val="dash"/>
                <a:miter lim="800000"/>
              </a:ln>
              <a:effectLst/>
            </p:spPr>
            <p:txBody>
              <a:bodyPr rtlCol="0" anchor="ctr"/>
              <a:lstStyle/>
              <a:p>
                <a:pPr marL="0" marR="0" lvl="0" indent="0" algn="ctr"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623" name="Group 622">
              <a:extLst>
                <a:ext uri="{FF2B5EF4-FFF2-40B4-BE49-F238E27FC236}">
                  <a16:creationId xmlns:a16="http://schemas.microsoft.com/office/drawing/2014/main" id="{EBC75207-2C6B-482C-BF9C-FA20A100705A}"/>
                </a:ext>
              </a:extLst>
            </p:cNvPr>
            <p:cNvGrpSpPr/>
            <p:nvPr/>
          </p:nvGrpSpPr>
          <p:grpSpPr>
            <a:xfrm>
              <a:off x="31971803" y="12425571"/>
              <a:ext cx="7715980" cy="759239"/>
              <a:chOff x="32039246" y="12437659"/>
              <a:chExt cx="7715980" cy="807018"/>
            </a:xfrm>
          </p:grpSpPr>
          <p:grpSp>
            <p:nvGrpSpPr>
              <p:cNvPr id="727" name="Graphic 61">
                <a:extLst>
                  <a:ext uri="{FF2B5EF4-FFF2-40B4-BE49-F238E27FC236}">
                    <a16:creationId xmlns:a16="http://schemas.microsoft.com/office/drawing/2014/main" id="{9D8E84F2-E7F3-4990-A55F-F83980D36A70}"/>
                  </a:ext>
                </a:extLst>
              </p:cNvPr>
              <p:cNvGrpSpPr/>
              <p:nvPr/>
            </p:nvGrpSpPr>
            <p:grpSpPr>
              <a:xfrm>
                <a:off x="39037531" y="12915653"/>
                <a:ext cx="63848" cy="321469"/>
                <a:chOff x="16178307" y="9635839"/>
                <a:chExt cx="28575" cy="314325"/>
              </a:xfrm>
            </p:grpSpPr>
            <p:sp>
              <p:nvSpPr>
                <p:cNvPr id="755" name="Freeform: Shape 754">
                  <a:extLst>
                    <a:ext uri="{FF2B5EF4-FFF2-40B4-BE49-F238E27FC236}">
                      <a16:creationId xmlns:a16="http://schemas.microsoft.com/office/drawing/2014/main" id="{2B4475EA-5661-4AE2-AD4A-94BA7CDC45E1}"/>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EF4129"/>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56" name="Freeform: Shape 755">
                  <a:extLst>
                    <a:ext uri="{FF2B5EF4-FFF2-40B4-BE49-F238E27FC236}">
                      <a16:creationId xmlns:a16="http://schemas.microsoft.com/office/drawing/2014/main" id="{192C6AA6-9BBA-44B2-B796-43156225B4D0}"/>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EF4129"/>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57" name="Freeform: Shape 756">
                  <a:extLst>
                    <a:ext uri="{FF2B5EF4-FFF2-40B4-BE49-F238E27FC236}">
                      <a16:creationId xmlns:a16="http://schemas.microsoft.com/office/drawing/2014/main" id="{C898A6E1-EF13-429B-8C02-1C404DAA0C26}"/>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EF4129"/>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728" name="Group 727">
                <a:extLst>
                  <a:ext uri="{FF2B5EF4-FFF2-40B4-BE49-F238E27FC236}">
                    <a16:creationId xmlns:a16="http://schemas.microsoft.com/office/drawing/2014/main" id="{D99531B4-7C5A-4048-BB8B-2AED374CA558}"/>
                  </a:ext>
                </a:extLst>
              </p:cNvPr>
              <p:cNvGrpSpPr/>
              <p:nvPr/>
            </p:nvGrpSpPr>
            <p:grpSpPr>
              <a:xfrm>
                <a:off x="32039246" y="12437659"/>
                <a:ext cx="7715980" cy="807018"/>
                <a:chOff x="32039246" y="12432733"/>
                <a:chExt cx="7715980" cy="807018"/>
              </a:xfrm>
            </p:grpSpPr>
            <p:grpSp>
              <p:nvGrpSpPr>
                <p:cNvPr id="729" name="Graphic 61">
                  <a:extLst>
                    <a:ext uri="{FF2B5EF4-FFF2-40B4-BE49-F238E27FC236}">
                      <a16:creationId xmlns:a16="http://schemas.microsoft.com/office/drawing/2014/main" id="{0F77A531-26E6-4CE3-80C0-2BABC256E031}"/>
                    </a:ext>
                  </a:extLst>
                </p:cNvPr>
                <p:cNvGrpSpPr/>
                <p:nvPr/>
              </p:nvGrpSpPr>
              <p:grpSpPr>
                <a:xfrm>
                  <a:off x="39670944" y="12888367"/>
                  <a:ext cx="63848" cy="351384"/>
                  <a:chOff x="16178307" y="9635839"/>
                  <a:chExt cx="28575" cy="314325"/>
                </a:xfrm>
              </p:grpSpPr>
              <p:sp>
                <p:nvSpPr>
                  <p:cNvPr id="752" name="Freeform: Shape 751">
                    <a:extLst>
                      <a:ext uri="{FF2B5EF4-FFF2-40B4-BE49-F238E27FC236}">
                        <a16:creationId xmlns:a16="http://schemas.microsoft.com/office/drawing/2014/main" id="{6C6E100C-D93D-4BE2-B801-833E2C7BA1A8}"/>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EF4129"/>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53" name="Freeform: Shape 752">
                    <a:extLst>
                      <a:ext uri="{FF2B5EF4-FFF2-40B4-BE49-F238E27FC236}">
                        <a16:creationId xmlns:a16="http://schemas.microsoft.com/office/drawing/2014/main" id="{0E9BD588-B0B0-48F3-B3DD-A5281CEA5A62}"/>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EF4129"/>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54" name="Freeform: Shape 753">
                    <a:extLst>
                      <a:ext uri="{FF2B5EF4-FFF2-40B4-BE49-F238E27FC236}">
                        <a16:creationId xmlns:a16="http://schemas.microsoft.com/office/drawing/2014/main" id="{D7242A25-0D56-46BF-AEC8-7F4A727BE405}"/>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EF4129"/>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sp>
              <p:nvSpPr>
                <p:cNvPr id="730" name="Oval 729">
                  <a:extLst>
                    <a:ext uri="{FF2B5EF4-FFF2-40B4-BE49-F238E27FC236}">
                      <a16:creationId xmlns:a16="http://schemas.microsoft.com/office/drawing/2014/main" id="{335E4A5A-4A44-4517-AEBD-41AB7DC954D9}"/>
                    </a:ext>
                  </a:extLst>
                </p:cNvPr>
                <p:cNvSpPr/>
                <p:nvPr/>
              </p:nvSpPr>
              <p:spPr>
                <a:xfrm>
                  <a:off x="39661626" y="13012108"/>
                  <a:ext cx="93600" cy="94863"/>
                </a:xfrm>
                <a:prstGeom prst="ellipse">
                  <a:avLst/>
                </a:prstGeom>
                <a:solidFill>
                  <a:srgbClr val="EF4129"/>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31" name="Oval 730">
                  <a:extLst>
                    <a:ext uri="{FF2B5EF4-FFF2-40B4-BE49-F238E27FC236}">
                      <a16:creationId xmlns:a16="http://schemas.microsoft.com/office/drawing/2014/main" id="{579E4CFE-8EFC-4F4F-A244-B39B8E45898B}"/>
                    </a:ext>
                  </a:extLst>
                </p:cNvPr>
                <p:cNvSpPr/>
                <p:nvPr/>
              </p:nvSpPr>
              <p:spPr>
                <a:xfrm>
                  <a:off x="39028214" y="13035921"/>
                  <a:ext cx="93600" cy="94863"/>
                </a:xfrm>
                <a:prstGeom prst="ellipse">
                  <a:avLst/>
                </a:prstGeom>
                <a:solidFill>
                  <a:srgbClr val="EF4129"/>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nvGrpSpPr>
                <p:cNvPr id="732" name="Graphic 61">
                  <a:extLst>
                    <a:ext uri="{FF2B5EF4-FFF2-40B4-BE49-F238E27FC236}">
                      <a16:creationId xmlns:a16="http://schemas.microsoft.com/office/drawing/2014/main" id="{F4E33E51-89A9-4FA9-B234-D1A9E4DC6F77}"/>
                    </a:ext>
                  </a:extLst>
                </p:cNvPr>
                <p:cNvGrpSpPr/>
                <p:nvPr/>
              </p:nvGrpSpPr>
              <p:grpSpPr>
                <a:xfrm>
                  <a:off x="38404118" y="12870657"/>
                  <a:ext cx="63848" cy="185737"/>
                  <a:chOff x="16178307" y="9635839"/>
                  <a:chExt cx="28575" cy="314325"/>
                </a:xfrm>
              </p:grpSpPr>
              <p:sp>
                <p:nvSpPr>
                  <p:cNvPr id="749" name="Freeform: Shape 748">
                    <a:extLst>
                      <a:ext uri="{FF2B5EF4-FFF2-40B4-BE49-F238E27FC236}">
                        <a16:creationId xmlns:a16="http://schemas.microsoft.com/office/drawing/2014/main" id="{56047BD4-448C-4A15-8416-F0BAE1AE7A64}"/>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EF4129"/>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50" name="Freeform: Shape 749">
                    <a:extLst>
                      <a:ext uri="{FF2B5EF4-FFF2-40B4-BE49-F238E27FC236}">
                        <a16:creationId xmlns:a16="http://schemas.microsoft.com/office/drawing/2014/main" id="{16A5C41D-DDF2-45E9-8D6F-9078365387CF}"/>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EF4129"/>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51" name="Freeform: Shape 750">
                    <a:extLst>
                      <a:ext uri="{FF2B5EF4-FFF2-40B4-BE49-F238E27FC236}">
                        <a16:creationId xmlns:a16="http://schemas.microsoft.com/office/drawing/2014/main" id="{FECEF374-5FA9-4673-931E-32DF7C8E89FE}"/>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EF4129"/>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733" name="Graphic 61">
                  <a:extLst>
                    <a:ext uri="{FF2B5EF4-FFF2-40B4-BE49-F238E27FC236}">
                      <a16:creationId xmlns:a16="http://schemas.microsoft.com/office/drawing/2014/main" id="{3E0D1D3E-C751-48C4-B6EC-F1DF2AA35DC8}"/>
                    </a:ext>
                  </a:extLst>
                </p:cNvPr>
                <p:cNvGrpSpPr/>
                <p:nvPr/>
              </p:nvGrpSpPr>
              <p:grpSpPr>
                <a:xfrm>
                  <a:off x="37768324" y="12870658"/>
                  <a:ext cx="63848" cy="159542"/>
                  <a:chOff x="16178307" y="9635839"/>
                  <a:chExt cx="28575" cy="314325"/>
                </a:xfrm>
              </p:grpSpPr>
              <p:sp>
                <p:nvSpPr>
                  <p:cNvPr id="746" name="Freeform: Shape 745">
                    <a:extLst>
                      <a:ext uri="{FF2B5EF4-FFF2-40B4-BE49-F238E27FC236}">
                        <a16:creationId xmlns:a16="http://schemas.microsoft.com/office/drawing/2014/main" id="{E535C3F2-9360-47F7-A240-63609A77EB53}"/>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EF4129"/>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47" name="Freeform: Shape 746">
                    <a:extLst>
                      <a:ext uri="{FF2B5EF4-FFF2-40B4-BE49-F238E27FC236}">
                        <a16:creationId xmlns:a16="http://schemas.microsoft.com/office/drawing/2014/main" id="{46FE384C-795C-49C7-AFAC-FF8F458D0A75}"/>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EF4129"/>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48" name="Freeform: Shape 747">
                    <a:extLst>
                      <a:ext uri="{FF2B5EF4-FFF2-40B4-BE49-F238E27FC236}">
                        <a16:creationId xmlns:a16="http://schemas.microsoft.com/office/drawing/2014/main" id="{EB1102F2-2398-4B96-9B8E-212C725FCABA}"/>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EF4129"/>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sp>
              <p:nvSpPr>
                <p:cNvPr id="734" name="Oval 733">
                  <a:extLst>
                    <a:ext uri="{FF2B5EF4-FFF2-40B4-BE49-F238E27FC236}">
                      <a16:creationId xmlns:a16="http://schemas.microsoft.com/office/drawing/2014/main" id="{259EC674-34C7-41AB-8683-A67B92FB6DC7}"/>
                    </a:ext>
                  </a:extLst>
                </p:cNvPr>
                <p:cNvSpPr/>
                <p:nvPr/>
              </p:nvSpPr>
              <p:spPr>
                <a:xfrm>
                  <a:off x="38394802" y="12914477"/>
                  <a:ext cx="93600" cy="94863"/>
                </a:xfrm>
                <a:prstGeom prst="ellipse">
                  <a:avLst/>
                </a:prstGeom>
                <a:solidFill>
                  <a:srgbClr val="EF4129"/>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35" name="Oval 734">
                  <a:extLst>
                    <a:ext uri="{FF2B5EF4-FFF2-40B4-BE49-F238E27FC236}">
                      <a16:creationId xmlns:a16="http://schemas.microsoft.com/office/drawing/2014/main" id="{C043B7B5-BDAD-45D7-98D8-F94FF922A9AE}"/>
                    </a:ext>
                  </a:extLst>
                </p:cNvPr>
                <p:cNvSpPr/>
                <p:nvPr/>
              </p:nvSpPr>
              <p:spPr>
                <a:xfrm>
                  <a:off x="37759009" y="12912096"/>
                  <a:ext cx="93600" cy="94863"/>
                </a:xfrm>
                <a:prstGeom prst="ellipse">
                  <a:avLst/>
                </a:prstGeom>
                <a:solidFill>
                  <a:srgbClr val="EF4129"/>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36" name="Oval 735">
                  <a:extLst>
                    <a:ext uri="{FF2B5EF4-FFF2-40B4-BE49-F238E27FC236}">
                      <a16:creationId xmlns:a16="http://schemas.microsoft.com/office/drawing/2014/main" id="{8AC92E16-E673-4D94-B81B-BFAF53F866BD}"/>
                    </a:ext>
                  </a:extLst>
                </p:cNvPr>
                <p:cNvSpPr/>
                <p:nvPr/>
              </p:nvSpPr>
              <p:spPr>
                <a:xfrm>
                  <a:off x="37125596" y="12823990"/>
                  <a:ext cx="93600" cy="94863"/>
                </a:xfrm>
                <a:prstGeom prst="ellipse">
                  <a:avLst/>
                </a:prstGeom>
                <a:solidFill>
                  <a:srgbClr val="EF4129"/>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37" name="Oval 736">
                  <a:extLst>
                    <a:ext uri="{FF2B5EF4-FFF2-40B4-BE49-F238E27FC236}">
                      <a16:creationId xmlns:a16="http://schemas.microsoft.com/office/drawing/2014/main" id="{8D7FD8BF-0A27-482C-8A0C-0BA9A90C5688}"/>
                    </a:ext>
                  </a:extLst>
                </p:cNvPr>
                <p:cNvSpPr/>
                <p:nvPr/>
              </p:nvSpPr>
              <p:spPr>
                <a:xfrm>
                  <a:off x="36492183" y="12778746"/>
                  <a:ext cx="93600" cy="94863"/>
                </a:xfrm>
                <a:prstGeom prst="ellipse">
                  <a:avLst/>
                </a:prstGeom>
                <a:solidFill>
                  <a:srgbClr val="EF4129"/>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38" name="Oval 737">
                  <a:extLst>
                    <a:ext uri="{FF2B5EF4-FFF2-40B4-BE49-F238E27FC236}">
                      <a16:creationId xmlns:a16="http://schemas.microsoft.com/office/drawing/2014/main" id="{B7A96D7C-4DDC-49EF-804D-2ED38E27814F}"/>
                    </a:ext>
                  </a:extLst>
                </p:cNvPr>
                <p:cNvSpPr/>
                <p:nvPr/>
              </p:nvSpPr>
              <p:spPr>
                <a:xfrm>
                  <a:off x="35858770" y="12740646"/>
                  <a:ext cx="93600" cy="94863"/>
                </a:xfrm>
                <a:prstGeom prst="ellipse">
                  <a:avLst/>
                </a:prstGeom>
                <a:solidFill>
                  <a:srgbClr val="EF4129"/>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39" name="Oval 738">
                  <a:extLst>
                    <a:ext uri="{FF2B5EF4-FFF2-40B4-BE49-F238E27FC236}">
                      <a16:creationId xmlns:a16="http://schemas.microsoft.com/office/drawing/2014/main" id="{CC07B300-887A-4D9A-8266-8062077DF83A}"/>
                    </a:ext>
                  </a:extLst>
                </p:cNvPr>
                <p:cNvSpPr/>
                <p:nvPr/>
              </p:nvSpPr>
              <p:spPr>
                <a:xfrm>
                  <a:off x="35218213" y="12707309"/>
                  <a:ext cx="93600" cy="94863"/>
                </a:xfrm>
                <a:prstGeom prst="ellipse">
                  <a:avLst/>
                </a:prstGeom>
                <a:solidFill>
                  <a:srgbClr val="EF4129"/>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40" name="Oval 739">
                  <a:extLst>
                    <a:ext uri="{FF2B5EF4-FFF2-40B4-BE49-F238E27FC236}">
                      <a16:creationId xmlns:a16="http://schemas.microsoft.com/office/drawing/2014/main" id="{70FD93F6-97D9-42A4-A823-82255A729EBB}"/>
                    </a:ext>
                  </a:extLst>
                </p:cNvPr>
                <p:cNvSpPr/>
                <p:nvPr/>
              </p:nvSpPr>
              <p:spPr>
                <a:xfrm>
                  <a:off x="34577658" y="12666828"/>
                  <a:ext cx="93600" cy="94863"/>
                </a:xfrm>
                <a:prstGeom prst="ellipse">
                  <a:avLst/>
                </a:prstGeom>
                <a:solidFill>
                  <a:srgbClr val="EF4129"/>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41" name="Oval 740">
                  <a:extLst>
                    <a:ext uri="{FF2B5EF4-FFF2-40B4-BE49-F238E27FC236}">
                      <a16:creationId xmlns:a16="http://schemas.microsoft.com/office/drawing/2014/main" id="{82A980BB-1C68-4637-9236-C2B517A8F261}"/>
                    </a:ext>
                  </a:extLst>
                </p:cNvPr>
                <p:cNvSpPr/>
                <p:nvPr/>
              </p:nvSpPr>
              <p:spPr>
                <a:xfrm>
                  <a:off x="33949008" y="12590628"/>
                  <a:ext cx="93600" cy="94863"/>
                </a:xfrm>
                <a:prstGeom prst="ellipse">
                  <a:avLst/>
                </a:prstGeom>
                <a:solidFill>
                  <a:srgbClr val="EF4129"/>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42" name="Oval 741">
                  <a:extLst>
                    <a:ext uri="{FF2B5EF4-FFF2-40B4-BE49-F238E27FC236}">
                      <a16:creationId xmlns:a16="http://schemas.microsoft.com/office/drawing/2014/main" id="{DB8A1DC9-D19C-4549-AEC5-2E3510DFE41A}"/>
                    </a:ext>
                  </a:extLst>
                </p:cNvPr>
                <p:cNvSpPr/>
                <p:nvPr/>
              </p:nvSpPr>
              <p:spPr>
                <a:xfrm>
                  <a:off x="33317977" y="12531096"/>
                  <a:ext cx="93600" cy="94863"/>
                </a:xfrm>
                <a:prstGeom prst="ellipse">
                  <a:avLst/>
                </a:prstGeom>
                <a:solidFill>
                  <a:srgbClr val="EF4129"/>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43" name="Oval 742">
                  <a:extLst>
                    <a:ext uri="{FF2B5EF4-FFF2-40B4-BE49-F238E27FC236}">
                      <a16:creationId xmlns:a16="http://schemas.microsoft.com/office/drawing/2014/main" id="{63DFD0B1-033A-4571-89CE-C414CE15E1F8}"/>
                    </a:ext>
                  </a:extLst>
                </p:cNvPr>
                <p:cNvSpPr/>
                <p:nvPr/>
              </p:nvSpPr>
              <p:spPr>
                <a:xfrm>
                  <a:off x="32683694" y="12507282"/>
                  <a:ext cx="93600" cy="94863"/>
                </a:xfrm>
                <a:prstGeom prst="ellipse">
                  <a:avLst/>
                </a:prstGeom>
                <a:solidFill>
                  <a:srgbClr val="EF4129"/>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44" name="Oval 743">
                  <a:extLst>
                    <a:ext uri="{FF2B5EF4-FFF2-40B4-BE49-F238E27FC236}">
                      <a16:creationId xmlns:a16="http://schemas.microsoft.com/office/drawing/2014/main" id="{78FD3717-B1AF-445C-8C5F-C5A8B2E5D1ED}"/>
                    </a:ext>
                  </a:extLst>
                </p:cNvPr>
                <p:cNvSpPr/>
                <p:nvPr/>
              </p:nvSpPr>
              <p:spPr>
                <a:xfrm>
                  <a:off x="32039246" y="12432733"/>
                  <a:ext cx="93600" cy="94863"/>
                </a:xfrm>
                <a:prstGeom prst="ellipse">
                  <a:avLst/>
                </a:prstGeom>
                <a:solidFill>
                  <a:srgbClr val="EF4129"/>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45" name="Freeform: Shape 744">
                  <a:extLst>
                    <a:ext uri="{FF2B5EF4-FFF2-40B4-BE49-F238E27FC236}">
                      <a16:creationId xmlns:a16="http://schemas.microsoft.com/office/drawing/2014/main" id="{B6622935-34E2-414E-A79A-A4837B239E88}"/>
                    </a:ext>
                  </a:extLst>
                </p:cNvPr>
                <p:cNvSpPr/>
                <p:nvPr/>
              </p:nvSpPr>
              <p:spPr>
                <a:xfrm>
                  <a:off x="32084387" y="12464980"/>
                  <a:ext cx="7626699" cy="607925"/>
                </a:xfrm>
                <a:custGeom>
                  <a:avLst/>
                  <a:gdLst>
                    <a:gd name="connsiteX0" fmla="*/ 0 w 7626699"/>
                    <a:gd name="connsiteY0" fmla="*/ 0 h 607925"/>
                    <a:gd name="connsiteX1" fmla="*/ 658167 w 7626699"/>
                    <a:gd name="connsiteY1" fmla="*/ 100484 h 607925"/>
                    <a:gd name="connsiteX2" fmla="*/ 1281165 w 7626699"/>
                    <a:gd name="connsiteY2" fmla="*/ 105508 h 607925"/>
                    <a:gd name="connsiteX3" fmla="*/ 1914211 w 7626699"/>
                    <a:gd name="connsiteY3" fmla="*/ 175846 h 607925"/>
                    <a:gd name="connsiteX4" fmla="*/ 2542233 w 7626699"/>
                    <a:gd name="connsiteY4" fmla="*/ 251209 h 607925"/>
                    <a:gd name="connsiteX5" fmla="*/ 3185327 w 7626699"/>
                    <a:gd name="connsiteY5" fmla="*/ 296427 h 607925"/>
                    <a:gd name="connsiteX6" fmla="*/ 3823398 w 7626699"/>
                    <a:gd name="connsiteY6" fmla="*/ 321547 h 607925"/>
                    <a:gd name="connsiteX7" fmla="*/ 4456444 w 7626699"/>
                    <a:gd name="connsiteY7" fmla="*/ 356717 h 607925"/>
                    <a:gd name="connsiteX8" fmla="*/ 5089490 w 7626699"/>
                    <a:gd name="connsiteY8" fmla="*/ 401934 h 607925"/>
                    <a:gd name="connsiteX9" fmla="*/ 5727560 w 7626699"/>
                    <a:gd name="connsiteY9" fmla="*/ 487345 h 607925"/>
                    <a:gd name="connsiteX10" fmla="*/ 6355582 w 7626699"/>
                    <a:gd name="connsiteY10" fmla="*/ 507442 h 607925"/>
                    <a:gd name="connsiteX11" fmla="*/ 6988628 w 7626699"/>
                    <a:gd name="connsiteY11" fmla="*/ 607925 h 607925"/>
                    <a:gd name="connsiteX12" fmla="*/ 7626699 w 7626699"/>
                    <a:gd name="connsiteY12" fmla="*/ 587829 h 60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26699" h="607925">
                      <a:moveTo>
                        <a:pt x="0" y="0"/>
                      </a:moveTo>
                      <a:lnTo>
                        <a:pt x="658167" y="100484"/>
                      </a:lnTo>
                      <a:lnTo>
                        <a:pt x="1281165" y="105508"/>
                      </a:lnTo>
                      <a:lnTo>
                        <a:pt x="1914211" y="175846"/>
                      </a:lnTo>
                      <a:lnTo>
                        <a:pt x="2542233" y="251209"/>
                      </a:lnTo>
                      <a:lnTo>
                        <a:pt x="3185327" y="296427"/>
                      </a:lnTo>
                      <a:lnTo>
                        <a:pt x="3823398" y="321547"/>
                      </a:lnTo>
                      <a:lnTo>
                        <a:pt x="4456444" y="356717"/>
                      </a:lnTo>
                      <a:lnTo>
                        <a:pt x="5089490" y="401934"/>
                      </a:lnTo>
                      <a:lnTo>
                        <a:pt x="5727560" y="487345"/>
                      </a:lnTo>
                      <a:lnTo>
                        <a:pt x="6355582" y="507442"/>
                      </a:lnTo>
                      <a:lnTo>
                        <a:pt x="6988628" y="607925"/>
                      </a:lnTo>
                      <a:lnTo>
                        <a:pt x="7626699" y="587829"/>
                      </a:lnTo>
                    </a:path>
                  </a:pathLst>
                </a:custGeom>
                <a:noFill/>
                <a:ln w="12700" cap="flat" cmpd="sng" algn="ctr">
                  <a:solidFill>
                    <a:srgbClr val="EF4129"/>
                  </a:solidFill>
                  <a:prstDash val="dash"/>
                  <a:miter lim="800000"/>
                </a:ln>
                <a:effectLst/>
              </p:spPr>
              <p:txBody>
                <a:bodyPr rtlCol="0" anchor="ctr"/>
                <a:lstStyle/>
                <a:p>
                  <a:pPr marL="0" marR="0" lvl="0" indent="0" algn="ctr"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grpSp>
        <p:grpSp>
          <p:nvGrpSpPr>
            <p:cNvPr id="624" name="Group 623">
              <a:extLst>
                <a:ext uri="{FF2B5EF4-FFF2-40B4-BE49-F238E27FC236}">
                  <a16:creationId xmlns:a16="http://schemas.microsoft.com/office/drawing/2014/main" id="{6220CF41-97C3-43C5-87FE-488DF6D95F8C}"/>
                </a:ext>
              </a:extLst>
            </p:cNvPr>
            <p:cNvGrpSpPr/>
            <p:nvPr/>
          </p:nvGrpSpPr>
          <p:grpSpPr>
            <a:xfrm>
              <a:off x="31971803" y="12422270"/>
              <a:ext cx="7715980" cy="1180408"/>
              <a:chOff x="32039246" y="12432733"/>
              <a:chExt cx="7715980" cy="1254692"/>
            </a:xfrm>
          </p:grpSpPr>
          <p:sp>
            <p:nvSpPr>
              <p:cNvPr id="673" name="Oval 672">
                <a:extLst>
                  <a:ext uri="{FF2B5EF4-FFF2-40B4-BE49-F238E27FC236}">
                    <a16:creationId xmlns:a16="http://schemas.microsoft.com/office/drawing/2014/main" id="{3BF55364-E874-4D9F-AED3-10BBD082DCED}"/>
                  </a:ext>
                </a:extLst>
              </p:cNvPr>
              <p:cNvSpPr/>
              <p:nvPr/>
            </p:nvSpPr>
            <p:spPr>
              <a:xfrm>
                <a:off x="39661626" y="13424064"/>
                <a:ext cx="93600" cy="94863"/>
              </a:xfrm>
              <a:prstGeom prst="ellipse">
                <a:avLst/>
              </a:prstGeom>
              <a:solidFill>
                <a:srgbClr val="0088CE"/>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nvGrpSpPr>
              <p:cNvPr id="674" name="Graphic 61">
                <a:extLst>
                  <a:ext uri="{FF2B5EF4-FFF2-40B4-BE49-F238E27FC236}">
                    <a16:creationId xmlns:a16="http://schemas.microsoft.com/office/drawing/2014/main" id="{11082FD2-E8BB-4A21-A7BE-82A8DF82D6E9}"/>
                  </a:ext>
                </a:extLst>
              </p:cNvPr>
              <p:cNvGrpSpPr/>
              <p:nvPr/>
            </p:nvGrpSpPr>
            <p:grpSpPr>
              <a:xfrm>
                <a:off x="39670944" y="13243172"/>
                <a:ext cx="63848" cy="444253"/>
                <a:chOff x="16178307" y="9635839"/>
                <a:chExt cx="28575" cy="314325"/>
              </a:xfrm>
            </p:grpSpPr>
            <p:sp>
              <p:nvSpPr>
                <p:cNvPr id="724" name="Freeform: Shape 723">
                  <a:extLst>
                    <a:ext uri="{FF2B5EF4-FFF2-40B4-BE49-F238E27FC236}">
                      <a16:creationId xmlns:a16="http://schemas.microsoft.com/office/drawing/2014/main" id="{6E2C1D90-D421-4363-99AD-8A2B5CD4870D}"/>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25" name="Freeform: Shape 724">
                  <a:extLst>
                    <a:ext uri="{FF2B5EF4-FFF2-40B4-BE49-F238E27FC236}">
                      <a16:creationId xmlns:a16="http://schemas.microsoft.com/office/drawing/2014/main" id="{879ECB99-04FC-413D-A160-C3DD0521B217}"/>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26" name="Freeform: Shape 725">
                  <a:extLst>
                    <a:ext uri="{FF2B5EF4-FFF2-40B4-BE49-F238E27FC236}">
                      <a16:creationId xmlns:a16="http://schemas.microsoft.com/office/drawing/2014/main" id="{39EA962F-C673-4D61-AE49-DA7E028563F8}"/>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675" name="Graphic 61">
                <a:extLst>
                  <a:ext uri="{FF2B5EF4-FFF2-40B4-BE49-F238E27FC236}">
                    <a16:creationId xmlns:a16="http://schemas.microsoft.com/office/drawing/2014/main" id="{1D7254AE-1B0D-4903-88AF-2A17F38E0065}"/>
                  </a:ext>
                </a:extLst>
              </p:cNvPr>
              <p:cNvGrpSpPr/>
              <p:nvPr/>
            </p:nvGrpSpPr>
            <p:grpSpPr>
              <a:xfrm>
                <a:off x="39037531" y="13217086"/>
                <a:ext cx="63848" cy="375089"/>
                <a:chOff x="16178307" y="9635839"/>
                <a:chExt cx="28575" cy="314325"/>
              </a:xfrm>
            </p:grpSpPr>
            <p:sp>
              <p:nvSpPr>
                <p:cNvPr id="721" name="Freeform: Shape 720">
                  <a:extLst>
                    <a:ext uri="{FF2B5EF4-FFF2-40B4-BE49-F238E27FC236}">
                      <a16:creationId xmlns:a16="http://schemas.microsoft.com/office/drawing/2014/main" id="{FD7091A5-1F6C-45CF-94AC-885BCB473B33}"/>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22" name="Freeform: Shape 721">
                  <a:extLst>
                    <a:ext uri="{FF2B5EF4-FFF2-40B4-BE49-F238E27FC236}">
                      <a16:creationId xmlns:a16="http://schemas.microsoft.com/office/drawing/2014/main" id="{2E09D69D-59C3-4A33-9163-537A7C5EE506}"/>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23" name="Freeform: Shape 722">
                  <a:extLst>
                    <a:ext uri="{FF2B5EF4-FFF2-40B4-BE49-F238E27FC236}">
                      <a16:creationId xmlns:a16="http://schemas.microsoft.com/office/drawing/2014/main" id="{EF77E3E9-86A7-4FC5-B9CF-6DDF9A7D5762}"/>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676" name="Graphic 61">
                <a:extLst>
                  <a:ext uri="{FF2B5EF4-FFF2-40B4-BE49-F238E27FC236}">
                    <a16:creationId xmlns:a16="http://schemas.microsoft.com/office/drawing/2014/main" id="{99328200-7DB1-42C2-969C-75FAEDF0E772}"/>
                  </a:ext>
                </a:extLst>
              </p:cNvPr>
              <p:cNvGrpSpPr/>
              <p:nvPr/>
            </p:nvGrpSpPr>
            <p:grpSpPr>
              <a:xfrm>
                <a:off x="38404118" y="13161170"/>
                <a:ext cx="63848" cy="285749"/>
                <a:chOff x="16178307" y="9635839"/>
                <a:chExt cx="28575" cy="314325"/>
              </a:xfrm>
            </p:grpSpPr>
            <p:sp>
              <p:nvSpPr>
                <p:cNvPr id="718" name="Freeform: Shape 717">
                  <a:extLst>
                    <a:ext uri="{FF2B5EF4-FFF2-40B4-BE49-F238E27FC236}">
                      <a16:creationId xmlns:a16="http://schemas.microsoft.com/office/drawing/2014/main" id="{569EE969-2966-43C4-ADB2-702D54841DE3}"/>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19" name="Freeform: Shape 718">
                  <a:extLst>
                    <a:ext uri="{FF2B5EF4-FFF2-40B4-BE49-F238E27FC236}">
                      <a16:creationId xmlns:a16="http://schemas.microsoft.com/office/drawing/2014/main" id="{91EB5342-B880-4C0D-BDBA-E3235BA1E185}"/>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20" name="Freeform: Shape 719">
                  <a:extLst>
                    <a:ext uri="{FF2B5EF4-FFF2-40B4-BE49-F238E27FC236}">
                      <a16:creationId xmlns:a16="http://schemas.microsoft.com/office/drawing/2014/main" id="{6C6A4151-04F6-4527-A9D4-445F76A6C0FD}"/>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677" name="Graphic 61">
                <a:extLst>
                  <a:ext uri="{FF2B5EF4-FFF2-40B4-BE49-F238E27FC236}">
                    <a16:creationId xmlns:a16="http://schemas.microsoft.com/office/drawing/2014/main" id="{FCA0C660-B398-4B02-B76A-E44F204A6260}"/>
                  </a:ext>
                </a:extLst>
              </p:cNvPr>
              <p:cNvGrpSpPr/>
              <p:nvPr/>
            </p:nvGrpSpPr>
            <p:grpSpPr>
              <a:xfrm>
                <a:off x="37768324" y="13165932"/>
                <a:ext cx="63848" cy="261937"/>
                <a:chOff x="16178307" y="9635839"/>
                <a:chExt cx="28575" cy="314325"/>
              </a:xfrm>
            </p:grpSpPr>
            <p:sp>
              <p:nvSpPr>
                <p:cNvPr id="715" name="Freeform: Shape 714">
                  <a:extLst>
                    <a:ext uri="{FF2B5EF4-FFF2-40B4-BE49-F238E27FC236}">
                      <a16:creationId xmlns:a16="http://schemas.microsoft.com/office/drawing/2014/main" id="{93198D3B-C9E5-4ABB-81D2-665406758187}"/>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16" name="Freeform: Shape 715">
                  <a:extLst>
                    <a:ext uri="{FF2B5EF4-FFF2-40B4-BE49-F238E27FC236}">
                      <a16:creationId xmlns:a16="http://schemas.microsoft.com/office/drawing/2014/main" id="{8C4DEA1C-688B-4D60-8F6B-EF605314995C}"/>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17" name="Freeform: Shape 716">
                  <a:extLst>
                    <a:ext uri="{FF2B5EF4-FFF2-40B4-BE49-F238E27FC236}">
                      <a16:creationId xmlns:a16="http://schemas.microsoft.com/office/drawing/2014/main" id="{839D86DF-9559-4B25-8B65-E1D51A082DC2}"/>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678" name="Graphic 61">
                <a:extLst>
                  <a:ext uri="{FF2B5EF4-FFF2-40B4-BE49-F238E27FC236}">
                    <a16:creationId xmlns:a16="http://schemas.microsoft.com/office/drawing/2014/main" id="{06AE2011-2D39-4EA8-9EC9-B439B523DFFE}"/>
                  </a:ext>
                </a:extLst>
              </p:cNvPr>
              <p:cNvGrpSpPr/>
              <p:nvPr/>
            </p:nvGrpSpPr>
            <p:grpSpPr>
              <a:xfrm>
                <a:off x="37134911" y="13139739"/>
                <a:ext cx="63848" cy="233362"/>
                <a:chOff x="16178307" y="9635839"/>
                <a:chExt cx="28575" cy="314325"/>
              </a:xfrm>
            </p:grpSpPr>
            <p:sp>
              <p:nvSpPr>
                <p:cNvPr id="712" name="Freeform: Shape 711">
                  <a:extLst>
                    <a:ext uri="{FF2B5EF4-FFF2-40B4-BE49-F238E27FC236}">
                      <a16:creationId xmlns:a16="http://schemas.microsoft.com/office/drawing/2014/main" id="{818559CD-298F-4157-A252-A1C57360CA2A}"/>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13" name="Freeform: Shape 712">
                  <a:extLst>
                    <a:ext uri="{FF2B5EF4-FFF2-40B4-BE49-F238E27FC236}">
                      <a16:creationId xmlns:a16="http://schemas.microsoft.com/office/drawing/2014/main" id="{4B6A2F4B-BF5E-49DF-A17A-A8FFE1623C00}"/>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14" name="Freeform: Shape 713">
                  <a:extLst>
                    <a:ext uri="{FF2B5EF4-FFF2-40B4-BE49-F238E27FC236}">
                      <a16:creationId xmlns:a16="http://schemas.microsoft.com/office/drawing/2014/main" id="{9F5031D3-3C35-4811-A4FB-63E0E29F3354}"/>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679" name="Graphic 61">
                <a:extLst>
                  <a:ext uri="{FF2B5EF4-FFF2-40B4-BE49-F238E27FC236}">
                    <a16:creationId xmlns:a16="http://schemas.microsoft.com/office/drawing/2014/main" id="{84933C7B-49F8-4926-AAD2-DD7948B9CED9}"/>
                  </a:ext>
                </a:extLst>
              </p:cNvPr>
              <p:cNvGrpSpPr/>
              <p:nvPr/>
            </p:nvGrpSpPr>
            <p:grpSpPr>
              <a:xfrm>
                <a:off x="36496737" y="13108781"/>
                <a:ext cx="63848" cy="204788"/>
                <a:chOff x="16178307" y="9635839"/>
                <a:chExt cx="28575" cy="314325"/>
              </a:xfrm>
            </p:grpSpPr>
            <p:sp>
              <p:nvSpPr>
                <p:cNvPr id="709" name="Freeform: Shape 708">
                  <a:extLst>
                    <a:ext uri="{FF2B5EF4-FFF2-40B4-BE49-F238E27FC236}">
                      <a16:creationId xmlns:a16="http://schemas.microsoft.com/office/drawing/2014/main" id="{A91F02FC-1C2F-4001-AE70-AA53A8E6963C}"/>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10" name="Freeform: Shape 709">
                  <a:extLst>
                    <a:ext uri="{FF2B5EF4-FFF2-40B4-BE49-F238E27FC236}">
                      <a16:creationId xmlns:a16="http://schemas.microsoft.com/office/drawing/2014/main" id="{4724191E-119B-43CD-ACEB-89CD2000C2AF}"/>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11" name="Freeform: Shape 710">
                  <a:extLst>
                    <a:ext uri="{FF2B5EF4-FFF2-40B4-BE49-F238E27FC236}">
                      <a16:creationId xmlns:a16="http://schemas.microsoft.com/office/drawing/2014/main" id="{CA34AB21-6BDE-42BC-89B5-C5B227F4C1D1}"/>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680" name="Graphic 61">
                <a:extLst>
                  <a:ext uri="{FF2B5EF4-FFF2-40B4-BE49-F238E27FC236}">
                    <a16:creationId xmlns:a16="http://schemas.microsoft.com/office/drawing/2014/main" id="{6F08551D-A01D-45DC-A732-A7AF9937BD74}"/>
                  </a:ext>
                </a:extLst>
              </p:cNvPr>
              <p:cNvGrpSpPr/>
              <p:nvPr/>
            </p:nvGrpSpPr>
            <p:grpSpPr>
              <a:xfrm>
                <a:off x="35865706" y="13042106"/>
                <a:ext cx="63848" cy="161925"/>
                <a:chOff x="16178307" y="9635839"/>
                <a:chExt cx="28575" cy="314325"/>
              </a:xfrm>
            </p:grpSpPr>
            <p:sp>
              <p:nvSpPr>
                <p:cNvPr id="706" name="Freeform: Shape 705">
                  <a:extLst>
                    <a:ext uri="{FF2B5EF4-FFF2-40B4-BE49-F238E27FC236}">
                      <a16:creationId xmlns:a16="http://schemas.microsoft.com/office/drawing/2014/main" id="{09784DFE-F14F-4747-9C58-05E92F445C77}"/>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07" name="Freeform: Shape 706">
                  <a:extLst>
                    <a:ext uri="{FF2B5EF4-FFF2-40B4-BE49-F238E27FC236}">
                      <a16:creationId xmlns:a16="http://schemas.microsoft.com/office/drawing/2014/main" id="{A8E9CF61-B65A-4D06-8B73-A173F5AE5CFD}"/>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08" name="Freeform: Shape 707">
                  <a:extLst>
                    <a:ext uri="{FF2B5EF4-FFF2-40B4-BE49-F238E27FC236}">
                      <a16:creationId xmlns:a16="http://schemas.microsoft.com/office/drawing/2014/main" id="{73A9AA40-48A9-420A-A542-3B3E1043F01F}"/>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681" name="Graphic 61">
                <a:extLst>
                  <a:ext uri="{FF2B5EF4-FFF2-40B4-BE49-F238E27FC236}">
                    <a16:creationId xmlns:a16="http://schemas.microsoft.com/office/drawing/2014/main" id="{A022E19E-7658-4EB3-BE95-DA0238C27B85}"/>
                  </a:ext>
                </a:extLst>
              </p:cNvPr>
              <p:cNvGrpSpPr/>
              <p:nvPr/>
            </p:nvGrpSpPr>
            <p:grpSpPr>
              <a:xfrm>
                <a:off x="35227531" y="13042106"/>
                <a:ext cx="63848" cy="142875"/>
                <a:chOff x="16178307" y="9635839"/>
                <a:chExt cx="28575" cy="314325"/>
              </a:xfrm>
            </p:grpSpPr>
            <p:sp>
              <p:nvSpPr>
                <p:cNvPr id="703" name="Freeform: Shape 702">
                  <a:extLst>
                    <a:ext uri="{FF2B5EF4-FFF2-40B4-BE49-F238E27FC236}">
                      <a16:creationId xmlns:a16="http://schemas.microsoft.com/office/drawing/2014/main" id="{ABB0479F-E5A4-4C3A-A32B-A0E17C16C8BC}"/>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04" name="Freeform: Shape 703">
                  <a:extLst>
                    <a:ext uri="{FF2B5EF4-FFF2-40B4-BE49-F238E27FC236}">
                      <a16:creationId xmlns:a16="http://schemas.microsoft.com/office/drawing/2014/main" id="{12426211-9CBD-4559-87B2-29A0BDEB077C}"/>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05" name="Freeform: Shape 704">
                  <a:extLst>
                    <a:ext uri="{FF2B5EF4-FFF2-40B4-BE49-F238E27FC236}">
                      <a16:creationId xmlns:a16="http://schemas.microsoft.com/office/drawing/2014/main" id="{C1174852-8CFC-420E-9A54-1A90CBC6904C}"/>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682" name="Graphic 61">
                <a:extLst>
                  <a:ext uri="{FF2B5EF4-FFF2-40B4-BE49-F238E27FC236}">
                    <a16:creationId xmlns:a16="http://schemas.microsoft.com/office/drawing/2014/main" id="{87C56512-7711-4677-BCA3-DFE7A69FCD97}"/>
                  </a:ext>
                </a:extLst>
              </p:cNvPr>
              <p:cNvGrpSpPr/>
              <p:nvPr/>
            </p:nvGrpSpPr>
            <p:grpSpPr>
              <a:xfrm>
                <a:off x="34586974" y="12996864"/>
                <a:ext cx="63848" cy="150017"/>
                <a:chOff x="16178307" y="9635839"/>
                <a:chExt cx="28575" cy="314325"/>
              </a:xfrm>
            </p:grpSpPr>
            <p:sp>
              <p:nvSpPr>
                <p:cNvPr id="700" name="Freeform: Shape 699">
                  <a:extLst>
                    <a:ext uri="{FF2B5EF4-FFF2-40B4-BE49-F238E27FC236}">
                      <a16:creationId xmlns:a16="http://schemas.microsoft.com/office/drawing/2014/main" id="{4D94CB5B-2813-4266-B368-91845F25B4A9}"/>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01" name="Freeform: Shape 700">
                  <a:extLst>
                    <a:ext uri="{FF2B5EF4-FFF2-40B4-BE49-F238E27FC236}">
                      <a16:creationId xmlns:a16="http://schemas.microsoft.com/office/drawing/2014/main" id="{A709155F-98F3-4D7A-9F70-4D080317CE8B}"/>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702" name="Freeform: Shape 701">
                  <a:extLst>
                    <a:ext uri="{FF2B5EF4-FFF2-40B4-BE49-F238E27FC236}">
                      <a16:creationId xmlns:a16="http://schemas.microsoft.com/office/drawing/2014/main" id="{5D0B3CDC-0BAB-40DA-9DDC-C5E4C69AF494}"/>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683" name="Graphic 61">
                <a:extLst>
                  <a:ext uri="{FF2B5EF4-FFF2-40B4-BE49-F238E27FC236}">
                    <a16:creationId xmlns:a16="http://schemas.microsoft.com/office/drawing/2014/main" id="{CADFC9B1-3A62-4BEC-A74A-476F7EA6588C}"/>
                  </a:ext>
                </a:extLst>
              </p:cNvPr>
              <p:cNvGrpSpPr/>
              <p:nvPr/>
            </p:nvGrpSpPr>
            <p:grpSpPr>
              <a:xfrm>
                <a:off x="33958324" y="12858752"/>
                <a:ext cx="63848" cy="119062"/>
                <a:chOff x="16178307" y="9635839"/>
                <a:chExt cx="28575" cy="314325"/>
              </a:xfrm>
            </p:grpSpPr>
            <p:sp>
              <p:nvSpPr>
                <p:cNvPr id="697" name="Freeform: Shape 696">
                  <a:extLst>
                    <a:ext uri="{FF2B5EF4-FFF2-40B4-BE49-F238E27FC236}">
                      <a16:creationId xmlns:a16="http://schemas.microsoft.com/office/drawing/2014/main" id="{FAAF2DA7-BC62-4DFC-91B5-336EC10258F6}"/>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98" name="Freeform: Shape 697">
                  <a:extLst>
                    <a:ext uri="{FF2B5EF4-FFF2-40B4-BE49-F238E27FC236}">
                      <a16:creationId xmlns:a16="http://schemas.microsoft.com/office/drawing/2014/main" id="{F556830C-E0D9-46D4-B3BE-351C2BC966A1}"/>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99" name="Freeform: Shape 698">
                  <a:extLst>
                    <a:ext uri="{FF2B5EF4-FFF2-40B4-BE49-F238E27FC236}">
                      <a16:creationId xmlns:a16="http://schemas.microsoft.com/office/drawing/2014/main" id="{2D303F51-BD0F-4588-810D-2251DB41F506}"/>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0088CE"/>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sp>
            <p:nvSpPr>
              <p:cNvPr id="684" name="Oval 683">
                <a:extLst>
                  <a:ext uri="{FF2B5EF4-FFF2-40B4-BE49-F238E27FC236}">
                    <a16:creationId xmlns:a16="http://schemas.microsoft.com/office/drawing/2014/main" id="{1969D372-ED6E-4083-A74F-2E3B03AA7574}"/>
                  </a:ext>
                </a:extLst>
              </p:cNvPr>
              <p:cNvSpPr/>
              <p:nvPr/>
            </p:nvSpPr>
            <p:spPr>
              <a:xfrm>
                <a:off x="39028214" y="13355008"/>
                <a:ext cx="93600" cy="94863"/>
              </a:xfrm>
              <a:prstGeom prst="ellipse">
                <a:avLst/>
              </a:prstGeom>
              <a:solidFill>
                <a:srgbClr val="0088CE"/>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85" name="Oval 684">
                <a:extLst>
                  <a:ext uri="{FF2B5EF4-FFF2-40B4-BE49-F238E27FC236}">
                    <a16:creationId xmlns:a16="http://schemas.microsoft.com/office/drawing/2014/main" id="{9D36E18D-EDB0-451A-8F95-050EC5866AC5}"/>
                  </a:ext>
                </a:extLst>
              </p:cNvPr>
              <p:cNvSpPr/>
              <p:nvPr/>
            </p:nvSpPr>
            <p:spPr>
              <a:xfrm>
                <a:off x="38394802" y="13266901"/>
                <a:ext cx="93600" cy="94863"/>
              </a:xfrm>
              <a:prstGeom prst="ellipse">
                <a:avLst/>
              </a:prstGeom>
              <a:solidFill>
                <a:srgbClr val="0088CE"/>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86" name="Oval 685">
                <a:extLst>
                  <a:ext uri="{FF2B5EF4-FFF2-40B4-BE49-F238E27FC236}">
                    <a16:creationId xmlns:a16="http://schemas.microsoft.com/office/drawing/2014/main" id="{F91EE3DA-6A5E-4806-B282-AABD5575E7A9}"/>
                  </a:ext>
                </a:extLst>
              </p:cNvPr>
              <p:cNvSpPr/>
              <p:nvPr/>
            </p:nvSpPr>
            <p:spPr>
              <a:xfrm>
                <a:off x="37759009" y="13259758"/>
                <a:ext cx="93600" cy="94863"/>
              </a:xfrm>
              <a:prstGeom prst="ellipse">
                <a:avLst/>
              </a:prstGeom>
              <a:solidFill>
                <a:srgbClr val="0088CE"/>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87" name="Oval 686">
                <a:extLst>
                  <a:ext uri="{FF2B5EF4-FFF2-40B4-BE49-F238E27FC236}">
                    <a16:creationId xmlns:a16="http://schemas.microsoft.com/office/drawing/2014/main" id="{CDFEBBD0-5383-43C4-A33A-45B0507A4AD5}"/>
                  </a:ext>
                </a:extLst>
              </p:cNvPr>
              <p:cNvSpPr/>
              <p:nvPr/>
            </p:nvSpPr>
            <p:spPr>
              <a:xfrm>
                <a:off x="37125596" y="13207370"/>
                <a:ext cx="93600" cy="94863"/>
              </a:xfrm>
              <a:prstGeom prst="ellipse">
                <a:avLst/>
              </a:prstGeom>
              <a:solidFill>
                <a:srgbClr val="0088CE"/>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88" name="Oval 687">
                <a:extLst>
                  <a:ext uri="{FF2B5EF4-FFF2-40B4-BE49-F238E27FC236}">
                    <a16:creationId xmlns:a16="http://schemas.microsoft.com/office/drawing/2014/main" id="{71B132E9-3AE9-4E2E-9D95-A4F5017EA8F1}"/>
                  </a:ext>
                </a:extLst>
              </p:cNvPr>
              <p:cNvSpPr/>
              <p:nvPr/>
            </p:nvSpPr>
            <p:spPr>
              <a:xfrm>
                <a:off x="36492183" y="13169271"/>
                <a:ext cx="93600" cy="94863"/>
              </a:xfrm>
              <a:prstGeom prst="ellipse">
                <a:avLst/>
              </a:prstGeom>
              <a:solidFill>
                <a:srgbClr val="0088CE"/>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89" name="Oval 688">
                <a:extLst>
                  <a:ext uri="{FF2B5EF4-FFF2-40B4-BE49-F238E27FC236}">
                    <a16:creationId xmlns:a16="http://schemas.microsoft.com/office/drawing/2014/main" id="{301A8DD4-EFB2-4FFC-B350-49D94960EF33}"/>
                  </a:ext>
                </a:extLst>
              </p:cNvPr>
              <p:cNvSpPr/>
              <p:nvPr/>
            </p:nvSpPr>
            <p:spPr>
              <a:xfrm>
                <a:off x="35858770" y="13081164"/>
                <a:ext cx="93600" cy="94863"/>
              </a:xfrm>
              <a:prstGeom prst="ellipse">
                <a:avLst/>
              </a:prstGeom>
              <a:solidFill>
                <a:srgbClr val="0088CE"/>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90" name="Oval 689">
                <a:extLst>
                  <a:ext uri="{FF2B5EF4-FFF2-40B4-BE49-F238E27FC236}">
                    <a16:creationId xmlns:a16="http://schemas.microsoft.com/office/drawing/2014/main" id="{B478C673-6017-41B8-8562-860798238800}"/>
                  </a:ext>
                </a:extLst>
              </p:cNvPr>
              <p:cNvSpPr/>
              <p:nvPr/>
            </p:nvSpPr>
            <p:spPr>
              <a:xfrm>
                <a:off x="35218213" y="13071640"/>
                <a:ext cx="93600" cy="94863"/>
              </a:xfrm>
              <a:prstGeom prst="ellipse">
                <a:avLst/>
              </a:prstGeom>
              <a:solidFill>
                <a:srgbClr val="0088CE"/>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91" name="Oval 690">
                <a:extLst>
                  <a:ext uri="{FF2B5EF4-FFF2-40B4-BE49-F238E27FC236}">
                    <a16:creationId xmlns:a16="http://schemas.microsoft.com/office/drawing/2014/main" id="{F585E443-7968-4EDC-BC31-9DD056E96E50}"/>
                  </a:ext>
                </a:extLst>
              </p:cNvPr>
              <p:cNvSpPr/>
              <p:nvPr/>
            </p:nvSpPr>
            <p:spPr>
              <a:xfrm>
                <a:off x="34577658" y="13024015"/>
                <a:ext cx="93600" cy="94863"/>
              </a:xfrm>
              <a:prstGeom prst="ellipse">
                <a:avLst/>
              </a:prstGeom>
              <a:solidFill>
                <a:srgbClr val="0088CE"/>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92" name="Oval 691">
                <a:extLst>
                  <a:ext uri="{FF2B5EF4-FFF2-40B4-BE49-F238E27FC236}">
                    <a16:creationId xmlns:a16="http://schemas.microsoft.com/office/drawing/2014/main" id="{628EDA7D-C5C9-4D7E-A7AA-C1513813D539}"/>
                  </a:ext>
                </a:extLst>
              </p:cNvPr>
              <p:cNvSpPr/>
              <p:nvPr/>
            </p:nvSpPr>
            <p:spPr>
              <a:xfrm>
                <a:off x="33949008" y="12873997"/>
                <a:ext cx="93600" cy="94863"/>
              </a:xfrm>
              <a:prstGeom prst="ellipse">
                <a:avLst/>
              </a:prstGeom>
              <a:solidFill>
                <a:srgbClr val="0088CE"/>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93" name="Oval 692">
                <a:extLst>
                  <a:ext uri="{FF2B5EF4-FFF2-40B4-BE49-F238E27FC236}">
                    <a16:creationId xmlns:a16="http://schemas.microsoft.com/office/drawing/2014/main" id="{664C02BD-ACB3-40DE-AC4F-34EE35654C8C}"/>
                  </a:ext>
                </a:extLst>
              </p:cNvPr>
              <p:cNvSpPr/>
              <p:nvPr/>
            </p:nvSpPr>
            <p:spPr>
              <a:xfrm>
                <a:off x="33317977" y="12714453"/>
                <a:ext cx="93600" cy="94863"/>
              </a:xfrm>
              <a:prstGeom prst="ellipse">
                <a:avLst/>
              </a:prstGeom>
              <a:solidFill>
                <a:srgbClr val="0088CE"/>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94" name="Oval 693">
                <a:extLst>
                  <a:ext uri="{FF2B5EF4-FFF2-40B4-BE49-F238E27FC236}">
                    <a16:creationId xmlns:a16="http://schemas.microsoft.com/office/drawing/2014/main" id="{EE05BF56-5AAB-4FF9-B30E-4955DEFE85F4}"/>
                  </a:ext>
                </a:extLst>
              </p:cNvPr>
              <p:cNvSpPr/>
              <p:nvPr/>
            </p:nvSpPr>
            <p:spPr>
              <a:xfrm>
                <a:off x="32683694" y="12559672"/>
                <a:ext cx="93600" cy="94863"/>
              </a:xfrm>
              <a:prstGeom prst="ellipse">
                <a:avLst/>
              </a:prstGeom>
              <a:solidFill>
                <a:srgbClr val="0088CE"/>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95" name="Oval 694">
                <a:extLst>
                  <a:ext uri="{FF2B5EF4-FFF2-40B4-BE49-F238E27FC236}">
                    <a16:creationId xmlns:a16="http://schemas.microsoft.com/office/drawing/2014/main" id="{33080FE4-BC2E-4870-A616-43485011911A}"/>
                  </a:ext>
                </a:extLst>
              </p:cNvPr>
              <p:cNvSpPr/>
              <p:nvPr/>
            </p:nvSpPr>
            <p:spPr>
              <a:xfrm>
                <a:off x="32039246" y="12432733"/>
                <a:ext cx="93600" cy="94863"/>
              </a:xfrm>
              <a:prstGeom prst="ellipse">
                <a:avLst/>
              </a:prstGeom>
              <a:solidFill>
                <a:srgbClr val="0088CE"/>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96" name="Freeform: Shape 695">
                <a:extLst>
                  <a:ext uri="{FF2B5EF4-FFF2-40B4-BE49-F238E27FC236}">
                    <a16:creationId xmlns:a16="http://schemas.microsoft.com/office/drawing/2014/main" id="{3DDE720C-21EC-47FA-B74A-E2646F97E6B0}"/>
                  </a:ext>
                </a:extLst>
              </p:cNvPr>
              <p:cNvSpPr/>
              <p:nvPr/>
            </p:nvSpPr>
            <p:spPr>
              <a:xfrm>
                <a:off x="32089411" y="12480053"/>
                <a:ext cx="7616651" cy="969666"/>
              </a:xfrm>
              <a:custGeom>
                <a:avLst/>
                <a:gdLst>
                  <a:gd name="connsiteX0" fmla="*/ 0 w 7616651"/>
                  <a:gd name="connsiteY0" fmla="*/ 0 h 969666"/>
                  <a:gd name="connsiteX1" fmla="*/ 638070 w 7616651"/>
                  <a:gd name="connsiteY1" fmla="*/ 125604 h 969666"/>
                  <a:gd name="connsiteX2" fmla="*/ 1276141 w 7616651"/>
                  <a:gd name="connsiteY2" fmla="*/ 286378 h 969666"/>
                  <a:gd name="connsiteX3" fmla="*/ 1909187 w 7616651"/>
                  <a:gd name="connsiteY3" fmla="*/ 447151 h 969666"/>
                  <a:gd name="connsiteX4" fmla="*/ 2532185 w 7616651"/>
                  <a:gd name="connsiteY4" fmla="*/ 582804 h 969666"/>
                  <a:gd name="connsiteX5" fmla="*/ 3180303 w 7616651"/>
                  <a:gd name="connsiteY5" fmla="*/ 638070 h 969666"/>
                  <a:gd name="connsiteX6" fmla="*/ 3818374 w 7616651"/>
                  <a:gd name="connsiteY6" fmla="*/ 653143 h 969666"/>
                  <a:gd name="connsiteX7" fmla="*/ 4451420 w 7616651"/>
                  <a:gd name="connsiteY7" fmla="*/ 728505 h 969666"/>
                  <a:gd name="connsiteX8" fmla="*/ 5084466 w 7616651"/>
                  <a:gd name="connsiteY8" fmla="*/ 778747 h 969666"/>
                  <a:gd name="connsiteX9" fmla="*/ 5717512 w 7616651"/>
                  <a:gd name="connsiteY9" fmla="*/ 823965 h 969666"/>
                  <a:gd name="connsiteX10" fmla="*/ 6355582 w 7616651"/>
                  <a:gd name="connsiteY10" fmla="*/ 834013 h 969666"/>
                  <a:gd name="connsiteX11" fmla="*/ 6988629 w 7616651"/>
                  <a:gd name="connsiteY11" fmla="*/ 914400 h 969666"/>
                  <a:gd name="connsiteX12" fmla="*/ 7616651 w 7616651"/>
                  <a:gd name="connsiteY12" fmla="*/ 969666 h 969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16651" h="969666">
                    <a:moveTo>
                      <a:pt x="0" y="0"/>
                    </a:moveTo>
                    <a:lnTo>
                      <a:pt x="638070" y="125604"/>
                    </a:lnTo>
                    <a:lnTo>
                      <a:pt x="1276141" y="286378"/>
                    </a:lnTo>
                    <a:lnTo>
                      <a:pt x="1909187" y="447151"/>
                    </a:lnTo>
                    <a:lnTo>
                      <a:pt x="2532185" y="582804"/>
                    </a:lnTo>
                    <a:lnTo>
                      <a:pt x="3180303" y="638070"/>
                    </a:lnTo>
                    <a:lnTo>
                      <a:pt x="3818374" y="653143"/>
                    </a:lnTo>
                    <a:lnTo>
                      <a:pt x="4451420" y="728505"/>
                    </a:lnTo>
                    <a:lnTo>
                      <a:pt x="5084466" y="778747"/>
                    </a:lnTo>
                    <a:lnTo>
                      <a:pt x="5717512" y="823965"/>
                    </a:lnTo>
                    <a:lnTo>
                      <a:pt x="6355582" y="834013"/>
                    </a:lnTo>
                    <a:lnTo>
                      <a:pt x="6988629" y="914400"/>
                    </a:lnTo>
                    <a:lnTo>
                      <a:pt x="7616651" y="969666"/>
                    </a:lnTo>
                  </a:path>
                </a:pathLst>
              </a:custGeom>
              <a:noFill/>
              <a:ln w="12700" cap="flat" cmpd="sng" algn="ctr">
                <a:solidFill>
                  <a:srgbClr val="0088CE"/>
                </a:solidFill>
                <a:prstDash val="dash"/>
                <a:miter lim="800000"/>
              </a:ln>
              <a:effectLst/>
            </p:spPr>
            <p:txBody>
              <a:bodyPr rtlCol="0" anchor="ctr"/>
              <a:lstStyle/>
              <a:p>
                <a:pPr marL="0" marR="0" lvl="0" indent="0" algn="ctr"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625" name="Group 624">
              <a:extLst>
                <a:ext uri="{FF2B5EF4-FFF2-40B4-BE49-F238E27FC236}">
                  <a16:creationId xmlns:a16="http://schemas.microsoft.com/office/drawing/2014/main" id="{65240EE1-12E4-41F1-B12D-E55428FAB058}"/>
                </a:ext>
              </a:extLst>
            </p:cNvPr>
            <p:cNvGrpSpPr/>
            <p:nvPr/>
          </p:nvGrpSpPr>
          <p:grpSpPr>
            <a:xfrm>
              <a:off x="31971803" y="12421418"/>
              <a:ext cx="2632012" cy="1659826"/>
              <a:chOff x="32039246" y="12432733"/>
              <a:chExt cx="2632012" cy="1764280"/>
            </a:xfrm>
          </p:grpSpPr>
          <p:grpSp>
            <p:nvGrpSpPr>
              <p:cNvPr id="656" name="Graphic 61">
                <a:extLst>
                  <a:ext uri="{FF2B5EF4-FFF2-40B4-BE49-F238E27FC236}">
                    <a16:creationId xmlns:a16="http://schemas.microsoft.com/office/drawing/2014/main" id="{BE17ABB7-8DAE-499A-B536-89A19058465C}"/>
                  </a:ext>
                </a:extLst>
              </p:cNvPr>
              <p:cNvGrpSpPr/>
              <p:nvPr/>
            </p:nvGrpSpPr>
            <p:grpSpPr>
              <a:xfrm>
                <a:off x="34046431" y="12763501"/>
                <a:ext cx="63848" cy="1433512"/>
                <a:chOff x="16178307" y="9635839"/>
                <a:chExt cx="28575" cy="314325"/>
              </a:xfrm>
            </p:grpSpPr>
            <p:sp>
              <p:nvSpPr>
                <p:cNvPr id="670" name="Freeform: Shape 669">
                  <a:extLst>
                    <a:ext uri="{FF2B5EF4-FFF2-40B4-BE49-F238E27FC236}">
                      <a16:creationId xmlns:a16="http://schemas.microsoft.com/office/drawing/2014/main" id="{051BF443-48A6-44F4-9738-B312274380F3}"/>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F37021"/>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71" name="Freeform: Shape 670">
                  <a:extLst>
                    <a:ext uri="{FF2B5EF4-FFF2-40B4-BE49-F238E27FC236}">
                      <a16:creationId xmlns:a16="http://schemas.microsoft.com/office/drawing/2014/main" id="{CC7923E4-C826-434C-B1C6-C68F848BD086}"/>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F37021"/>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72" name="Freeform: Shape 671">
                  <a:extLst>
                    <a:ext uri="{FF2B5EF4-FFF2-40B4-BE49-F238E27FC236}">
                      <a16:creationId xmlns:a16="http://schemas.microsoft.com/office/drawing/2014/main" id="{C4DD6598-20F6-4D2C-ACB7-B23B72D77BFD}"/>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F37021"/>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657" name="Graphic 61">
                <a:extLst>
                  <a:ext uri="{FF2B5EF4-FFF2-40B4-BE49-F238E27FC236}">
                    <a16:creationId xmlns:a16="http://schemas.microsoft.com/office/drawing/2014/main" id="{1843ED71-02FD-4082-8AC2-5A6DF17C2F82}"/>
                  </a:ext>
                </a:extLst>
              </p:cNvPr>
              <p:cNvGrpSpPr/>
              <p:nvPr/>
            </p:nvGrpSpPr>
            <p:grpSpPr>
              <a:xfrm>
                <a:off x="33327294" y="12603956"/>
                <a:ext cx="63848" cy="228600"/>
                <a:chOff x="16178307" y="9635839"/>
                <a:chExt cx="28575" cy="314325"/>
              </a:xfrm>
            </p:grpSpPr>
            <p:sp>
              <p:nvSpPr>
                <p:cNvPr id="667" name="Freeform: Shape 666">
                  <a:extLst>
                    <a:ext uri="{FF2B5EF4-FFF2-40B4-BE49-F238E27FC236}">
                      <a16:creationId xmlns:a16="http://schemas.microsoft.com/office/drawing/2014/main" id="{3D68BB82-D9D5-4424-A8FC-55A9DA7A4C1A}"/>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F37021"/>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68" name="Freeform: Shape 667">
                  <a:extLst>
                    <a:ext uri="{FF2B5EF4-FFF2-40B4-BE49-F238E27FC236}">
                      <a16:creationId xmlns:a16="http://schemas.microsoft.com/office/drawing/2014/main" id="{D09FA8E5-F63D-42B3-92CA-5D1B96A4F7A8}"/>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F37021"/>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69" name="Freeform: Shape 668">
                  <a:extLst>
                    <a:ext uri="{FF2B5EF4-FFF2-40B4-BE49-F238E27FC236}">
                      <a16:creationId xmlns:a16="http://schemas.microsoft.com/office/drawing/2014/main" id="{780E3E65-B4F8-4975-97B4-6A159F52C61C}"/>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F37021"/>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658" name="Graphic 61">
                <a:extLst>
                  <a:ext uri="{FF2B5EF4-FFF2-40B4-BE49-F238E27FC236}">
                    <a16:creationId xmlns:a16="http://schemas.microsoft.com/office/drawing/2014/main" id="{F191B56C-5412-4401-9874-AD9F54F12CAB}"/>
                  </a:ext>
                </a:extLst>
              </p:cNvPr>
              <p:cNvGrpSpPr/>
              <p:nvPr/>
            </p:nvGrpSpPr>
            <p:grpSpPr>
              <a:xfrm>
                <a:off x="34586974" y="12837319"/>
                <a:ext cx="63848" cy="604837"/>
                <a:chOff x="16178307" y="9635839"/>
                <a:chExt cx="28575" cy="314325"/>
              </a:xfrm>
            </p:grpSpPr>
            <p:sp>
              <p:nvSpPr>
                <p:cNvPr id="664" name="Freeform: Shape 663">
                  <a:extLst>
                    <a:ext uri="{FF2B5EF4-FFF2-40B4-BE49-F238E27FC236}">
                      <a16:creationId xmlns:a16="http://schemas.microsoft.com/office/drawing/2014/main" id="{6394C92F-A95F-4981-A9AA-A72CA3F63429}"/>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F37021"/>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65" name="Freeform: Shape 664">
                  <a:extLst>
                    <a:ext uri="{FF2B5EF4-FFF2-40B4-BE49-F238E27FC236}">
                      <a16:creationId xmlns:a16="http://schemas.microsoft.com/office/drawing/2014/main" id="{217D4AE4-6CE0-4F09-A844-A6DB4D7F0D2E}"/>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F37021"/>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66" name="Freeform: Shape 665">
                  <a:extLst>
                    <a:ext uri="{FF2B5EF4-FFF2-40B4-BE49-F238E27FC236}">
                      <a16:creationId xmlns:a16="http://schemas.microsoft.com/office/drawing/2014/main" id="{FF2A30CA-8E36-424B-A7E1-B6D4F0AE765E}"/>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F37021"/>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sp>
            <p:nvSpPr>
              <p:cNvPr id="659" name="Oval 658">
                <a:extLst>
                  <a:ext uri="{FF2B5EF4-FFF2-40B4-BE49-F238E27FC236}">
                    <a16:creationId xmlns:a16="http://schemas.microsoft.com/office/drawing/2014/main" id="{07044852-55E2-4410-AEFF-9374E2CB85D0}"/>
                  </a:ext>
                </a:extLst>
              </p:cNvPr>
              <p:cNvSpPr/>
              <p:nvPr/>
            </p:nvSpPr>
            <p:spPr>
              <a:xfrm>
                <a:off x="34577658" y="13090690"/>
                <a:ext cx="93600" cy="94863"/>
              </a:xfrm>
              <a:prstGeom prst="ellipse">
                <a:avLst/>
              </a:prstGeom>
              <a:solidFill>
                <a:srgbClr val="F37021"/>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60" name="Oval 659">
                <a:extLst>
                  <a:ext uri="{FF2B5EF4-FFF2-40B4-BE49-F238E27FC236}">
                    <a16:creationId xmlns:a16="http://schemas.microsoft.com/office/drawing/2014/main" id="{D9A4AEC3-43FB-458E-BFF1-4D0B0A5E7A22}"/>
                  </a:ext>
                </a:extLst>
              </p:cNvPr>
              <p:cNvSpPr/>
              <p:nvPr/>
            </p:nvSpPr>
            <p:spPr>
              <a:xfrm>
                <a:off x="34037115" y="13433590"/>
                <a:ext cx="93600" cy="94863"/>
              </a:xfrm>
              <a:prstGeom prst="ellipse">
                <a:avLst/>
              </a:prstGeom>
              <a:solidFill>
                <a:srgbClr val="F37021"/>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61" name="Oval 660">
                <a:extLst>
                  <a:ext uri="{FF2B5EF4-FFF2-40B4-BE49-F238E27FC236}">
                    <a16:creationId xmlns:a16="http://schemas.microsoft.com/office/drawing/2014/main" id="{D8DCA76A-2A4D-43E1-B3C4-CBC701D1C7CF}"/>
                  </a:ext>
                </a:extLst>
              </p:cNvPr>
              <p:cNvSpPr/>
              <p:nvPr/>
            </p:nvSpPr>
            <p:spPr>
              <a:xfrm>
                <a:off x="33317977" y="12788271"/>
                <a:ext cx="93600" cy="94863"/>
              </a:xfrm>
              <a:prstGeom prst="ellipse">
                <a:avLst/>
              </a:prstGeom>
              <a:solidFill>
                <a:srgbClr val="F37021"/>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62" name="Oval 661">
                <a:extLst>
                  <a:ext uri="{FF2B5EF4-FFF2-40B4-BE49-F238E27FC236}">
                    <a16:creationId xmlns:a16="http://schemas.microsoft.com/office/drawing/2014/main" id="{510840DA-1B71-495D-AFAC-45148C939B80}"/>
                  </a:ext>
                </a:extLst>
              </p:cNvPr>
              <p:cNvSpPr/>
              <p:nvPr/>
            </p:nvSpPr>
            <p:spPr>
              <a:xfrm>
                <a:off x="32039246" y="12432733"/>
                <a:ext cx="93600" cy="94863"/>
              </a:xfrm>
              <a:prstGeom prst="ellipse">
                <a:avLst/>
              </a:prstGeom>
              <a:solidFill>
                <a:srgbClr val="F37021"/>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63" name="Freeform: Shape 662">
                <a:extLst>
                  <a:ext uri="{FF2B5EF4-FFF2-40B4-BE49-F238E27FC236}">
                    <a16:creationId xmlns:a16="http://schemas.microsoft.com/office/drawing/2014/main" id="{F3AA672D-91D6-45EC-AB6F-A384D4EE9B40}"/>
                  </a:ext>
                </a:extLst>
              </p:cNvPr>
              <p:cNvSpPr/>
              <p:nvPr/>
            </p:nvSpPr>
            <p:spPr>
              <a:xfrm>
                <a:off x="32084387" y="12475029"/>
                <a:ext cx="2537209" cy="1014883"/>
              </a:xfrm>
              <a:custGeom>
                <a:avLst/>
                <a:gdLst>
                  <a:gd name="connsiteX0" fmla="*/ 0 w 2537209"/>
                  <a:gd name="connsiteY0" fmla="*/ 0 h 1014883"/>
                  <a:gd name="connsiteX1" fmla="*/ 1281165 w 2537209"/>
                  <a:gd name="connsiteY1" fmla="*/ 361740 h 1014883"/>
                  <a:gd name="connsiteX2" fmla="*/ 2004646 w 2537209"/>
                  <a:gd name="connsiteY2" fmla="*/ 1014883 h 1014883"/>
                  <a:gd name="connsiteX3" fmla="*/ 2537209 w 2537209"/>
                  <a:gd name="connsiteY3" fmla="*/ 658167 h 1014883"/>
                </a:gdLst>
                <a:ahLst/>
                <a:cxnLst>
                  <a:cxn ang="0">
                    <a:pos x="connsiteX0" y="connsiteY0"/>
                  </a:cxn>
                  <a:cxn ang="0">
                    <a:pos x="connsiteX1" y="connsiteY1"/>
                  </a:cxn>
                  <a:cxn ang="0">
                    <a:pos x="connsiteX2" y="connsiteY2"/>
                  </a:cxn>
                  <a:cxn ang="0">
                    <a:pos x="connsiteX3" y="connsiteY3"/>
                  </a:cxn>
                </a:cxnLst>
                <a:rect l="l" t="t" r="r" b="b"/>
                <a:pathLst>
                  <a:path w="2537209" h="1014883">
                    <a:moveTo>
                      <a:pt x="0" y="0"/>
                    </a:moveTo>
                    <a:lnTo>
                      <a:pt x="1281165" y="361740"/>
                    </a:lnTo>
                    <a:lnTo>
                      <a:pt x="2004646" y="1014883"/>
                    </a:lnTo>
                    <a:lnTo>
                      <a:pt x="2537209" y="658167"/>
                    </a:lnTo>
                  </a:path>
                </a:pathLst>
              </a:custGeom>
              <a:noFill/>
              <a:ln w="12700" cap="flat" cmpd="sng" algn="ctr">
                <a:solidFill>
                  <a:srgbClr val="F37021"/>
                </a:solidFill>
                <a:prstDash val="solid"/>
                <a:miter lim="800000"/>
              </a:ln>
              <a:effectLst/>
            </p:spPr>
            <p:txBody>
              <a:bodyPr rtlCol="0" anchor="ctr"/>
              <a:lstStyle/>
              <a:p>
                <a:pPr marL="0" marR="0" lvl="0" indent="0" algn="ctr"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626" name="Group 625">
              <a:extLst>
                <a:ext uri="{FF2B5EF4-FFF2-40B4-BE49-F238E27FC236}">
                  <a16:creationId xmlns:a16="http://schemas.microsoft.com/office/drawing/2014/main" id="{55A0A811-4C0B-46CE-A3A7-CD4E47F22ADE}"/>
                </a:ext>
              </a:extLst>
            </p:cNvPr>
            <p:cNvGrpSpPr/>
            <p:nvPr/>
          </p:nvGrpSpPr>
          <p:grpSpPr>
            <a:xfrm>
              <a:off x="31971803" y="12420921"/>
              <a:ext cx="2632012" cy="2439970"/>
              <a:chOff x="32039246" y="12432733"/>
              <a:chExt cx="2632012" cy="2593519"/>
            </a:xfrm>
          </p:grpSpPr>
          <p:grpSp>
            <p:nvGrpSpPr>
              <p:cNvPr id="639" name="Graphic 61">
                <a:extLst>
                  <a:ext uri="{FF2B5EF4-FFF2-40B4-BE49-F238E27FC236}">
                    <a16:creationId xmlns:a16="http://schemas.microsoft.com/office/drawing/2014/main" id="{6E185862-1D1C-4A9C-8DDE-F7AD49BF7104}"/>
                  </a:ext>
                </a:extLst>
              </p:cNvPr>
              <p:cNvGrpSpPr/>
              <p:nvPr/>
            </p:nvGrpSpPr>
            <p:grpSpPr>
              <a:xfrm>
                <a:off x="34046431" y="13485019"/>
                <a:ext cx="63848" cy="869156"/>
                <a:chOff x="16178307" y="9635839"/>
                <a:chExt cx="28575" cy="314325"/>
              </a:xfrm>
            </p:grpSpPr>
            <p:sp>
              <p:nvSpPr>
                <p:cNvPr id="653" name="Freeform: Shape 652">
                  <a:extLst>
                    <a:ext uri="{FF2B5EF4-FFF2-40B4-BE49-F238E27FC236}">
                      <a16:creationId xmlns:a16="http://schemas.microsoft.com/office/drawing/2014/main" id="{0E963435-C2A0-4D2A-A985-63ED43CFC458}"/>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BB0E82"/>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54" name="Freeform: Shape 653">
                  <a:extLst>
                    <a:ext uri="{FF2B5EF4-FFF2-40B4-BE49-F238E27FC236}">
                      <a16:creationId xmlns:a16="http://schemas.microsoft.com/office/drawing/2014/main" id="{161023C4-0FA9-4A8D-9BB1-E31FF649ECEA}"/>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BB0E82"/>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55" name="Freeform: Shape 654">
                  <a:extLst>
                    <a:ext uri="{FF2B5EF4-FFF2-40B4-BE49-F238E27FC236}">
                      <a16:creationId xmlns:a16="http://schemas.microsoft.com/office/drawing/2014/main" id="{76B1158A-D359-4FFB-AE66-98628D75BEC7}"/>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BB0E82"/>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640" name="Graphic 61">
                <a:extLst>
                  <a:ext uri="{FF2B5EF4-FFF2-40B4-BE49-F238E27FC236}">
                    <a16:creationId xmlns:a16="http://schemas.microsoft.com/office/drawing/2014/main" id="{A8B8F8B2-7EEA-48E2-A886-C5823E9213CB}"/>
                  </a:ext>
                </a:extLst>
              </p:cNvPr>
              <p:cNvGrpSpPr/>
              <p:nvPr/>
            </p:nvGrpSpPr>
            <p:grpSpPr>
              <a:xfrm>
                <a:off x="34586974" y="13999370"/>
                <a:ext cx="63848" cy="1026882"/>
                <a:chOff x="16178307" y="9635839"/>
                <a:chExt cx="28575" cy="314325"/>
              </a:xfrm>
            </p:grpSpPr>
            <p:sp>
              <p:nvSpPr>
                <p:cNvPr id="650" name="Freeform: Shape 649">
                  <a:extLst>
                    <a:ext uri="{FF2B5EF4-FFF2-40B4-BE49-F238E27FC236}">
                      <a16:creationId xmlns:a16="http://schemas.microsoft.com/office/drawing/2014/main" id="{ED5C2DEF-BAA9-4937-820F-6FB139D4E378}"/>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BB0E82"/>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51" name="Freeform: Shape 650">
                  <a:extLst>
                    <a:ext uri="{FF2B5EF4-FFF2-40B4-BE49-F238E27FC236}">
                      <a16:creationId xmlns:a16="http://schemas.microsoft.com/office/drawing/2014/main" id="{62D0ECB0-2E92-4D6E-B52D-FED54680E27E}"/>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BB0E82"/>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52" name="Freeform: Shape 651">
                  <a:extLst>
                    <a:ext uri="{FF2B5EF4-FFF2-40B4-BE49-F238E27FC236}">
                      <a16:creationId xmlns:a16="http://schemas.microsoft.com/office/drawing/2014/main" id="{2FE6B79C-40D2-4D6B-9191-4F9763F75E85}"/>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BB0E82"/>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641" name="Graphic 61">
                <a:extLst>
                  <a:ext uri="{FF2B5EF4-FFF2-40B4-BE49-F238E27FC236}">
                    <a16:creationId xmlns:a16="http://schemas.microsoft.com/office/drawing/2014/main" id="{FBC7E7A5-76EC-4E7F-B33D-F370E640553A}"/>
                  </a:ext>
                </a:extLst>
              </p:cNvPr>
              <p:cNvGrpSpPr/>
              <p:nvPr/>
            </p:nvGrpSpPr>
            <p:grpSpPr>
              <a:xfrm>
                <a:off x="33327294" y="12830174"/>
                <a:ext cx="63848" cy="492919"/>
                <a:chOff x="16178307" y="9635839"/>
                <a:chExt cx="28575" cy="314325"/>
              </a:xfrm>
            </p:grpSpPr>
            <p:sp>
              <p:nvSpPr>
                <p:cNvPr id="647" name="Freeform: Shape 646">
                  <a:extLst>
                    <a:ext uri="{FF2B5EF4-FFF2-40B4-BE49-F238E27FC236}">
                      <a16:creationId xmlns:a16="http://schemas.microsoft.com/office/drawing/2014/main" id="{3F49D3CF-E29B-4412-8E24-988CAE37989C}"/>
                    </a:ext>
                  </a:extLst>
                </p:cNvPr>
                <p:cNvSpPr/>
                <p:nvPr/>
              </p:nvSpPr>
              <p:spPr>
                <a:xfrm>
                  <a:off x="16178307" y="9635839"/>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BB0E82"/>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48" name="Freeform: Shape 647">
                  <a:extLst>
                    <a:ext uri="{FF2B5EF4-FFF2-40B4-BE49-F238E27FC236}">
                      <a16:creationId xmlns:a16="http://schemas.microsoft.com/office/drawing/2014/main" id="{508FA99D-C9AB-4220-88BB-3D976088E5CF}"/>
                    </a:ext>
                  </a:extLst>
                </p:cNvPr>
                <p:cNvSpPr/>
                <p:nvPr/>
              </p:nvSpPr>
              <p:spPr>
                <a:xfrm>
                  <a:off x="16178307" y="9952641"/>
                  <a:ext cx="28575" cy="9525"/>
                </a:xfrm>
                <a:custGeom>
                  <a:avLst/>
                  <a:gdLst>
                    <a:gd name="connsiteX0" fmla="*/ 32766 w 28575"/>
                    <a:gd name="connsiteY0" fmla="*/ 0 h 0"/>
                    <a:gd name="connsiteX1" fmla="*/ 0 w 28575"/>
                    <a:gd name="connsiteY1" fmla="*/ 0 h 0"/>
                  </a:gdLst>
                  <a:ahLst/>
                  <a:cxnLst>
                    <a:cxn ang="0">
                      <a:pos x="connsiteX0" y="connsiteY0"/>
                    </a:cxn>
                    <a:cxn ang="0">
                      <a:pos x="connsiteX1" y="connsiteY1"/>
                    </a:cxn>
                  </a:cxnLst>
                  <a:rect l="l" t="t" r="r" b="b"/>
                  <a:pathLst>
                    <a:path w="28575">
                      <a:moveTo>
                        <a:pt x="32766" y="0"/>
                      </a:moveTo>
                      <a:lnTo>
                        <a:pt x="0" y="0"/>
                      </a:lnTo>
                    </a:path>
                  </a:pathLst>
                </a:custGeom>
                <a:ln w="7144" cap="flat">
                  <a:solidFill>
                    <a:srgbClr val="BB0E82"/>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49" name="Freeform: Shape 648">
                  <a:extLst>
                    <a:ext uri="{FF2B5EF4-FFF2-40B4-BE49-F238E27FC236}">
                      <a16:creationId xmlns:a16="http://schemas.microsoft.com/office/drawing/2014/main" id="{E90ED721-9462-4635-983E-8AF3CC6C8F8B}"/>
                    </a:ext>
                  </a:extLst>
                </p:cNvPr>
                <p:cNvSpPr/>
                <p:nvPr/>
              </p:nvSpPr>
              <p:spPr>
                <a:xfrm>
                  <a:off x="16194690" y="9635839"/>
                  <a:ext cx="9525" cy="314325"/>
                </a:xfrm>
                <a:custGeom>
                  <a:avLst/>
                  <a:gdLst>
                    <a:gd name="connsiteX0" fmla="*/ 0 w 0"/>
                    <a:gd name="connsiteY0" fmla="*/ 0 h 314325"/>
                    <a:gd name="connsiteX1" fmla="*/ 0 w 0"/>
                    <a:gd name="connsiteY1" fmla="*/ 316802 h 314325"/>
                  </a:gdLst>
                  <a:ahLst/>
                  <a:cxnLst>
                    <a:cxn ang="0">
                      <a:pos x="connsiteX0" y="connsiteY0"/>
                    </a:cxn>
                    <a:cxn ang="0">
                      <a:pos x="connsiteX1" y="connsiteY1"/>
                    </a:cxn>
                  </a:cxnLst>
                  <a:rect l="l" t="t" r="r" b="b"/>
                  <a:pathLst>
                    <a:path h="314325">
                      <a:moveTo>
                        <a:pt x="0" y="0"/>
                      </a:moveTo>
                      <a:lnTo>
                        <a:pt x="0" y="316802"/>
                      </a:lnTo>
                    </a:path>
                  </a:pathLst>
                </a:custGeom>
                <a:ln w="7144" cap="flat">
                  <a:solidFill>
                    <a:srgbClr val="BB0E82"/>
                  </a:solid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grpSp>
          <p:sp>
            <p:nvSpPr>
              <p:cNvPr id="642" name="Oval 641">
                <a:extLst>
                  <a:ext uri="{FF2B5EF4-FFF2-40B4-BE49-F238E27FC236}">
                    <a16:creationId xmlns:a16="http://schemas.microsoft.com/office/drawing/2014/main" id="{2D78E056-48B2-4F26-98A0-F88792E5C8E9}"/>
                  </a:ext>
                </a:extLst>
              </p:cNvPr>
              <p:cNvSpPr/>
              <p:nvPr/>
            </p:nvSpPr>
            <p:spPr>
              <a:xfrm>
                <a:off x="34577658" y="14467052"/>
                <a:ext cx="93600" cy="94863"/>
              </a:xfrm>
              <a:prstGeom prst="ellipse">
                <a:avLst/>
              </a:prstGeom>
              <a:solidFill>
                <a:srgbClr val="BB0E82"/>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43" name="Oval 642">
                <a:extLst>
                  <a:ext uri="{FF2B5EF4-FFF2-40B4-BE49-F238E27FC236}">
                    <a16:creationId xmlns:a16="http://schemas.microsoft.com/office/drawing/2014/main" id="{FBC07DB3-BF43-493E-9208-E80B571AAE59}"/>
                  </a:ext>
                </a:extLst>
              </p:cNvPr>
              <p:cNvSpPr/>
              <p:nvPr/>
            </p:nvSpPr>
            <p:spPr>
              <a:xfrm>
                <a:off x="34037115" y="13883646"/>
                <a:ext cx="93600" cy="94863"/>
              </a:xfrm>
              <a:prstGeom prst="ellipse">
                <a:avLst/>
              </a:prstGeom>
              <a:solidFill>
                <a:srgbClr val="BB0E82"/>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44" name="Oval 643">
                <a:extLst>
                  <a:ext uri="{FF2B5EF4-FFF2-40B4-BE49-F238E27FC236}">
                    <a16:creationId xmlns:a16="http://schemas.microsoft.com/office/drawing/2014/main" id="{D811401D-F868-4919-9BB3-F29109B210A6}"/>
                  </a:ext>
                </a:extLst>
              </p:cNvPr>
              <p:cNvSpPr/>
              <p:nvPr/>
            </p:nvSpPr>
            <p:spPr>
              <a:xfrm>
                <a:off x="33317977" y="13012110"/>
                <a:ext cx="93600" cy="94863"/>
              </a:xfrm>
              <a:prstGeom prst="ellipse">
                <a:avLst/>
              </a:prstGeom>
              <a:solidFill>
                <a:srgbClr val="BB0E82"/>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45" name="Oval 644">
                <a:extLst>
                  <a:ext uri="{FF2B5EF4-FFF2-40B4-BE49-F238E27FC236}">
                    <a16:creationId xmlns:a16="http://schemas.microsoft.com/office/drawing/2014/main" id="{7E6F9C47-550D-444D-AB3E-497A09C58AAC}"/>
                  </a:ext>
                </a:extLst>
              </p:cNvPr>
              <p:cNvSpPr/>
              <p:nvPr/>
            </p:nvSpPr>
            <p:spPr>
              <a:xfrm>
                <a:off x="32039246" y="12432733"/>
                <a:ext cx="93600" cy="94863"/>
              </a:xfrm>
              <a:prstGeom prst="ellipse">
                <a:avLst/>
              </a:prstGeom>
              <a:solidFill>
                <a:srgbClr val="BB0E82"/>
              </a:solidFill>
              <a:ln w="9525" cap="flat">
                <a:noFill/>
                <a:prstDash val="solid"/>
                <a:miter/>
              </a:ln>
            </p:spPr>
            <p:txBody>
              <a:bodyPr rtlCol="0" anchor="ctr"/>
              <a:lstStyle/>
              <a:p>
                <a:pPr marL="0" marR="0" lvl="0" indent="0" algn="l"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000000"/>
                  </a:solidFill>
                  <a:effectLst/>
                  <a:uLnTx/>
                  <a:uFillTx/>
                  <a:latin typeface="Arial"/>
                  <a:ea typeface="+mn-ea"/>
                  <a:cs typeface="+mn-cs"/>
                </a:endParaRPr>
              </a:p>
            </p:txBody>
          </p:sp>
          <p:sp>
            <p:nvSpPr>
              <p:cNvPr id="646" name="Freeform: Shape 645">
                <a:extLst>
                  <a:ext uri="{FF2B5EF4-FFF2-40B4-BE49-F238E27FC236}">
                    <a16:creationId xmlns:a16="http://schemas.microsoft.com/office/drawing/2014/main" id="{E9EC0B98-B439-41AF-8318-615BAAB1B9FC}"/>
                  </a:ext>
                </a:extLst>
              </p:cNvPr>
              <p:cNvSpPr/>
              <p:nvPr/>
            </p:nvSpPr>
            <p:spPr>
              <a:xfrm>
                <a:off x="32079363" y="12475029"/>
                <a:ext cx="2542233" cy="2049863"/>
              </a:xfrm>
              <a:custGeom>
                <a:avLst/>
                <a:gdLst>
                  <a:gd name="connsiteX0" fmla="*/ 0 w 2542233"/>
                  <a:gd name="connsiteY0" fmla="*/ 0 h 2049863"/>
                  <a:gd name="connsiteX1" fmla="*/ 1281164 w 2542233"/>
                  <a:gd name="connsiteY1" fmla="*/ 597876 h 2049863"/>
                  <a:gd name="connsiteX2" fmla="*/ 2009670 w 2542233"/>
                  <a:gd name="connsiteY2" fmla="*/ 1462035 h 2049863"/>
                  <a:gd name="connsiteX3" fmla="*/ 2542233 w 2542233"/>
                  <a:gd name="connsiteY3" fmla="*/ 2049863 h 2049863"/>
                </a:gdLst>
                <a:ahLst/>
                <a:cxnLst>
                  <a:cxn ang="0">
                    <a:pos x="connsiteX0" y="connsiteY0"/>
                  </a:cxn>
                  <a:cxn ang="0">
                    <a:pos x="connsiteX1" y="connsiteY1"/>
                  </a:cxn>
                  <a:cxn ang="0">
                    <a:pos x="connsiteX2" y="connsiteY2"/>
                  </a:cxn>
                  <a:cxn ang="0">
                    <a:pos x="connsiteX3" y="connsiteY3"/>
                  </a:cxn>
                </a:cxnLst>
                <a:rect l="l" t="t" r="r" b="b"/>
                <a:pathLst>
                  <a:path w="2542233" h="2049863">
                    <a:moveTo>
                      <a:pt x="0" y="0"/>
                    </a:moveTo>
                    <a:lnTo>
                      <a:pt x="1281164" y="597876"/>
                    </a:lnTo>
                    <a:lnTo>
                      <a:pt x="2009670" y="1462035"/>
                    </a:lnTo>
                    <a:lnTo>
                      <a:pt x="2542233" y="2049863"/>
                    </a:lnTo>
                  </a:path>
                </a:pathLst>
              </a:custGeom>
              <a:noFill/>
              <a:ln w="12700" cap="flat" cmpd="sng" algn="ctr">
                <a:solidFill>
                  <a:srgbClr val="BB0E82"/>
                </a:solidFill>
                <a:prstDash val="solid"/>
                <a:miter lim="800000"/>
              </a:ln>
              <a:effectLst/>
            </p:spPr>
            <p:txBody>
              <a:bodyPr rtlCol="0" anchor="ctr"/>
              <a:lstStyle/>
              <a:p>
                <a:pPr marL="0" marR="0" lvl="0" indent="0" algn="ctr"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627" name="Group 626">
              <a:extLst>
                <a:ext uri="{FF2B5EF4-FFF2-40B4-BE49-F238E27FC236}">
                  <a16:creationId xmlns:a16="http://schemas.microsoft.com/office/drawing/2014/main" id="{41996021-9549-4CE0-8D31-F70A581B9A69}"/>
                </a:ext>
              </a:extLst>
            </p:cNvPr>
            <p:cNvGrpSpPr/>
            <p:nvPr/>
          </p:nvGrpSpPr>
          <p:grpSpPr>
            <a:xfrm>
              <a:off x="40166293" y="13744473"/>
              <a:ext cx="1643297" cy="979201"/>
              <a:chOff x="29357258" y="13448958"/>
              <a:chExt cx="1643297" cy="1040823"/>
            </a:xfrm>
          </p:grpSpPr>
          <p:sp>
            <p:nvSpPr>
              <p:cNvPr id="628" name="TextBox 627">
                <a:extLst>
                  <a:ext uri="{FF2B5EF4-FFF2-40B4-BE49-F238E27FC236}">
                    <a16:creationId xmlns:a16="http://schemas.microsoft.com/office/drawing/2014/main" id="{ACF95B77-514E-4679-B836-D55516F20013}"/>
                  </a:ext>
                </a:extLst>
              </p:cNvPr>
              <p:cNvSpPr txBox="1"/>
              <p:nvPr/>
            </p:nvSpPr>
            <p:spPr>
              <a:xfrm>
                <a:off x="29648903" y="13694701"/>
                <a:ext cx="1351652" cy="795080"/>
              </a:xfrm>
              <a:prstGeom prst="rect">
                <a:avLst/>
              </a:prstGeom>
              <a:noFill/>
            </p:spPr>
            <p:txBody>
              <a:bodyPr wrap="none" rtlCol="0">
                <a:spAutoFit/>
              </a:bodyPr>
              <a:lstStyle/>
              <a:p>
                <a:pPr marL="0" marR="0" lvl="0" indent="0" algn="l" defTabSz="1357701" rtl="0" eaLnBrk="1" fontAlgn="auto" latinLnBrk="0" hangingPunct="1">
                  <a:lnSpc>
                    <a:spcPct val="95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PBO (n=6)</a:t>
                </a:r>
              </a:p>
              <a:p>
                <a:pPr marL="0" marR="0" lvl="0" indent="0" algn="l" defTabSz="1357701" rtl="0" eaLnBrk="1" fontAlgn="auto" latinLnBrk="0" hangingPunct="1">
                  <a:lnSpc>
                    <a:spcPct val="95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150 mg (n=6)</a:t>
                </a:r>
              </a:p>
              <a:p>
                <a:pPr marL="0" marR="0" lvl="0" indent="0" algn="l" defTabSz="1357701" rtl="0" eaLnBrk="1" fontAlgn="auto" latinLnBrk="0" hangingPunct="1">
                  <a:lnSpc>
                    <a:spcPct val="95000"/>
                  </a:lnSpc>
                  <a:spcBef>
                    <a:spcPts val="0"/>
                  </a:spcBef>
                  <a:spcAft>
                    <a:spcPts val="300"/>
                  </a:spcAft>
                  <a:buClrTx/>
                  <a:buSzTx/>
                  <a:buFontTx/>
                  <a:buNone/>
                  <a:tabLst/>
                  <a:defRPr/>
                </a:pPr>
                <a:r>
                  <a:rPr kumimoji="0" lang="en-GB" sz="1400" b="0" i="0" u="none" strike="noStrike" kern="0" cap="none" spc="0" normalizeH="0" baseline="0" noProof="0" dirty="0">
                    <a:ln>
                      <a:noFill/>
                    </a:ln>
                    <a:solidFill>
                      <a:srgbClr val="544F40"/>
                    </a:solidFill>
                    <a:effectLst/>
                    <a:uLnTx/>
                    <a:uFillTx/>
                    <a:latin typeface="Arial"/>
                    <a:ea typeface="+mn-ea"/>
                    <a:cs typeface="+mn-cs"/>
                  </a:rPr>
                  <a:t>300 mg (n=12)</a:t>
                </a:r>
              </a:p>
            </p:txBody>
          </p:sp>
          <p:grpSp>
            <p:nvGrpSpPr>
              <p:cNvPr id="629" name="Group 628">
                <a:extLst>
                  <a:ext uri="{FF2B5EF4-FFF2-40B4-BE49-F238E27FC236}">
                    <a16:creationId xmlns:a16="http://schemas.microsoft.com/office/drawing/2014/main" id="{DBAA8188-DD5E-474D-A530-1F16444E71FA}"/>
                  </a:ext>
                </a:extLst>
              </p:cNvPr>
              <p:cNvGrpSpPr/>
              <p:nvPr/>
            </p:nvGrpSpPr>
            <p:grpSpPr>
              <a:xfrm>
                <a:off x="29458026" y="13810627"/>
                <a:ext cx="183188" cy="72000"/>
                <a:chOff x="29458026" y="14106221"/>
                <a:chExt cx="183188" cy="72000"/>
              </a:xfrm>
            </p:grpSpPr>
            <p:cxnSp>
              <p:nvCxnSpPr>
                <p:cNvPr id="637" name="Straight Connector 636">
                  <a:extLst>
                    <a:ext uri="{FF2B5EF4-FFF2-40B4-BE49-F238E27FC236}">
                      <a16:creationId xmlns:a16="http://schemas.microsoft.com/office/drawing/2014/main" id="{481A6C82-8676-4085-99FB-C27DA10ECDE6}"/>
                    </a:ext>
                  </a:extLst>
                </p:cNvPr>
                <p:cNvCxnSpPr/>
                <p:nvPr/>
              </p:nvCxnSpPr>
              <p:spPr>
                <a:xfrm flipH="1">
                  <a:off x="29458026" y="14141291"/>
                  <a:ext cx="183188" cy="0"/>
                </a:xfrm>
                <a:prstGeom prst="line">
                  <a:avLst/>
                </a:prstGeom>
                <a:noFill/>
                <a:ln w="19050" cap="flat" cmpd="sng" algn="ctr">
                  <a:solidFill>
                    <a:srgbClr val="544F40"/>
                  </a:solidFill>
                  <a:prstDash val="solid"/>
                  <a:miter lim="800000"/>
                </a:ln>
                <a:effectLst/>
              </p:spPr>
            </p:cxnSp>
            <p:sp>
              <p:nvSpPr>
                <p:cNvPr id="638" name="Oval 637">
                  <a:extLst>
                    <a:ext uri="{FF2B5EF4-FFF2-40B4-BE49-F238E27FC236}">
                      <a16:creationId xmlns:a16="http://schemas.microsoft.com/office/drawing/2014/main" id="{42A17649-5164-46A2-B232-B1C6E0D2380B}"/>
                    </a:ext>
                  </a:extLst>
                </p:cNvPr>
                <p:cNvSpPr/>
                <p:nvPr/>
              </p:nvSpPr>
              <p:spPr>
                <a:xfrm>
                  <a:off x="29513620" y="14106221"/>
                  <a:ext cx="72000" cy="72000"/>
                </a:xfrm>
                <a:prstGeom prst="ellipse">
                  <a:avLst/>
                </a:prstGeom>
                <a:solidFill>
                  <a:srgbClr val="544F40"/>
                </a:solidFill>
                <a:ln w="12700" cap="flat" cmpd="sng" algn="ctr">
                  <a:noFill/>
                  <a:prstDash val="solid"/>
                  <a:miter lim="800000"/>
                </a:ln>
                <a:effectLst/>
              </p:spPr>
              <p:txBody>
                <a:bodyPr rtlCol="0" anchor="ctr"/>
                <a:lstStyle/>
                <a:p>
                  <a:pPr marL="0" marR="0" lvl="0" indent="0" algn="ctr"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630" name="Group 629">
                <a:extLst>
                  <a:ext uri="{FF2B5EF4-FFF2-40B4-BE49-F238E27FC236}">
                    <a16:creationId xmlns:a16="http://schemas.microsoft.com/office/drawing/2014/main" id="{982979F0-4799-4182-A29D-12400F20DA64}"/>
                  </a:ext>
                </a:extLst>
              </p:cNvPr>
              <p:cNvGrpSpPr/>
              <p:nvPr/>
            </p:nvGrpSpPr>
            <p:grpSpPr>
              <a:xfrm>
                <a:off x="29458026" y="14051477"/>
                <a:ext cx="183188" cy="72000"/>
                <a:chOff x="29458026" y="14275554"/>
                <a:chExt cx="183188" cy="72000"/>
              </a:xfrm>
            </p:grpSpPr>
            <p:cxnSp>
              <p:nvCxnSpPr>
                <p:cNvPr id="635" name="Straight Connector 634">
                  <a:extLst>
                    <a:ext uri="{FF2B5EF4-FFF2-40B4-BE49-F238E27FC236}">
                      <a16:creationId xmlns:a16="http://schemas.microsoft.com/office/drawing/2014/main" id="{BF7DB60A-6817-42F9-8C0B-2098B5D6DB29}"/>
                    </a:ext>
                  </a:extLst>
                </p:cNvPr>
                <p:cNvCxnSpPr/>
                <p:nvPr/>
              </p:nvCxnSpPr>
              <p:spPr>
                <a:xfrm flipH="1">
                  <a:off x="29458026" y="14310144"/>
                  <a:ext cx="183188" cy="0"/>
                </a:xfrm>
                <a:prstGeom prst="line">
                  <a:avLst/>
                </a:prstGeom>
                <a:noFill/>
                <a:ln w="19050" cap="flat" cmpd="sng" algn="ctr">
                  <a:solidFill>
                    <a:srgbClr val="F37021"/>
                  </a:solidFill>
                  <a:prstDash val="solid"/>
                  <a:miter lim="800000"/>
                </a:ln>
                <a:effectLst/>
              </p:spPr>
            </p:cxnSp>
            <p:sp>
              <p:nvSpPr>
                <p:cNvPr id="636" name="Oval 635">
                  <a:extLst>
                    <a:ext uri="{FF2B5EF4-FFF2-40B4-BE49-F238E27FC236}">
                      <a16:creationId xmlns:a16="http://schemas.microsoft.com/office/drawing/2014/main" id="{4CCC5536-6A8C-4DC0-8CAD-5555EA9FCB7F}"/>
                    </a:ext>
                  </a:extLst>
                </p:cNvPr>
                <p:cNvSpPr/>
                <p:nvPr/>
              </p:nvSpPr>
              <p:spPr>
                <a:xfrm>
                  <a:off x="29513620" y="14275554"/>
                  <a:ext cx="72000" cy="72000"/>
                </a:xfrm>
                <a:prstGeom prst="ellipse">
                  <a:avLst/>
                </a:prstGeom>
                <a:solidFill>
                  <a:srgbClr val="F37021"/>
                </a:solidFill>
                <a:ln w="12700" cap="flat" cmpd="sng" algn="ctr">
                  <a:noFill/>
                  <a:prstDash val="solid"/>
                  <a:miter lim="800000"/>
                </a:ln>
                <a:effectLst/>
              </p:spPr>
              <p:txBody>
                <a:bodyPr rtlCol="0" anchor="ctr"/>
                <a:lstStyle/>
                <a:p>
                  <a:pPr marL="0" marR="0" lvl="0" indent="0" algn="ctr"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631" name="Group 630">
                <a:extLst>
                  <a:ext uri="{FF2B5EF4-FFF2-40B4-BE49-F238E27FC236}">
                    <a16:creationId xmlns:a16="http://schemas.microsoft.com/office/drawing/2014/main" id="{8E690627-BE13-401F-9801-B0C278588AE0}"/>
                  </a:ext>
                </a:extLst>
              </p:cNvPr>
              <p:cNvGrpSpPr/>
              <p:nvPr/>
            </p:nvGrpSpPr>
            <p:grpSpPr>
              <a:xfrm>
                <a:off x="29458026" y="14292327"/>
                <a:ext cx="183188" cy="72000"/>
                <a:chOff x="29458026" y="14444887"/>
                <a:chExt cx="183188" cy="72000"/>
              </a:xfrm>
            </p:grpSpPr>
            <p:cxnSp>
              <p:nvCxnSpPr>
                <p:cNvPr id="633" name="Straight Connector 632">
                  <a:extLst>
                    <a:ext uri="{FF2B5EF4-FFF2-40B4-BE49-F238E27FC236}">
                      <a16:creationId xmlns:a16="http://schemas.microsoft.com/office/drawing/2014/main" id="{697BB185-DC5A-4927-A46F-D699BF12BA5B}"/>
                    </a:ext>
                  </a:extLst>
                </p:cNvPr>
                <p:cNvCxnSpPr/>
                <p:nvPr/>
              </p:nvCxnSpPr>
              <p:spPr>
                <a:xfrm flipH="1">
                  <a:off x="29458026" y="14478997"/>
                  <a:ext cx="183188" cy="0"/>
                </a:xfrm>
                <a:prstGeom prst="line">
                  <a:avLst/>
                </a:prstGeom>
                <a:noFill/>
                <a:ln w="19050" cap="flat" cmpd="sng" algn="ctr">
                  <a:solidFill>
                    <a:srgbClr val="BB0E82"/>
                  </a:solidFill>
                  <a:prstDash val="solid"/>
                  <a:miter lim="800000"/>
                </a:ln>
                <a:effectLst/>
              </p:spPr>
            </p:cxnSp>
            <p:sp>
              <p:nvSpPr>
                <p:cNvPr id="634" name="Oval 633">
                  <a:extLst>
                    <a:ext uri="{FF2B5EF4-FFF2-40B4-BE49-F238E27FC236}">
                      <a16:creationId xmlns:a16="http://schemas.microsoft.com/office/drawing/2014/main" id="{0F497D86-6454-4E0C-8054-3B9428A94C17}"/>
                    </a:ext>
                  </a:extLst>
                </p:cNvPr>
                <p:cNvSpPr/>
                <p:nvPr/>
              </p:nvSpPr>
              <p:spPr>
                <a:xfrm>
                  <a:off x="29513620" y="14444887"/>
                  <a:ext cx="72000" cy="72000"/>
                </a:xfrm>
                <a:prstGeom prst="ellipse">
                  <a:avLst/>
                </a:prstGeom>
                <a:solidFill>
                  <a:srgbClr val="BB0E82"/>
                </a:solidFill>
                <a:ln w="12700" cap="flat" cmpd="sng" algn="ctr">
                  <a:noFill/>
                  <a:prstDash val="solid"/>
                  <a:miter lim="800000"/>
                </a:ln>
                <a:effectLst/>
              </p:spPr>
              <p:txBody>
                <a:bodyPr rtlCol="0" anchor="ctr"/>
                <a:lstStyle/>
                <a:p>
                  <a:pPr marL="0" marR="0" lvl="0" indent="0" algn="ctr" defTabSz="1357701" rtl="0" eaLnBrk="1" fontAlgn="auto" latinLnBrk="0" hangingPunct="1">
                    <a:lnSpc>
                      <a:spcPct val="100000"/>
                    </a:lnSpc>
                    <a:spcBef>
                      <a:spcPts val="0"/>
                    </a:spcBef>
                    <a:spcAft>
                      <a:spcPts val="0"/>
                    </a:spcAft>
                    <a:buClrTx/>
                    <a:buSzTx/>
                    <a:buFontTx/>
                    <a:buNone/>
                    <a:tabLst/>
                    <a:defRPr/>
                  </a:pPr>
                  <a:endParaRPr kumimoji="0" lang="en-GB" sz="5345"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pSp>
          <p:sp>
            <p:nvSpPr>
              <p:cNvPr id="632" name="TextBox 631">
                <a:extLst>
                  <a:ext uri="{FF2B5EF4-FFF2-40B4-BE49-F238E27FC236}">
                    <a16:creationId xmlns:a16="http://schemas.microsoft.com/office/drawing/2014/main" id="{C23260AB-1481-48A4-B65C-028AE34C543E}"/>
                  </a:ext>
                </a:extLst>
              </p:cNvPr>
              <p:cNvSpPr txBox="1"/>
              <p:nvPr/>
            </p:nvSpPr>
            <p:spPr>
              <a:xfrm>
                <a:off x="29357258" y="13448958"/>
                <a:ext cx="872355" cy="307777"/>
              </a:xfrm>
              <a:prstGeom prst="rect">
                <a:avLst/>
              </a:prstGeom>
              <a:noFill/>
            </p:spPr>
            <p:txBody>
              <a:bodyPr wrap="none" rtlCol="0">
                <a:spAutoFit/>
              </a:bodyPr>
              <a:lstStyle/>
              <a:p>
                <a:pPr marL="0" marR="0" lvl="0" indent="0" algn="l" defTabSz="1357701"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544F40"/>
                    </a:solidFill>
                    <a:effectLst/>
                    <a:uLnTx/>
                    <a:uFillTx/>
                    <a:latin typeface="Arial"/>
                    <a:ea typeface="+mn-ea"/>
                    <a:cs typeface="+mn-cs"/>
                  </a:rPr>
                  <a:t>GSK836</a:t>
                </a:r>
              </a:p>
            </p:txBody>
          </p:sp>
        </p:grpSp>
      </p:grpSp>
      <p:cxnSp>
        <p:nvCxnSpPr>
          <p:cNvPr id="872" name="Straight Connector 871">
            <a:extLst>
              <a:ext uri="{FF2B5EF4-FFF2-40B4-BE49-F238E27FC236}">
                <a16:creationId xmlns:a16="http://schemas.microsoft.com/office/drawing/2014/main" id="{683E77A6-2530-49BC-A751-449831E0B6BF}"/>
              </a:ext>
            </a:extLst>
          </p:cNvPr>
          <p:cNvCxnSpPr>
            <a:cxnSpLocks/>
            <a:stCxn id="845" idx="6"/>
            <a:endCxn id="844" idx="2"/>
          </p:cNvCxnSpPr>
          <p:nvPr/>
        </p:nvCxnSpPr>
        <p:spPr>
          <a:xfrm>
            <a:off x="3374839" y="2412603"/>
            <a:ext cx="446943" cy="4691"/>
          </a:xfrm>
          <a:prstGeom prst="line">
            <a:avLst/>
          </a:prstGeom>
          <a:noFill/>
          <a:ln w="12700" cap="flat" cmpd="sng" algn="ctr">
            <a:solidFill>
              <a:srgbClr val="544F40"/>
            </a:solidFill>
            <a:prstDash val="solid"/>
            <a:miter lim="800000"/>
          </a:ln>
          <a:effectLst/>
        </p:spPr>
      </p:cxnSp>
      <p:cxnSp>
        <p:nvCxnSpPr>
          <p:cNvPr id="873" name="Straight Connector 872">
            <a:extLst>
              <a:ext uri="{FF2B5EF4-FFF2-40B4-BE49-F238E27FC236}">
                <a16:creationId xmlns:a16="http://schemas.microsoft.com/office/drawing/2014/main" id="{38186589-EC8D-4E91-93CC-E9C3A368054F}"/>
              </a:ext>
            </a:extLst>
          </p:cNvPr>
          <p:cNvCxnSpPr>
            <a:stCxn id="846" idx="6"/>
            <a:endCxn id="845" idx="2"/>
          </p:cNvCxnSpPr>
          <p:nvPr/>
        </p:nvCxnSpPr>
        <p:spPr>
          <a:xfrm>
            <a:off x="2655701" y="2401778"/>
            <a:ext cx="625538" cy="10825"/>
          </a:xfrm>
          <a:prstGeom prst="line">
            <a:avLst/>
          </a:prstGeom>
          <a:noFill/>
          <a:ln w="19050" cap="flat" cmpd="sng" algn="ctr">
            <a:solidFill>
              <a:srgbClr val="544F40"/>
            </a:solidFill>
            <a:prstDash val="solid"/>
            <a:miter lim="800000"/>
          </a:ln>
          <a:effectLst/>
        </p:spPr>
      </p:cxnSp>
      <p:cxnSp>
        <p:nvCxnSpPr>
          <p:cNvPr id="874" name="Straight Connector 873">
            <a:extLst>
              <a:ext uri="{FF2B5EF4-FFF2-40B4-BE49-F238E27FC236}">
                <a16:creationId xmlns:a16="http://schemas.microsoft.com/office/drawing/2014/main" id="{47DC35A5-EA95-4FE7-8C1E-94218F79DE6A}"/>
              </a:ext>
            </a:extLst>
          </p:cNvPr>
          <p:cNvCxnSpPr>
            <a:cxnSpLocks/>
            <a:stCxn id="846" idx="2"/>
            <a:endCxn id="778" idx="6"/>
          </p:cNvCxnSpPr>
          <p:nvPr/>
        </p:nvCxnSpPr>
        <p:spPr>
          <a:xfrm flipH="1">
            <a:off x="1376970" y="2401778"/>
            <a:ext cx="1185131" cy="12563"/>
          </a:xfrm>
          <a:prstGeom prst="line">
            <a:avLst/>
          </a:prstGeom>
          <a:noFill/>
          <a:ln w="12700" cap="flat" cmpd="sng" algn="ctr">
            <a:solidFill>
              <a:srgbClr val="544F40"/>
            </a:solidFill>
            <a:prstDash val="solid"/>
            <a:miter lim="800000"/>
          </a:ln>
          <a:effectLst/>
        </p:spPr>
      </p:cxnSp>
      <p:sp>
        <p:nvSpPr>
          <p:cNvPr id="314" name="TextBox 313">
            <a:extLst>
              <a:ext uri="{FF2B5EF4-FFF2-40B4-BE49-F238E27FC236}">
                <a16:creationId xmlns:a16="http://schemas.microsoft.com/office/drawing/2014/main" id="{367DAD19-97A7-4A6E-85BD-3E327A81CFA2}"/>
              </a:ext>
            </a:extLst>
          </p:cNvPr>
          <p:cNvSpPr txBox="1"/>
          <p:nvPr/>
        </p:nvSpPr>
        <p:spPr>
          <a:xfrm>
            <a:off x="4462337" y="6464988"/>
            <a:ext cx="7632666" cy="307777"/>
          </a:xfrm>
          <a:prstGeom prst="rect">
            <a:avLst/>
          </a:prstGeom>
          <a:solidFill>
            <a:srgbClr val="FFFF00"/>
          </a:solidFill>
          <a:ln>
            <a:solidFill>
              <a:srgbClr val="FF0000"/>
            </a:solidFill>
          </a:ln>
        </p:spPr>
        <p:txBody>
          <a:bodyPr wrap="square" rtlCol="0">
            <a:spAutoFit/>
          </a:bodyPr>
          <a:lstStyle/>
          <a:p>
            <a:r>
              <a:rPr lang="en-GB" sz="1400" dirty="0"/>
              <a:t>Theodore </a:t>
            </a:r>
            <a:r>
              <a:rPr lang="en-GB" sz="1400" i="1" dirty="0"/>
              <a:t>et al</a:t>
            </a:r>
            <a:r>
              <a:rPr lang="en-GB" sz="1400" dirty="0"/>
              <a:t>, 2019 </a:t>
            </a:r>
            <a:r>
              <a:rPr lang="en-GB" sz="1400" dirty="0" err="1"/>
              <a:t>HepDART</a:t>
            </a:r>
            <a:r>
              <a:rPr lang="en-GB" sz="1400" dirty="0"/>
              <a:t> 2019; Yuen </a:t>
            </a:r>
            <a:r>
              <a:rPr lang="en-GB" sz="1400" i="1" dirty="0"/>
              <a:t>et al </a:t>
            </a:r>
            <a:r>
              <a:rPr lang="en-GB" sz="1400" dirty="0"/>
              <a:t>(2021) Nature Medicine 27 (10) 1725-34</a:t>
            </a:r>
          </a:p>
        </p:txBody>
      </p:sp>
      <p:pic>
        <p:nvPicPr>
          <p:cNvPr id="310" name="Picture 309">
            <a:extLst>
              <a:ext uri="{FF2B5EF4-FFF2-40B4-BE49-F238E27FC236}">
                <a16:creationId xmlns:a16="http://schemas.microsoft.com/office/drawing/2014/main" id="{356A490F-4194-4B32-8835-3EF7071C1A96}"/>
              </a:ext>
            </a:extLst>
          </p:cNvPr>
          <p:cNvPicPr>
            <a:picLocks noChangeAspect="1"/>
          </p:cNvPicPr>
          <p:nvPr/>
        </p:nvPicPr>
        <p:blipFill rotWithShape="1">
          <a:blip r:embed="rId2"/>
          <a:srcRect l="57045" t="29192" r="7046" b="27726"/>
          <a:stretch/>
        </p:blipFill>
        <p:spPr>
          <a:xfrm>
            <a:off x="147594" y="6199010"/>
            <a:ext cx="1952977" cy="658990"/>
          </a:xfrm>
          <a:prstGeom prst="rect">
            <a:avLst/>
          </a:prstGeom>
        </p:spPr>
      </p:pic>
    </p:spTree>
    <p:extLst>
      <p:ext uri="{BB962C8B-B14F-4D97-AF65-F5344CB8AC3E}">
        <p14:creationId xmlns:p14="http://schemas.microsoft.com/office/powerpoint/2010/main" val="341363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A9ABAD0-50D2-4FD2-B1BB-8C342418B8BF}"/>
              </a:ext>
            </a:extLst>
          </p:cNvPr>
          <p:cNvGrpSpPr/>
          <p:nvPr/>
        </p:nvGrpSpPr>
        <p:grpSpPr>
          <a:xfrm>
            <a:off x="6274015" y="952336"/>
            <a:ext cx="5501589" cy="4938188"/>
            <a:chOff x="489903" y="1081612"/>
            <a:chExt cx="5501589" cy="4938188"/>
          </a:xfrm>
        </p:grpSpPr>
        <p:sp>
          <p:nvSpPr>
            <p:cNvPr id="51" name="Rectangle 50">
              <a:extLst>
                <a:ext uri="{FF2B5EF4-FFF2-40B4-BE49-F238E27FC236}">
                  <a16:creationId xmlns:a16="http://schemas.microsoft.com/office/drawing/2014/main" id="{C9ECF9EA-C017-41F6-ADEE-46BE6AFC9B62}"/>
                </a:ext>
              </a:extLst>
            </p:cNvPr>
            <p:cNvSpPr/>
            <p:nvPr/>
          </p:nvSpPr>
          <p:spPr>
            <a:xfrm>
              <a:off x="514617" y="1084263"/>
              <a:ext cx="5362575" cy="4935537"/>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Arial"/>
                <a:ea typeface="+mn-ea"/>
                <a:cs typeface="+mn-cs"/>
              </a:endParaRPr>
            </a:p>
          </p:txBody>
        </p:sp>
        <p:pic>
          <p:nvPicPr>
            <p:cNvPr id="52" name="Picture 51">
              <a:extLst>
                <a:ext uri="{FF2B5EF4-FFF2-40B4-BE49-F238E27FC236}">
                  <a16:creationId xmlns:a16="http://schemas.microsoft.com/office/drawing/2014/main" id="{8002CB59-62A1-4CFD-B5EE-610D947547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506" y="1081612"/>
              <a:ext cx="5367993" cy="4938188"/>
            </a:xfrm>
            <a:prstGeom prst="rect">
              <a:avLst/>
            </a:prstGeom>
            <a:ln>
              <a:noFill/>
            </a:ln>
          </p:spPr>
        </p:pic>
        <p:sp>
          <p:nvSpPr>
            <p:cNvPr id="53" name="TextBox 52">
              <a:extLst>
                <a:ext uri="{FF2B5EF4-FFF2-40B4-BE49-F238E27FC236}">
                  <a16:creationId xmlns:a16="http://schemas.microsoft.com/office/drawing/2014/main" id="{629361DF-15EB-4D67-A986-765AD0F6878E}"/>
                </a:ext>
              </a:extLst>
            </p:cNvPr>
            <p:cNvSpPr txBox="1"/>
            <p:nvPr/>
          </p:nvSpPr>
          <p:spPr>
            <a:xfrm>
              <a:off x="1730802" y="1244901"/>
              <a:ext cx="2585884" cy="184666"/>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544F40"/>
                  </a:solidFill>
                  <a:effectLst/>
                  <a:uLnTx/>
                  <a:uFillTx/>
                  <a:latin typeface="Arial"/>
                  <a:ea typeface="+mn-ea"/>
                  <a:cs typeface="+mn-cs"/>
                </a:rPr>
                <a:t>Liver sinusoid endothelial cells</a:t>
              </a:r>
              <a:endParaRPr kumimoji="0" lang="en-US" sz="1000" b="1" i="0" u="none" strike="noStrike" kern="1200" cap="none" spc="0" normalizeH="0" baseline="0" noProof="0" dirty="0">
                <a:ln>
                  <a:noFill/>
                </a:ln>
                <a:solidFill>
                  <a:srgbClr val="544F40"/>
                </a:solidFill>
                <a:effectLst/>
                <a:uLnTx/>
                <a:uFillTx/>
                <a:latin typeface="Arial"/>
                <a:ea typeface="+mn-ea"/>
                <a:cs typeface="+mn-cs"/>
              </a:endParaRPr>
            </a:p>
          </p:txBody>
        </p:sp>
        <p:sp>
          <p:nvSpPr>
            <p:cNvPr id="54" name="TextBox 53">
              <a:extLst>
                <a:ext uri="{FF2B5EF4-FFF2-40B4-BE49-F238E27FC236}">
                  <a16:creationId xmlns:a16="http://schemas.microsoft.com/office/drawing/2014/main" id="{46FAB13D-0083-4471-B1C0-FE7EF28B1D6C}"/>
                </a:ext>
              </a:extLst>
            </p:cNvPr>
            <p:cNvSpPr txBox="1"/>
            <p:nvPr/>
          </p:nvSpPr>
          <p:spPr>
            <a:xfrm>
              <a:off x="3170033" y="1698513"/>
              <a:ext cx="724158" cy="204428"/>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544F40"/>
                  </a:solidFill>
                  <a:effectLst/>
                  <a:uLnTx/>
                  <a:uFillTx/>
                  <a:latin typeface="Arial"/>
                  <a:ea typeface="+mn-ea"/>
                  <a:cs typeface="+mn-cs"/>
                </a:rPr>
                <a:t>Stellate</a:t>
              </a:r>
              <a:br>
                <a:rPr kumimoji="0" lang="en-GB" sz="1000" b="1" i="0" u="none" strike="noStrike" kern="1200" cap="none" spc="0" normalizeH="0" baseline="0" noProof="0" dirty="0">
                  <a:ln>
                    <a:noFill/>
                  </a:ln>
                  <a:solidFill>
                    <a:srgbClr val="544F40"/>
                  </a:solidFill>
                  <a:effectLst/>
                  <a:uLnTx/>
                  <a:uFillTx/>
                  <a:latin typeface="Arial"/>
                  <a:ea typeface="+mn-ea"/>
                  <a:cs typeface="+mn-cs"/>
                </a:rPr>
              </a:br>
              <a:r>
                <a:rPr kumimoji="0" lang="en-GB" sz="1000" b="1" i="0" u="none" strike="noStrike" kern="1200" cap="none" spc="0" normalizeH="0" baseline="0" noProof="0" dirty="0">
                  <a:ln>
                    <a:noFill/>
                  </a:ln>
                  <a:solidFill>
                    <a:srgbClr val="544F40"/>
                  </a:solidFill>
                  <a:effectLst/>
                  <a:uLnTx/>
                  <a:uFillTx/>
                  <a:latin typeface="Arial"/>
                  <a:ea typeface="+mn-ea"/>
                  <a:cs typeface="+mn-cs"/>
                </a:rPr>
                <a:t>cell</a:t>
              </a:r>
              <a:endParaRPr kumimoji="0" lang="en-US" sz="1000" b="1" i="0" u="none" strike="noStrike" kern="1200" cap="none" spc="0" normalizeH="0" baseline="0" noProof="0" dirty="0">
                <a:ln>
                  <a:noFill/>
                </a:ln>
                <a:solidFill>
                  <a:srgbClr val="544F40"/>
                </a:solidFill>
                <a:effectLst/>
                <a:uLnTx/>
                <a:uFillTx/>
                <a:latin typeface="Arial"/>
                <a:ea typeface="+mn-ea"/>
                <a:cs typeface="+mn-cs"/>
              </a:endParaRPr>
            </a:p>
          </p:txBody>
        </p:sp>
        <p:sp>
          <p:nvSpPr>
            <p:cNvPr id="55" name="Arc 54">
              <a:extLst>
                <a:ext uri="{FF2B5EF4-FFF2-40B4-BE49-F238E27FC236}">
                  <a16:creationId xmlns:a16="http://schemas.microsoft.com/office/drawing/2014/main" id="{B89FDC88-F1AF-49DC-8EFB-CC98C6880C67}"/>
                </a:ext>
              </a:extLst>
            </p:cNvPr>
            <p:cNvSpPr/>
            <p:nvPr/>
          </p:nvSpPr>
          <p:spPr>
            <a:xfrm rot="20571287">
              <a:off x="614942" y="2181225"/>
              <a:ext cx="1171575" cy="857250"/>
            </a:xfrm>
            <a:prstGeom prst="arc">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544F40"/>
                </a:solidFill>
                <a:effectLst/>
                <a:uLnTx/>
                <a:uFillTx/>
                <a:latin typeface="Arial"/>
                <a:ea typeface="+mn-ea"/>
                <a:cs typeface="+mn-cs"/>
              </a:endParaRPr>
            </a:p>
          </p:txBody>
        </p:sp>
        <p:sp>
          <p:nvSpPr>
            <p:cNvPr id="56" name="Arc 55">
              <a:extLst>
                <a:ext uri="{FF2B5EF4-FFF2-40B4-BE49-F238E27FC236}">
                  <a16:creationId xmlns:a16="http://schemas.microsoft.com/office/drawing/2014/main" id="{74A2A9A6-F468-4D41-BF5E-8420FC886354}"/>
                </a:ext>
              </a:extLst>
            </p:cNvPr>
            <p:cNvSpPr/>
            <p:nvPr/>
          </p:nvSpPr>
          <p:spPr>
            <a:xfrm rot="18555706">
              <a:off x="981133" y="2281192"/>
              <a:ext cx="810466" cy="606228"/>
            </a:xfrm>
            <a:prstGeom prst="arc">
              <a:avLst/>
            </a:prstGeom>
            <a:ln w="12700">
              <a:solidFill>
                <a:schemeClr val="accent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544F40"/>
                </a:solidFill>
                <a:effectLst/>
                <a:uLnTx/>
                <a:uFillTx/>
                <a:latin typeface="Arial"/>
                <a:ea typeface="+mn-ea"/>
                <a:cs typeface="+mn-cs"/>
              </a:endParaRPr>
            </a:p>
          </p:txBody>
        </p:sp>
        <p:sp>
          <p:nvSpPr>
            <p:cNvPr id="57" name="TextBox 56">
              <a:extLst>
                <a:ext uri="{FF2B5EF4-FFF2-40B4-BE49-F238E27FC236}">
                  <a16:creationId xmlns:a16="http://schemas.microsoft.com/office/drawing/2014/main" id="{351AC8E1-AA42-4D16-8FD7-E9F9C641A506}"/>
                </a:ext>
              </a:extLst>
            </p:cNvPr>
            <p:cNvSpPr txBox="1"/>
            <p:nvPr/>
          </p:nvSpPr>
          <p:spPr>
            <a:xfrm>
              <a:off x="848289" y="2961389"/>
              <a:ext cx="724158" cy="204428"/>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544F40"/>
                  </a:solidFill>
                  <a:effectLst/>
                  <a:uLnTx/>
                  <a:uFillTx/>
                  <a:latin typeface="Arial"/>
                  <a:ea typeface="+mn-ea"/>
                  <a:cs typeface="+mn-cs"/>
                </a:rPr>
                <a:t>ASGPR</a:t>
              </a:r>
              <a:endParaRPr kumimoji="0" lang="en-US" sz="1000" b="1" i="0" u="none" strike="noStrike" kern="1200" cap="none" spc="0" normalizeH="0" baseline="0" noProof="0" dirty="0">
                <a:ln>
                  <a:noFill/>
                </a:ln>
                <a:solidFill>
                  <a:srgbClr val="544F40"/>
                </a:solidFill>
                <a:effectLst/>
                <a:uLnTx/>
                <a:uFillTx/>
                <a:latin typeface="Arial"/>
                <a:ea typeface="+mn-ea"/>
                <a:cs typeface="+mn-cs"/>
              </a:endParaRPr>
            </a:p>
          </p:txBody>
        </p:sp>
        <p:sp>
          <p:nvSpPr>
            <p:cNvPr id="58" name="TextBox 57">
              <a:extLst>
                <a:ext uri="{FF2B5EF4-FFF2-40B4-BE49-F238E27FC236}">
                  <a16:creationId xmlns:a16="http://schemas.microsoft.com/office/drawing/2014/main" id="{ECA83158-844D-4D82-9CD7-D61816322580}"/>
                </a:ext>
              </a:extLst>
            </p:cNvPr>
            <p:cNvSpPr txBox="1"/>
            <p:nvPr/>
          </p:nvSpPr>
          <p:spPr>
            <a:xfrm>
              <a:off x="1097294" y="3648935"/>
              <a:ext cx="1281906" cy="231086"/>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err="1">
                  <a:ln>
                    <a:noFill/>
                  </a:ln>
                  <a:solidFill>
                    <a:srgbClr val="544F40"/>
                  </a:solidFill>
                  <a:effectLst/>
                  <a:uLnTx/>
                  <a:uFillTx/>
                  <a:latin typeface="Arial"/>
                  <a:ea typeface="+mn-ea"/>
                  <a:cs typeface="+mn-cs"/>
                </a:rPr>
                <a:t>Clathrin</a:t>
              </a:r>
              <a:r>
                <a:rPr kumimoji="0" lang="en-GB" sz="1000" b="0" i="0" u="none" strike="noStrike" kern="1200" cap="none" spc="0" normalizeH="0" baseline="0" noProof="0" dirty="0">
                  <a:ln>
                    <a:noFill/>
                  </a:ln>
                  <a:solidFill>
                    <a:srgbClr val="544F40"/>
                  </a:solidFill>
                  <a:effectLst/>
                  <a:uLnTx/>
                  <a:uFillTx/>
                  <a:latin typeface="Arial"/>
                  <a:ea typeface="+mn-ea"/>
                  <a:cs typeface="+mn-cs"/>
                </a:rPr>
                <a:t>-coated pit</a:t>
              </a:r>
              <a:endParaRPr kumimoji="0" lang="en-US" sz="1000" b="0" i="0" u="none" strike="noStrike" kern="1200" cap="none" spc="0" normalizeH="0" baseline="0" noProof="0" dirty="0">
                <a:ln>
                  <a:noFill/>
                </a:ln>
                <a:solidFill>
                  <a:srgbClr val="544F40"/>
                </a:solidFill>
                <a:effectLst/>
                <a:uLnTx/>
                <a:uFillTx/>
                <a:latin typeface="Arial"/>
                <a:ea typeface="+mn-ea"/>
                <a:cs typeface="+mn-cs"/>
              </a:endParaRPr>
            </a:p>
          </p:txBody>
        </p:sp>
        <p:sp>
          <p:nvSpPr>
            <p:cNvPr id="59" name="TextBox 58">
              <a:extLst>
                <a:ext uri="{FF2B5EF4-FFF2-40B4-BE49-F238E27FC236}">
                  <a16:creationId xmlns:a16="http://schemas.microsoft.com/office/drawing/2014/main" id="{2ECDC8A3-91E2-42E4-93A4-3FE3D330615A}"/>
                </a:ext>
              </a:extLst>
            </p:cNvPr>
            <p:cNvSpPr txBox="1"/>
            <p:nvPr/>
          </p:nvSpPr>
          <p:spPr>
            <a:xfrm>
              <a:off x="489903" y="1918989"/>
              <a:ext cx="962540" cy="255800"/>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544F40"/>
                  </a:solidFill>
                  <a:effectLst/>
                  <a:uLnTx/>
                  <a:uFillTx/>
                  <a:latin typeface="Arial"/>
                  <a:ea typeface="+mn-ea"/>
                  <a:cs typeface="+mn-cs"/>
                </a:rPr>
                <a:t>GaINAc</a:t>
              </a:r>
              <a:r>
                <a:rPr kumimoji="0" lang="en-GB" sz="1000" b="1" i="0" u="none" strike="noStrike" kern="1200" cap="none" spc="0" normalizeH="0" baseline="-25000" noProof="0" dirty="0">
                  <a:ln>
                    <a:noFill/>
                  </a:ln>
                  <a:solidFill>
                    <a:srgbClr val="544F40"/>
                  </a:solidFill>
                  <a:effectLst/>
                  <a:uLnTx/>
                  <a:uFillTx/>
                  <a:latin typeface="Arial"/>
                  <a:ea typeface="+mn-ea"/>
                  <a:cs typeface="+mn-cs"/>
                </a:rPr>
                <a:t>3</a:t>
              </a:r>
              <a:r>
                <a:rPr kumimoji="0" lang="en-GB" sz="1000" b="1" i="0" u="none" strike="noStrike" kern="1200" cap="none" spc="0" normalizeH="0" baseline="0" noProof="0" dirty="0">
                  <a:ln>
                    <a:noFill/>
                  </a:ln>
                  <a:solidFill>
                    <a:srgbClr val="544F40"/>
                  </a:solidFill>
                  <a:effectLst/>
                  <a:uLnTx/>
                  <a:uFillTx/>
                  <a:latin typeface="Arial"/>
                  <a:ea typeface="+mn-ea"/>
                  <a:cs typeface="+mn-cs"/>
                </a:rPr>
                <a:t>-ASO</a:t>
              </a:r>
              <a:endParaRPr kumimoji="0" lang="en-US" sz="1000" b="1" i="0" u="none" strike="noStrike" kern="1200" cap="none" spc="0" normalizeH="0" baseline="0" noProof="0" dirty="0">
                <a:ln>
                  <a:noFill/>
                </a:ln>
                <a:solidFill>
                  <a:srgbClr val="544F40"/>
                </a:solidFill>
                <a:effectLst/>
                <a:uLnTx/>
                <a:uFillTx/>
                <a:latin typeface="Arial"/>
                <a:ea typeface="+mn-ea"/>
                <a:cs typeface="+mn-cs"/>
              </a:endParaRPr>
            </a:p>
          </p:txBody>
        </p:sp>
        <p:sp>
          <p:nvSpPr>
            <p:cNvPr id="60" name="TextBox 59">
              <a:extLst>
                <a:ext uri="{FF2B5EF4-FFF2-40B4-BE49-F238E27FC236}">
                  <a16:creationId xmlns:a16="http://schemas.microsoft.com/office/drawing/2014/main" id="{846677B8-0B22-4718-A84D-B00A774CDA75}"/>
                </a:ext>
              </a:extLst>
            </p:cNvPr>
            <p:cNvSpPr txBox="1"/>
            <p:nvPr/>
          </p:nvSpPr>
          <p:spPr>
            <a:xfrm>
              <a:off x="1629977" y="1854006"/>
              <a:ext cx="1922247" cy="189897"/>
            </a:xfrm>
            <a:prstGeom prst="rect">
              <a:avLst/>
            </a:prstGeom>
            <a:noFill/>
          </p:spPr>
          <p:txBody>
            <a:bodyPr wrap="square" lIns="0" tIns="0" rIns="0" bIns="0" rtlCol="0">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544F40"/>
                  </a:solidFill>
                  <a:effectLst/>
                  <a:uLnTx/>
                  <a:uFillTx/>
                  <a:latin typeface="Arial"/>
                  <a:ea typeface="+mn-ea"/>
                  <a:cs typeface="+mn-cs"/>
                </a:rPr>
                <a:t>Receptor-mediated</a:t>
              </a:r>
              <a:br>
                <a:rPr kumimoji="0" lang="en-GB" sz="1000" b="1" i="0" u="none" strike="noStrike" kern="1200" cap="none" spc="0" normalizeH="0" baseline="0" noProof="0" dirty="0">
                  <a:ln>
                    <a:noFill/>
                  </a:ln>
                  <a:solidFill>
                    <a:srgbClr val="544F40"/>
                  </a:solidFill>
                  <a:effectLst/>
                  <a:uLnTx/>
                  <a:uFillTx/>
                  <a:latin typeface="Arial"/>
                  <a:ea typeface="+mn-ea"/>
                  <a:cs typeface="+mn-cs"/>
                </a:rPr>
              </a:br>
              <a:r>
                <a:rPr kumimoji="0" lang="en-GB" sz="1000" b="1" i="0" u="none" strike="noStrike" kern="1200" cap="none" spc="0" normalizeH="0" baseline="0" noProof="0" dirty="0">
                  <a:ln>
                    <a:noFill/>
                  </a:ln>
                  <a:solidFill>
                    <a:srgbClr val="544F40"/>
                  </a:solidFill>
                  <a:effectLst/>
                  <a:uLnTx/>
                  <a:uFillTx/>
                  <a:latin typeface="Arial"/>
                  <a:ea typeface="+mn-ea"/>
                  <a:cs typeface="+mn-cs"/>
                </a:rPr>
                <a:t>ASO uptake into</a:t>
              </a:r>
              <a:br>
                <a:rPr kumimoji="0" lang="en-GB" sz="1000" b="1" i="0" u="none" strike="noStrike" kern="1200" cap="none" spc="0" normalizeH="0" baseline="0" noProof="0" dirty="0">
                  <a:ln>
                    <a:noFill/>
                  </a:ln>
                  <a:solidFill>
                    <a:srgbClr val="544F40"/>
                  </a:solidFill>
                  <a:effectLst/>
                  <a:uLnTx/>
                  <a:uFillTx/>
                  <a:latin typeface="Arial"/>
                  <a:ea typeface="+mn-ea"/>
                  <a:cs typeface="+mn-cs"/>
                </a:rPr>
              </a:br>
              <a:r>
                <a:rPr kumimoji="0" lang="en-GB" sz="1000" b="1" i="0" u="none" strike="noStrike" kern="1200" cap="none" spc="0" normalizeH="0" baseline="0" noProof="0" dirty="0">
                  <a:ln>
                    <a:noFill/>
                  </a:ln>
                  <a:solidFill>
                    <a:srgbClr val="544F40"/>
                  </a:solidFill>
                  <a:effectLst/>
                  <a:uLnTx/>
                  <a:uFillTx/>
                  <a:latin typeface="Arial"/>
                  <a:ea typeface="+mn-ea"/>
                  <a:cs typeface="+mn-cs"/>
                </a:rPr>
                <a:t>hepatocytes</a:t>
              </a:r>
              <a:endParaRPr kumimoji="0" lang="en-US" sz="1000" b="1" i="0" u="none" strike="noStrike" kern="1200" cap="none" spc="0" normalizeH="0" baseline="0" noProof="0" dirty="0">
                <a:ln>
                  <a:noFill/>
                </a:ln>
                <a:solidFill>
                  <a:srgbClr val="544F40"/>
                </a:solidFill>
                <a:effectLst/>
                <a:uLnTx/>
                <a:uFillTx/>
                <a:latin typeface="Arial"/>
                <a:ea typeface="+mn-ea"/>
                <a:cs typeface="+mn-cs"/>
              </a:endParaRPr>
            </a:p>
          </p:txBody>
        </p:sp>
        <p:sp>
          <p:nvSpPr>
            <p:cNvPr id="61" name="TextBox 60">
              <a:extLst>
                <a:ext uri="{FF2B5EF4-FFF2-40B4-BE49-F238E27FC236}">
                  <a16:creationId xmlns:a16="http://schemas.microsoft.com/office/drawing/2014/main" id="{C99B0A2F-9A36-4F68-B531-2209B731C119}"/>
                </a:ext>
              </a:extLst>
            </p:cNvPr>
            <p:cNvSpPr txBox="1"/>
            <p:nvPr/>
          </p:nvSpPr>
          <p:spPr>
            <a:xfrm>
              <a:off x="889438" y="4567454"/>
              <a:ext cx="962540" cy="255800"/>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544F40"/>
                  </a:solidFill>
                  <a:effectLst/>
                  <a:uLnTx/>
                  <a:uFillTx/>
                  <a:latin typeface="Arial"/>
                  <a:ea typeface="+mn-ea"/>
                  <a:cs typeface="+mn-cs"/>
                </a:rPr>
                <a:t>Hepatocyte</a:t>
              </a:r>
              <a:endParaRPr kumimoji="0" lang="en-US" sz="1000" b="1" i="0" u="none" strike="noStrike" kern="1200" cap="none" spc="0" normalizeH="0" baseline="0" noProof="0" dirty="0">
                <a:ln>
                  <a:noFill/>
                </a:ln>
                <a:solidFill>
                  <a:srgbClr val="544F40"/>
                </a:solidFill>
                <a:effectLst/>
                <a:uLnTx/>
                <a:uFillTx/>
                <a:latin typeface="Arial"/>
                <a:ea typeface="+mn-ea"/>
                <a:cs typeface="+mn-cs"/>
              </a:endParaRPr>
            </a:p>
          </p:txBody>
        </p:sp>
        <p:sp>
          <p:nvSpPr>
            <p:cNvPr id="62" name="TextBox 61">
              <a:extLst>
                <a:ext uri="{FF2B5EF4-FFF2-40B4-BE49-F238E27FC236}">
                  <a16:creationId xmlns:a16="http://schemas.microsoft.com/office/drawing/2014/main" id="{124D13D0-1535-4A06-A4B3-DCCDCA040889}"/>
                </a:ext>
              </a:extLst>
            </p:cNvPr>
            <p:cNvSpPr txBox="1"/>
            <p:nvPr/>
          </p:nvSpPr>
          <p:spPr>
            <a:xfrm>
              <a:off x="668927" y="5788714"/>
              <a:ext cx="1281906" cy="231086"/>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a:ln>
                    <a:noFill/>
                  </a:ln>
                  <a:solidFill>
                    <a:srgbClr val="544F40"/>
                  </a:solidFill>
                  <a:effectLst/>
                  <a:uLnTx/>
                  <a:uFillTx/>
                  <a:latin typeface="Arial"/>
                  <a:ea typeface="+mn-ea"/>
                  <a:cs typeface="+mn-cs"/>
                </a:rPr>
                <a:t>Cytoplasm</a:t>
              </a:r>
              <a:endParaRPr kumimoji="0" lang="en-US" sz="1000" b="0" i="1" u="none" strike="noStrike" kern="1200" cap="none" spc="0" normalizeH="0" baseline="0" noProof="0" dirty="0">
                <a:ln>
                  <a:noFill/>
                </a:ln>
                <a:solidFill>
                  <a:srgbClr val="544F40"/>
                </a:solidFill>
                <a:effectLst/>
                <a:uLnTx/>
                <a:uFillTx/>
                <a:latin typeface="Arial"/>
                <a:ea typeface="+mn-ea"/>
                <a:cs typeface="+mn-cs"/>
              </a:endParaRPr>
            </a:p>
          </p:txBody>
        </p:sp>
        <p:sp>
          <p:nvSpPr>
            <p:cNvPr id="63" name="TextBox 62">
              <a:extLst>
                <a:ext uri="{FF2B5EF4-FFF2-40B4-BE49-F238E27FC236}">
                  <a16:creationId xmlns:a16="http://schemas.microsoft.com/office/drawing/2014/main" id="{91FBB532-5887-4045-808F-A78855A9A3A4}"/>
                </a:ext>
              </a:extLst>
            </p:cNvPr>
            <p:cNvSpPr txBox="1"/>
            <p:nvPr/>
          </p:nvSpPr>
          <p:spPr>
            <a:xfrm>
              <a:off x="1513305" y="5788714"/>
              <a:ext cx="1281906" cy="231086"/>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1" u="none" strike="noStrike" kern="1200" cap="none" spc="0" normalizeH="0" baseline="0" noProof="0" dirty="0">
                  <a:ln>
                    <a:noFill/>
                  </a:ln>
                  <a:solidFill>
                    <a:srgbClr val="544F40"/>
                  </a:solidFill>
                  <a:effectLst/>
                  <a:uLnTx/>
                  <a:uFillTx/>
                  <a:latin typeface="Arial"/>
                  <a:ea typeface="+mn-ea"/>
                  <a:cs typeface="+mn-cs"/>
                </a:rPr>
                <a:t>Nucleus</a:t>
              </a:r>
              <a:endParaRPr kumimoji="0" lang="en-US" sz="1000" b="1" i="1" u="none" strike="noStrike" kern="1200" cap="none" spc="0" normalizeH="0" baseline="0" noProof="0" dirty="0">
                <a:ln>
                  <a:noFill/>
                </a:ln>
                <a:solidFill>
                  <a:srgbClr val="544F40"/>
                </a:solidFill>
                <a:effectLst/>
                <a:uLnTx/>
                <a:uFillTx/>
                <a:latin typeface="Arial"/>
                <a:ea typeface="+mn-ea"/>
                <a:cs typeface="+mn-cs"/>
              </a:endParaRPr>
            </a:p>
          </p:txBody>
        </p:sp>
        <p:sp>
          <p:nvSpPr>
            <p:cNvPr id="64" name="TextBox 63">
              <a:extLst>
                <a:ext uri="{FF2B5EF4-FFF2-40B4-BE49-F238E27FC236}">
                  <a16:creationId xmlns:a16="http://schemas.microsoft.com/office/drawing/2014/main" id="{24F8D2E9-161D-4DF7-8415-251F3C74671E}"/>
                </a:ext>
              </a:extLst>
            </p:cNvPr>
            <p:cNvSpPr txBox="1"/>
            <p:nvPr/>
          </p:nvSpPr>
          <p:spPr>
            <a:xfrm>
              <a:off x="1770887" y="5226481"/>
              <a:ext cx="962540" cy="255800"/>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544F40"/>
                  </a:solidFill>
                  <a:effectLst/>
                  <a:uLnTx/>
                  <a:uFillTx/>
                  <a:latin typeface="Arial"/>
                  <a:ea typeface="+mn-ea"/>
                  <a:cs typeface="+mn-cs"/>
                </a:rPr>
                <a:t>DNA</a:t>
              </a:r>
              <a:endParaRPr kumimoji="0" lang="en-US" sz="1000" b="1" i="0" u="none" strike="noStrike" kern="1200" cap="none" spc="0" normalizeH="0" baseline="0" noProof="0" dirty="0">
                <a:ln>
                  <a:noFill/>
                </a:ln>
                <a:solidFill>
                  <a:srgbClr val="544F40"/>
                </a:solidFill>
                <a:effectLst/>
                <a:uLnTx/>
                <a:uFillTx/>
                <a:latin typeface="Arial"/>
                <a:ea typeface="+mn-ea"/>
                <a:cs typeface="+mn-cs"/>
              </a:endParaRPr>
            </a:p>
          </p:txBody>
        </p:sp>
        <p:sp>
          <p:nvSpPr>
            <p:cNvPr id="65" name="TextBox 64">
              <a:extLst>
                <a:ext uri="{FF2B5EF4-FFF2-40B4-BE49-F238E27FC236}">
                  <a16:creationId xmlns:a16="http://schemas.microsoft.com/office/drawing/2014/main" id="{A4FB8273-2E86-4071-9763-DA7120DD67EE}"/>
                </a:ext>
              </a:extLst>
            </p:cNvPr>
            <p:cNvSpPr txBox="1"/>
            <p:nvPr/>
          </p:nvSpPr>
          <p:spPr>
            <a:xfrm>
              <a:off x="2145708" y="4822827"/>
              <a:ext cx="962540" cy="255800"/>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544F40"/>
                  </a:solidFill>
                  <a:effectLst/>
                  <a:uLnTx/>
                  <a:uFillTx/>
                  <a:latin typeface="Arial"/>
                  <a:ea typeface="+mn-ea"/>
                  <a:cs typeface="+mn-cs"/>
                </a:rPr>
                <a:t>mRNA</a:t>
              </a:r>
              <a:endParaRPr kumimoji="0" lang="en-US" sz="1000" b="1" i="0" u="none" strike="noStrike" kern="1200" cap="none" spc="0" normalizeH="0" baseline="0" noProof="0" dirty="0">
                <a:ln>
                  <a:noFill/>
                </a:ln>
                <a:solidFill>
                  <a:srgbClr val="544F40"/>
                </a:solidFill>
                <a:effectLst/>
                <a:uLnTx/>
                <a:uFillTx/>
                <a:latin typeface="Arial"/>
                <a:ea typeface="+mn-ea"/>
                <a:cs typeface="+mn-cs"/>
              </a:endParaRPr>
            </a:p>
          </p:txBody>
        </p:sp>
        <p:sp>
          <p:nvSpPr>
            <p:cNvPr id="66" name="TextBox 65">
              <a:extLst>
                <a:ext uri="{FF2B5EF4-FFF2-40B4-BE49-F238E27FC236}">
                  <a16:creationId xmlns:a16="http://schemas.microsoft.com/office/drawing/2014/main" id="{671E23F6-7EFF-4AFC-A832-2D932D7342DB}"/>
                </a:ext>
              </a:extLst>
            </p:cNvPr>
            <p:cNvSpPr txBox="1"/>
            <p:nvPr/>
          </p:nvSpPr>
          <p:spPr>
            <a:xfrm>
              <a:off x="3095892" y="4382102"/>
              <a:ext cx="1252151" cy="264038"/>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err="1">
                  <a:ln>
                    <a:noFill/>
                  </a:ln>
                  <a:solidFill>
                    <a:srgbClr val="544F40"/>
                  </a:solidFill>
                  <a:effectLst/>
                  <a:uLnTx/>
                  <a:uFillTx/>
                  <a:latin typeface="Arial"/>
                  <a:ea typeface="+mn-ea"/>
                  <a:cs typeface="+mn-cs"/>
                </a:rPr>
                <a:t>mRNA:ASO</a:t>
              </a:r>
              <a:r>
                <a:rPr kumimoji="0" lang="en-GB" sz="1000" b="1" i="0" u="none" strike="noStrike" kern="1200" cap="none" spc="0" normalizeH="0" baseline="0" noProof="0" dirty="0">
                  <a:ln>
                    <a:noFill/>
                  </a:ln>
                  <a:solidFill>
                    <a:srgbClr val="544F40"/>
                  </a:solidFill>
                  <a:effectLst/>
                  <a:uLnTx/>
                  <a:uFillTx/>
                  <a:latin typeface="Arial"/>
                  <a:ea typeface="+mn-ea"/>
                  <a:cs typeface="+mn-cs"/>
                </a:rPr>
                <a:t> duplex</a:t>
              </a:r>
              <a:endParaRPr kumimoji="0" lang="en-US" sz="1000" b="1" i="0" u="none" strike="noStrike" kern="1200" cap="none" spc="0" normalizeH="0" baseline="0" noProof="0" dirty="0">
                <a:ln>
                  <a:noFill/>
                </a:ln>
                <a:solidFill>
                  <a:srgbClr val="544F40"/>
                </a:solidFill>
                <a:effectLst/>
                <a:uLnTx/>
                <a:uFillTx/>
                <a:latin typeface="Arial"/>
                <a:ea typeface="+mn-ea"/>
                <a:cs typeface="+mn-cs"/>
              </a:endParaRPr>
            </a:p>
          </p:txBody>
        </p:sp>
        <p:sp>
          <p:nvSpPr>
            <p:cNvPr id="67" name="TextBox 66">
              <a:extLst>
                <a:ext uri="{FF2B5EF4-FFF2-40B4-BE49-F238E27FC236}">
                  <a16:creationId xmlns:a16="http://schemas.microsoft.com/office/drawing/2014/main" id="{B12949B1-B7A9-4976-9CC4-DE57B04AC6FC}"/>
                </a:ext>
              </a:extLst>
            </p:cNvPr>
            <p:cNvSpPr txBox="1"/>
            <p:nvPr/>
          </p:nvSpPr>
          <p:spPr>
            <a:xfrm>
              <a:off x="3226422" y="4880668"/>
              <a:ext cx="1739994" cy="264038"/>
            </a:xfrm>
            <a:prstGeom prst="rect">
              <a:avLst/>
            </a:prstGeom>
            <a:noFill/>
          </p:spPr>
          <p:txBody>
            <a:bodyPr wrap="square" lIns="0" tIns="0" rIns="0" bIns="0" rtlCol="0">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544F40"/>
                  </a:solidFill>
                  <a:effectLst/>
                  <a:uLnTx/>
                  <a:uFillTx/>
                  <a:latin typeface="Arial"/>
                  <a:ea typeface="+mn-ea"/>
                  <a:cs typeface="+mn-cs"/>
                </a:rPr>
                <a:t>RNase H1</a:t>
              </a:r>
              <a:br>
                <a:rPr kumimoji="0" lang="en-GB" sz="1000" b="1" i="0" u="none" strike="noStrike" kern="1200" cap="none" spc="0" normalizeH="0" baseline="0" noProof="0" dirty="0">
                  <a:ln>
                    <a:noFill/>
                  </a:ln>
                  <a:solidFill>
                    <a:srgbClr val="544F40"/>
                  </a:solidFill>
                  <a:effectLst/>
                  <a:uLnTx/>
                  <a:uFillTx/>
                  <a:latin typeface="Arial"/>
                  <a:ea typeface="+mn-ea"/>
                  <a:cs typeface="+mn-cs"/>
                </a:rPr>
              </a:br>
              <a:r>
                <a:rPr kumimoji="0" lang="en-GB" sz="1000" b="1" i="0" u="none" strike="noStrike" kern="1200" cap="none" spc="0" normalizeH="0" baseline="0" noProof="0" dirty="0">
                  <a:ln>
                    <a:noFill/>
                  </a:ln>
                  <a:solidFill>
                    <a:srgbClr val="544F40"/>
                  </a:solidFill>
                  <a:effectLst/>
                  <a:uLnTx/>
                  <a:uFillTx/>
                  <a:latin typeface="Arial"/>
                  <a:ea typeface="+mn-ea"/>
                  <a:cs typeface="+mn-cs"/>
                </a:rPr>
                <a:t>recognizes</a:t>
              </a:r>
              <a:br>
                <a:rPr kumimoji="0" lang="en-GB" sz="1000" b="1" i="0" u="none" strike="noStrike" kern="1200" cap="none" spc="0" normalizeH="0" baseline="0" noProof="0" dirty="0">
                  <a:ln>
                    <a:noFill/>
                  </a:ln>
                  <a:solidFill>
                    <a:srgbClr val="544F40"/>
                  </a:solidFill>
                  <a:effectLst/>
                  <a:uLnTx/>
                  <a:uFillTx/>
                  <a:latin typeface="Arial"/>
                  <a:ea typeface="+mn-ea"/>
                  <a:cs typeface="+mn-cs"/>
                </a:rPr>
              </a:br>
              <a:r>
                <a:rPr kumimoji="0" lang="en-GB" sz="1000" b="1" i="0" u="none" strike="noStrike" kern="1200" cap="none" spc="0" normalizeH="0" baseline="0" noProof="0" dirty="0">
                  <a:ln>
                    <a:noFill/>
                  </a:ln>
                  <a:solidFill>
                    <a:srgbClr val="544F40"/>
                  </a:solidFill>
                  <a:effectLst/>
                  <a:uLnTx/>
                  <a:uFillTx/>
                  <a:latin typeface="Arial"/>
                  <a:ea typeface="+mn-ea"/>
                  <a:cs typeface="+mn-cs"/>
                </a:rPr>
                <a:t>duplex</a:t>
              </a:r>
              <a:endParaRPr kumimoji="0" lang="en-US" sz="1000" b="1" i="0" u="none" strike="noStrike" kern="1200" cap="none" spc="0" normalizeH="0" baseline="0" noProof="0" dirty="0">
                <a:ln>
                  <a:noFill/>
                </a:ln>
                <a:solidFill>
                  <a:srgbClr val="544F40"/>
                </a:solidFill>
                <a:effectLst/>
                <a:uLnTx/>
                <a:uFillTx/>
                <a:latin typeface="Arial"/>
                <a:ea typeface="+mn-ea"/>
                <a:cs typeface="+mn-cs"/>
              </a:endParaRPr>
            </a:p>
          </p:txBody>
        </p:sp>
        <p:sp>
          <p:nvSpPr>
            <p:cNvPr id="69" name="TextBox 68">
              <a:extLst>
                <a:ext uri="{FF2B5EF4-FFF2-40B4-BE49-F238E27FC236}">
                  <a16:creationId xmlns:a16="http://schemas.microsoft.com/office/drawing/2014/main" id="{27866D1B-B022-489C-AF52-5D38E035D77E}"/>
                </a:ext>
              </a:extLst>
            </p:cNvPr>
            <p:cNvSpPr txBox="1"/>
            <p:nvPr/>
          </p:nvSpPr>
          <p:spPr>
            <a:xfrm>
              <a:off x="3844612" y="2083745"/>
              <a:ext cx="1281906" cy="231086"/>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544F40"/>
                  </a:solidFill>
                  <a:effectLst/>
                  <a:uLnTx/>
                  <a:uFillTx/>
                  <a:latin typeface="Arial"/>
                  <a:ea typeface="+mn-ea"/>
                  <a:cs typeface="+mn-cs"/>
                </a:rPr>
                <a:t>Perisinusoidal</a:t>
              </a:r>
              <a:br>
                <a:rPr kumimoji="0" lang="en-GB" sz="1000" b="0" i="0" u="none" strike="noStrike" kern="1200" cap="none" spc="0" normalizeH="0" baseline="0" noProof="0" dirty="0">
                  <a:ln>
                    <a:noFill/>
                  </a:ln>
                  <a:solidFill>
                    <a:srgbClr val="544F40"/>
                  </a:solidFill>
                  <a:effectLst/>
                  <a:uLnTx/>
                  <a:uFillTx/>
                  <a:latin typeface="Arial"/>
                  <a:ea typeface="+mn-ea"/>
                  <a:cs typeface="+mn-cs"/>
                </a:rPr>
              </a:br>
              <a:r>
                <a:rPr kumimoji="0" lang="en-GB" sz="1000" b="0" i="0" u="none" strike="noStrike" kern="1200" cap="none" spc="0" normalizeH="0" baseline="0" noProof="0" dirty="0">
                  <a:ln>
                    <a:noFill/>
                  </a:ln>
                  <a:solidFill>
                    <a:srgbClr val="544F40"/>
                  </a:solidFill>
                  <a:effectLst/>
                  <a:uLnTx/>
                  <a:uFillTx/>
                  <a:latin typeface="Arial"/>
                  <a:ea typeface="+mn-ea"/>
                  <a:cs typeface="+mn-cs"/>
                </a:rPr>
                <a:t>space</a:t>
              </a:r>
              <a:endParaRPr kumimoji="0" lang="en-US" sz="1000" b="0" i="0" u="none" strike="noStrike" kern="1200" cap="none" spc="0" normalizeH="0" baseline="0" noProof="0" dirty="0">
                <a:ln>
                  <a:noFill/>
                </a:ln>
                <a:solidFill>
                  <a:srgbClr val="544F40"/>
                </a:solidFill>
                <a:effectLst/>
                <a:uLnTx/>
                <a:uFillTx/>
                <a:latin typeface="Arial"/>
                <a:ea typeface="+mn-ea"/>
                <a:cs typeface="+mn-cs"/>
              </a:endParaRPr>
            </a:p>
          </p:txBody>
        </p:sp>
        <p:sp>
          <p:nvSpPr>
            <p:cNvPr id="70" name="TextBox 69">
              <a:extLst>
                <a:ext uri="{FF2B5EF4-FFF2-40B4-BE49-F238E27FC236}">
                  <a16:creationId xmlns:a16="http://schemas.microsoft.com/office/drawing/2014/main" id="{F4AC2E4F-7DB7-4E78-9FAC-8F7CEE97244F}"/>
                </a:ext>
              </a:extLst>
            </p:cNvPr>
            <p:cNvSpPr txBox="1"/>
            <p:nvPr/>
          </p:nvSpPr>
          <p:spPr>
            <a:xfrm>
              <a:off x="4977315" y="3031099"/>
              <a:ext cx="724158" cy="204428"/>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544F40"/>
                  </a:solidFill>
                  <a:effectLst/>
                  <a:uLnTx/>
                  <a:uFillTx/>
                  <a:latin typeface="Arial"/>
                  <a:ea typeface="+mn-ea"/>
                  <a:cs typeface="+mn-cs"/>
                </a:rPr>
                <a:t>Recycling</a:t>
              </a:r>
              <a:br>
                <a:rPr kumimoji="0" lang="en-GB" sz="1000" b="1" i="0" u="none" strike="noStrike" kern="1200" cap="none" spc="0" normalizeH="0" baseline="0" noProof="0" dirty="0">
                  <a:ln>
                    <a:noFill/>
                  </a:ln>
                  <a:solidFill>
                    <a:srgbClr val="544F40"/>
                  </a:solidFill>
                  <a:effectLst/>
                  <a:uLnTx/>
                  <a:uFillTx/>
                  <a:latin typeface="Arial"/>
                  <a:ea typeface="+mn-ea"/>
                  <a:cs typeface="+mn-cs"/>
                </a:rPr>
              </a:br>
              <a:r>
                <a:rPr kumimoji="0" lang="en-GB" sz="1000" b="1" i="0" u="none" strike="noStrike" kern="1200" cap="none" spc="0" normalizeH="0" baseline="0" noProof="0" dirty="0">
                  <a:ln>
                    <a:noFill/>
                  </a:ln>
                  <a:solidFill>
                    <a:srgbClr val="544F40"/>
                  </a:solidFill>
                  <a:effectLst/>
                  <a:uLnTx/>
                  <a:uFillTx/>
                  <a:latin typeface="Arial"/>
                  <a:ea typeface="+mn-ea"/>
                  <a:cs typeface="+mn-cs"/>
                </a:rPr>
                <a:t>ASGPR</a:t>
              </a:r>
              <a:endParaRPr kumimoji="0" lang="en-US" sz="1000" b="1" i="0" u="none" strike="noStrike" kern="1200" cap="none" spc="0" normalizeH="0" baseline="0" noProof="0" dirty="0">
                <a:ln>
                  <a:noFill/>
                </a:ln>
                <a:solidFill>
                  <a:srgbClr val="544F40"/>
                </a:solidFill>
                <a:effectLst/>
                <a:uLnTx/>
                <a:uFillTx/>
                <a:latin typeface="Arial"/>
                <a:ea typeface="+mn-ea"/>
                <a:cs typeface="+mn-cs"/>
              </a:endParaRPr>
            </a:p>
          </p:txBody>
        </p:sp>
        <p:sp>
          <p:nvSpPr>
            <p:cNvPr id="71" name="TextBox 70">
              <a:extLst>
                <a:ext uri="{FF2B5EF4-FFF2-40B4-BE49-F238E27FC236}">
                  <a16:creationId xmlns:a16="http://schemas.microsoft.com/office/drawing/2014/main" id="{8836B857-23A3-4D22-91DC-B86F5AC1E3C9}"/>
                </a:ext>
              </a:extLst>
            </p:cNvPr>
            <p:cNvSpPr txBox="1"/>
            <p:nvPr/>
          </p:nvSpPr>
          <p:spPr>
            <a:xfrm>
              <a:off x="4709586" y="1482383"/>
              <a:ext cx="1281906" cy="231086"/>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544F40"/>
                  </a:solidFill>
                  <a:effectLst/>
                  <a:uLnTx/>
                  <a:uFillTx/>
                  <a:latin typeface="Arial"/>
                  <a:ea typeface="+mn-ea"/>
                  <a:cs typeface="+mn-cs"/>
                </a:rPr>
                <a:t>Kupffer cell</a:t>
              </a:r>
              <a:endParaRPr kumimoji="0" lang="en-US" sz="1000" b="0" i="0" u="none" strike="noStrike" kern="1200" cap="none" spc="0" normalizeH="0" baseline="0" noProof="0" dirty="0">
                <a:ln>
                  <a:noFill/>
                </a:ln>
                <a:solidFill>
                  <a:srgbClr val="544F40"/>
                </a:solidFill>
                <a:effectLst/>
                <a:uLnTx/>
                <a:uFillTx/>
                <a:latin typeface="Arial"/>
                <a:ea typeface="+mn-ea"/>
                <a:cs typeface="+mn-cs"/>
              </a:endParaRPr>
            </a:p>
          </p:txBody>
        </p:sp>
        <p:sp>
          <p:nvSpPr>
            <p:cNvPr id="72" name="TextBox 71">
              <a:extLst>
                <a:ext uri="{FF2B5EF4-FFF2-40B4-BE49-F238E27FC236}">
                  <a16:creationId xmlns:a16="http://schemas.microsoft.com/office/drawing/2014/main" id="{64334B9D-26C4-4521-ACF0-4D914D82D2E7}"/>
                </a:ext>
              </a:extLst>
            </p:cNvPr>
            <p:cNvSpPr txBox="1"/>
            <p:nvPr/>
          </p:nvSpPr>
          <p:spPr>
            <a:xfrm>
              <a:off x="5054178" y="4468603"/>
              <a:ext cx="724158" cy="204428"/>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544F40"/>
                  </a:solidFill>
                  <a:effectLst/>
                  <a:uLnTx/>
                  <a:uFillTx/>
                  <a:latin typeface="Arial"/>
                  <a:ea typeface="+mn-ea"/>
                  <a:cs typeface="+mn-cs"/>
                </a:rPr>
                <a:t>Lysosome</a:t>
              </a:r>
              <a:endParaRPr kumimoji="0" lang="en-US" sz="1000" b="1" i="0" u="none" strike="noStrike" kern="1200" cap="none" spc="0" normalizeH="0" baseline="0" noProof="0" dirty="0">
                <a:ln>
                  <a:noFill/>
                </a:ln>
                <a:solidFill>
                  <a:srgbClr val="544F40"/>
                </a:solidFill>
                <a:effectLst/>
                <a:uLnTx/>
                <a:uFillTx/>
                <a:latin typeface="Arial"/>
                <a:ea typeface="+mn-ea"/>
                <a:cs typeface="+mn-cs"/>
              </a:endParaRPr>
            </a:p>
          </p:txBody>
        </p:sp>
        <p:cxnSp>
          <p:nvCxnSpPr>
            <p:cNvPr id="73" name="Straight Arrow Connector 72">
              <a:extLst>
                <a:ext uri="{FF2B5EF4-FFF2-40B4-BE49-F238E27FC236}">
                  <a16:creationId xmlns:a16="http://schemas.microsoft.com/office/drawing/2014/main" id="{9D95E3D9-BF7C-4DC7-9184-F549A320A0A1}"/>
                </a:ext>
              </a:extLst>
            </p:cNvPr>
            <p:cNvCxnSpPr>
              <a:cxnSpLocks/>
            </p:cNvCxnSpPr>
            <p:nvPr/>
          </p:nvCxnSpPr>
          <p:spPr>
            <a:xfrm flipV="1">
              <a:off x="2831726" y="4806778"/>
              <a:ext cx="227095" cy="380309"/>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7C8C9E84-6C61-4893-BF43-51110CEB1EC7}"/>
                </a:ext>
              </a:extLst>
            </p:cNvPr>
            <p:cNvCxnSpPr>
              <a:cxnSpLocks/>
            </p:cNvCxnSpPr>
            <p:nvPr/>
          </p:nvCxnSpPr>
          <p:spPr>
            <a:xfrm flipV="1">
              <a:off x="2582708" y="5378279"/>
              <a:ext cx="114163" cy="171569"/>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26CA00FA-32EA-4483-A461-33D509D1CD8A}"/>
                </a:ext>
              </a:extLst>
            </p:cNvPr>
            <p:cNvCxnSpPr>
              <a:cxnSpLocks/>
            </p:cNvCxnSpPr>
            <p:nvPr/>
          </p:nvCxnSpPr>
          <p:spPr>
            <a:xfrm>
              <a:off x="4015055" y="4838700"/>
              <a:ext cx="199632" cy="281940"/>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F6758D1D-227D-441B-A9AA-30ED734B13BB}"/>
                </a:ext>
              </a:extLst>
            </p:cNvPr>
            <p:cNvCxnSpPr>
              <a:cxnSpLocks/>
            </p:cNvCxnSpPr>
            <p:nvPr/>
          </p:nvCxnSpPr>
          <p:spPr>
            <a:xfrm>
              <a:off x="4177036" y="5437991"/>
              <a:ext cx="75303" cy="225910"/>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6781A558-0240-4545-80A4-3DEB8BC4287C}"/>
                </a:ext>
              </a:extLst>
            </p:cNvPr>
            <p:cNvCxnSpPr>
              <a:cxnSpLocks/>
            </p:cNvCxnSpPr>
            <p:nvPr/>
          </p:nvCxnSpPr>
          <p:spPr>
            <a:xfrm flipH="1">
              <a:off x="3579987" y="5846781"/>
              <a:ext cx="204395" cy="0"/>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C13735B8-B743-4553-87F2-2FD26C777F51}"/>
                </a:ext>
              </a:extLst>
            </p:cNvPr>
            <p:cNvCxnSpPr>
              <a:cxnSpLocks/>
            </p:cNvCxnSpPr>
            <p:nvPr/>
          </p:nvCxnSpPr>
          <p:spPr>
            <a:xfrm flipH="1">
              <a:off x="4183287" y="3546389"/>
              <a:ext cx="185351" cy="345989"/>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C894F2FD-B0E4-4AA4-9A76-336108B2F00F}"/>
                </a:ext>
              </a:extLst>
            </p:cNvPr>
            <p:cNvCxnSpPr>
              <a:cxnSpLocks/>
            </p:cNvCxnSpPr>
            <p:nvPr/>
          </p:nvCxnSpPr>
          <p:spPr>
            <a:xfrm flipH="1">
              <a:off x="3903200" y="4032422"/>
              <a:ext cx="185351" cy="345989"/>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FD396FC0-0FD0-4321-B587-2C54E572E7D8}"/>
              </a:ext>
            </a:extLst>
          </p:cNvPr>
          <p:cNvSpPr/>
          <p:nvPr/>
        </p:nvSpPr>
        <p:spPr>
          <a:xfrm>
            <a:off x="236366" y="4221395"/>
            <a:ext cx="5442844" cy="1177093"/>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F1974DCD-997C-4636-8EA6-B026BFA589EA}"/>
              </a:ext>
            </a:extLst>
          </p:cNvPr>
          <p:cNvSpPr>
            <a:spLocks noGrp="1"/>
          </p:cNvSpPr>
          <p:nvPr>
            <p:ph type="title"/>
          </p:nvPr>
        </p:nvSpPr>
        <p:spPr/>
        <p:txBody>
          <a:bodyPr/>
          <a:lstStyle/>
          <a:p>
            <a:r>
              <a:rPr lang="en-GB" dirty="0"/>
              <a:t>Hypotheses for clinical efficacy of GSK836 vs GSK404</a:t>
            </a:r>
          </a:p>
        </p:txBody>
      </p:sp>
      <p:sp>
        <p:nvSpPr>
          <p:cNvPr id="4" name="Rectangle 3">
            <a:extLst>
              <a:ext uri="{FF2B5EF4-FFF2-40B4-BE49-F238E27FC236}">
                <a16:creationId xmlns:a16="http://schemas.microsoft.com/office/drawing/2014/main" id="{2E39AA81-02D6-49AA-82FF-CD053311144A}"/>
              </a:ext>
            </a:extLst>
          </p:cNvPr>
          <p:cNvSpPr/>
          <p:nvPr/>
        </p:nvSpPr>
        <p:spPr>
          <a:xfrm>
            <a:off x="230243" y="3536888"/>
            <a:ext cx="5455090" cy="2693045"/>
          </a:xfrm>
          <a:prstGeom prst="rect">
            <a:avLst/>
          </a:prstGeom>
        </p:spPr>
        <p:txBody>
          <a:bodyPr wrap="square">
            <a:spAutoFit/>
          </a:bodyPr>
          <a:lstStyle/>
          <a:p>
            <a:pPr marL="180975" marR="0" lvl="0" indent="-180975" algn="l" defTabSz="914400" rtl="0" eaLnBrk="1" fontAlgn="auto" latinLnBrk="0" hangingPunct="1">
              <a:lnSpc>
                <a:spcPct val="100000"/>
              </a:lnSpc>
              <a:spcBef>
                <a:spcPts val="600"/>
              </a:spcBef>
              <a:spcAft>
                <a:spcPts val="0"/>
              </a:spcAft>
              <a:buClr>
                <a:srgbClr val="544F40"/>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544F40"/>
                </a:solidFill>
                <a:effectLst/>
                <a:uLnTx/>
                <a:uFillTx/>
                <a:latin typeface="Arial"/>
                <a:ea typeface="+mn-ea"/>
                <a:cs typeface="+mn-cs"/>
                <a:sym typeface="Symbol" panose="05050102010706020507" pitchFamily="18" charset="2"/>
              </a:rPr>
              <a:t>Patient population (naïve vs treatment experienced) </a:t>
            </a:r>
          </a:p>
          <a:p>
            <a:pPr marL="180975" marR="0" lvl="0" indent="-180975" algn="l" defTabSz="914400" rtl="0" eaLnBrk="1" fontAlgn="auto" latinLnBrk="0" hangingPunct="1">
              <a:lnSpc>
                <a:spcPct val="100000"/>
              </a:lnSpc>
              <a:spcBef>
                <a:spcPts val="600"/>
              </a:spcBef>
              <a:spcAft>
                <a:spcPts val="0"/>
              </a:spcAft>
              <a:buClr>
                <a:srgbClr val="544F40"/>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544F40"/>
                </a:solidFill>
                <a:effectLst/>
                <a:uLnTx/>
                <a:uFillTx/>
                <a:latin typeface="Arial"/>
                <a:ea typeface="+mn-ea"/>
                <a:cs typeface="+mn-cs"/>
                <a:sym typeface="Symbol" panose="05050102010706020507" pitchFamily="18" charset="2"/>
              </a:rPr>
              <a:t>PK difference (Age, body wt, liver function)</a:t>
            </a:r>
          </a:p>
          <a:p>
            <a:pPr marL="180975" marR="0" lvl="0" indent="-180975" algn="l" defTabSz="914400" rtl="0" eaLnBrk="1" fontAlgn="auto" latinLnBrk="0" hangingPunct="1">
              <a:lnSpc>
                <a:spcPct val="100000"/>
              </a:lnSpc>
              <a:spcBef>
                <a:spcPts val="600"/>
              </a:spcBef>
              <a:spcAft>
                <a:spcPts val="0"/>
              </a:spcAft>
              <a:buClr>
                <a:srgbClr val="544F40"/>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544F40"/>
                </a:solidFill>
                <a:effectLst/>
                <a:uLnTx/>
                <a:uFillTx/>
                <a:latin typeface="Arial"/>
                <a:ea typeface="+mn-ea"/>
                <a:cs typeface="+mn-cs"/>
                <a:sym typeface="Symbol" panose="05050102010706020507" pitchFamily="18" charset="2"/>
              </a:rPr>
              <a:t>Altered ASGPR distribution or function in virally-infected hepatocytes</a:t>
            </a:r>
          </a:p>
          <a:p>
            <a:pPr marL="180975" marR="0" lvl="0" indent="-180975" algn="l" defTabSz="914400" rtl="0" eaLnBrk="1" fontAlgn="auto" latinLnBrk="0" hangingPunct="1">
              <a:lnSpc>
                <a:spcPct val="100000"/>
              </a:lnSpc>
              <a:spcBef>
                <a:spcPts val="600"/>
              </a:spcBef>
              <a:spcAft>
                <a:spcPts val="0"/>
              </a:spcAft>
              <a:buClr>
                <a:srgbClr val="544F40"/>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544F40"/>
                </a:solidFill>
                <a:effectLst/>
                <a:uLnTx/>
                <a:uFillTx/>
                <a:latin typeface="Arial"/>
                <a:ea typeface="+mn-ea"/>
                <a:cs typeface="+mn-cs"/>
                <a:sym typeface="Symbol" panose="05050102010706020507" pitchFamily="18" charset="2"/>
              </a:rPr>
              <a:t>Change in the ‘shuttling’ of GalNAc within virally-infected hepatocytes</a:t>
            </a:r>
          </a:p>
          <a:p>
            <a:pPr marL="180975" marR="0" lvl="0" indent="-180975" algn="l" defTabSz="914400" rtl="0" eaLnBrk="1" fontAlgn="auto" latinLnBrk="0" hangingPunct="1">
              <a:lnSpc>
                <a:spcPct val="100000"/>
              </a:lnSpc>
              <a:spcBef>
                <a:spcPts val="600"/>
              </a:spcBef>
              <a:spcAft>
                <a:spcPts val="0"/>
              </a:spcAft>
              <a:buClr>
                <a:srgbClr val="544F40"/>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544F40"/>
                </a:solidFill>
                <a:effectLst/>
                <a:uLnTx/>
                <a:uFillTx/>
                <a:latin typeface="Arial"/>
                <a:ea typeface="+mn-ea"/>
                <a:cs typeface="+mn-cs"/>
                <a:sym typeface="Symbol" panose="05050102010706020507" pitchFamily="18" charset="2"/>
              </a:rPr>
              <a:t>Immunostimulatory effect of GSK836 in nonparenchymal cells</a:t>
            </a:r>
          </a:p>
          <a:p>
            <a:pPr marL="285750" marR="0" lvl="0" indent="-285750" algn="l" defTabSz="914400" rtl="0" eaLnBrk="1" fontAlgn="auto" latinLnBrk="0" hangingPunct="1">
              <a:lnSpc>
                <a:spcPct val="100000"/>
              </a:lnSpc>
              <a:spcBef>
                <a:spcPts val="600"/>
              </a:spcBef>
              <a:spcAft>
                <a:spcPts val="0"/>
              </a:spcAft>
              <a:buClr>
                <a:srgbClr val="544F40"/>
              </a:buClr>
              <a:buSzTx/>
              <a:buFont typeface="Arial" panose="020B0604020202020204" pitchFamily="34" charset="0"/>
              <a:buChar char="•"/>
              <a:tabLst/>
              <a:defRPr/>
            </a:pPr>
            <a:endParaRPr kumimoji="0" lang="en-US" sz="1600" b="0" i="0" u="none" strike="noStrike" kern="1200" cap="none" spc="0" normalizeH="0" baseline="0" noProof="0" dirty="0">
              <a:ln>
                <a:noFill/>
              </a:ln>
              <a:solidFill>
                <a:srgbClr val="544F40"/>
              </a:solidFill>
              <a:effectLst/>
              <a:uLnTx/>
              <a:uFillTx/>
              <a:latin typeface="Arial"/>
              <a:ea typeface="+mn-ea"/>
              <a:cs typeface="+mn-cs"/>
            </a:endParaRPr>
          </a:p>
        </p:txBody>
      </p:sp>
      <p:sp>
        <p:nvSpPr>
          <p:cNvPr id="21" name="Text Placeholder 7">
            <a:extLst>
              <a:ext uri="{FF2B5EF4-FFF2-40B4-BE49-F238E27FC236}">
                <a16:creationId xmlns:a16="http://schemas.microsoft.com/office/drawing/2014/main" id="{45E755C3-BFEF-43FE-BF01-1F7BBF17A09F}"/>
              </a:ext>
            </a:extLst>
          </p:cNvPr>
          <p:cNvSpPr txBox="1">
            <a:spLocks/>
          </p:cNvSpPr>
          <p:nvPr/>
        </p:nvSpPr>
        <p:spPr>
          <a:xfrm>
            <a:off x="2499359" y="6210300"/>
            <a:ext cx="8921115" cy="388620"/>
          </a:xfrm>
          <a:prstGeom prst="rect">
            <a:avLst/>
          </a:prstGeom>
        </p:spPr>
        <p:txBody>
          <a:bodyPr lIns="0" tIns="0" rIns="0" bIns="0" anchor="t">
            <a:noAutofit/>
          </a:bodyPr>
          <a:lstStyle>
            <a:lvl1pPr marL="0" indent="0" algn="l" defTabSz="914400" rtl="0" eaLnBrk="1" latinLnBrk="0" hangingPunct="1">
              <a:lnSpc>
                <a:spcPct val="90000"/>
              </a:lnSpc>
              <a:spcBef>
                <a:spcPts val="1000"/>
              </a:spcBef>
              <a:buFont typeface="Arial" panose="020B0604020202020204" pitchFamily="34" charset="0"/>
              <a:buNone/>
              <a:defRPr lang="en-US" sz="800" b="0" kern="1200">
                <a:solidFill>
                  <a:schemeClr val="tx1"/>
                </a:solidFill>
                <a:latin typeface="+mn-lt"/>
                <a:ea typeface="+mn-ea"/>
                <a:cs typeface="+mn-cs"/>
              </a:defRPr>
            </a:lvl1pPr>
            <a:lvl2pPr marL="365760" indent="-18288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latin typeface="+mn-lt"/>
                <a:ea typeface="+mn-ea"/>
                <a:cs typeface="+mn-cs"/>
              </a:defRPr>
            </a:lvl2pPr>
            <a:lvl3pPr marL="548640" indent="-18288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731520" indent="-18288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914400" indent="-18288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800" b="0" i="0" u="none" strike="noStrike" kern="1200" cap="none" spc="0" normalizeH="0" baseline="0" noProof="0" dirty="0">
                <a:ln>
                  <a:noFill/>
                </a:ln>
                <a:solidFill>
                  <a:srgbClr val="544F40"/>
                </a:solidFill>
                <a:effectLst/>
                <a:uLnTx/>
                <a:uFillTx/>
                <a:latin typeface="Arial"/>
                <a:ea typeface="+mn-ea"/>
                <a:cs typeface="+mn-cs"/>
              </a:rPr>
              <a:t>Figure adapted from Crooke </a:t>
            </a:r>
            <a:r>
              <a:rPr kumimoji="0" lang="en-GB" sz="800" b="0" i="1" u="none" strike="noStrike" kern="1200" cap="none" spc="0" normalizeH="0" baseline="0" noProof="0" dirty="0">
                <a:ln>
                  <a:noFill/>
                </a:ln>
                <a:solidFill>
                  <a:srgbClr val="544F40"/>
                </a:solidFill>
                <a:effectLst/>
                <a:uLnTx/>
                <a:uFillTx/>
                <a:latin typeface="Arial"/>
                <a:ea typeface="+mn-ea"/>
                <a:cs typeface="+mn-cs"/>
              </a:rPr>
              <a:t>et al. Nucleic Acid Ther </a:t>
            </a:r>
            <a:r>
              <a:rPr kumimoji="0" lang="en-GB" sz="800" b="0" i="0" u="none" strike="noStrike" kern="1200" cap="none" spc="0" normalizeH="0" baseline="0" noProof="0" dirty="0">
                <a:ln>
                  <a:noFill/>
                </a:ln>
                <a:solidFill>
                  <a:srgbClr val="544F40"/>
                </a:solidFill>
                <a:effectLst/>
                <a:uLnTx/>
                <a:uFillTx/>
                <a:latin typeface="Arial"/>
                <a:ea typeface="+mn-ea"/>
                <a:cs typeface="+mn-cs"/>
              </a:rPr>
              <a:t>2019;29:16–32 (the publisher for this copyrighted material is Mary Ann Liebert, Inc. publishers)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800" b="0" i="0" u="none" strike="noStrike" kern="1200" cap="none" spc="0" normalizeH="0" baseline="0" noProof="0" dirty="0">
                <a:ln>
                  <a:noFill/>
                </a:ln>
                <a:solidFill>
                  <a:srgbClr val="544F40"/>
                </a:solidFill>
                <a:effectLst/>
                <a:uLnTx/>
                <a:uFillTx/>
                <a:latin typeface="Arial"/>
                <a:ea typeface="+mn-ea"/>
                <a:cs typeface="+mn-cs"/>
              </a:rPr>
              <a:t>ASGPR, asialoglycoprotein receptor; ASO, antisense oligonucleotide; </a:t>
            </a:r>
            <a:r>
              <a:rPr kumimoji="0" lang="en-GB" sz="800" b="0" i="0" u="none" strike="noStrike" kern="1200" cap="none" spc="0" normalizeH="0" baseline="0" noProof="0" dirty="0" err="1">
                <a:ln>
                  <a:noFill/>
                </a:ln>
                <a:solidFill>
                  <a:srgbClr val="544F40"/>
                </a:solidFill>
                <a:effectLst/>
                <a:uLnTx/>
                <a:uFillTx/>
                <a:latin typeface="Arial"/>
                <a:ea typeface="+mn-ea"/>
                <a:cs typeface="+mn-cs"/>
              </a:rPr>
              <a:t>GalNAc</a:t>
            </a:r>
            <a:r>
              <a:rPr kumimoji="0" lang="en-GB" sz="800" b="0" i="0" u="none" strike="noStrike" kern="1200" cap="none" spc="0" normalizeH="0" baseline="0" noProof="0" dirty="0">
                <a:ln>
                  <a:noFill/>
                </a:ln>
                <a:solidFill>
                  <a:srgbClr val="544F40"/>
                </a:solidFill>
                <a:effectLst/>
                <a:uLnTx/>
                <a:uFillTx/>
                <a:latin typeface="Arial"/>
                <a:ea typeface="+mn-ea"/>
                <a:cs typeface="+mn-cs"/>
              </a:rPr>
              <a:t>, </a:t>
            </a:r>
            <a:r>
              <a:rPr kumimoji="0" lang="en-GB" sz="800" b="0" i="1" u="none" strike="noStrike" kern="1200" cap="none" spc="0" normalizeH="0" baseline="0" noProof="0" dirty="0">
                <a:ln>
                  <a:noFill/>
                </a:ln>
                <a:solidFill>
                  <a:srgbClr val="544F40"/>
                </a:solidFill>
                <a:effectLst/>
                <a:uLnTx/>
                <a:uFillTx/>
                <a:latin typeface="Arial"/>
                <a:ea typeface="+mn-ea"/>
                <a:cs typeface="+mn-cs"/>
              </a:rPr>
              <a:t>N</a:t>
            </a:r>
            <a:r>
              <a:rPr kumimoji="0" lang="en-GB" sz="800" b="0" i="0" u="none" strike="noStrike" kern="1200" cap="none" spc="0" normalizeH="0" baseline="0" noProof="0" dirty="0">
                <a:ln>
                  <a:noFill/>
                </a:ln>
                <a:solidFill>
                  <a:srgbClr val="544F40"/>
                </a:solidFill>
                <a:effectLst/>
                <a:uLnTx/>
                <a:uFillTx/>
                <a:latin typeface="Arial"/>
                <a:ea typeface="+mn-ea"/>
                <a:cs typeface="+mn-cs"/>
              </a:rPr>
              <a:t>-acetyl galactosamine; HBsAg, hepatitis B surface antigen; PK, pharmacokinetic</a:t>
            </a:r>
          </a:p>
        </p:txBody>
      </p:sp>
      <p:sp>
        <p:nvSpPr>
          <p:cNvPr id="68" name="TextBox 67">
            <a:extLst>
              <a:ext uri="{FF2B5EF4-FFF2-40B4-BE49-F238E27FC236}">
                <a16:creationId xmlns:a16="http://schemas.microsoft.com/office/drawing/2014/main" id="{F52A5DEB-2500-41BC-AB01-CDB99022062F}"/>
              </a:ext>
            </a:extLst>
          </p:cNvPr>
          <p:cNvSpPr txBox="1"/>
          <p:nvPr/>
        </p:nvSpPr>
        <p:spPr>
          <a:xfrm>
            <a:off x="10534706" y="5709719"/>
            <a:ext cx="1739994" cy="264038"/>
          </a:xfrm>
          <a:prstGeom prst="rect">
            <a:avLst/>
          </a:prstGeom>
          <a:noFill/>
        </p:spPr>
        <p:txBody>
          <a:bodyPr wrap="square" lIns="0" tIns="0" rIns="0" bIns="0" rtlCol="0">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544F40"/>
                </a:solidFill>
                <a:effectLst/>
                <a:uLnTx/>
                <a:uFillTx/>
                <a:latin typeface="Arial"/>
                <a:ea typeface="+mn-ea"/>
                <a:cs typeface="+mn-cs"/>
              </a:rPr>
              <a:t>RNA is cleaved</a:t>
            </a:r>
            <a:endParaRPr kumimoji="0" lang="en-US" sz="1000" b="1" i="0" u="none" strike="noStrike" kern="1200" cap="none" spc="0" normalizeH="0" baseline="0" noProof="0" dirty="0">
              <a:ln>
                <a:noFill/>
              </a:ln>
              <a:solidFill>
                <a:srgbClr val="544F40"/>
              </a:solidFill>
              <a:effectLst/>
              <a:uLnTx/>
              <a:uFillTx/>
              <a:latin typeface="Arial"/>
              <a:ea typeface="+mn-ea"/>
              <a:cs typeface="+mn-cs"/>
            </a:endParaRPr>
          </a:p>
        </p:txBody>
      </p:sp>
      <p:graphicFrame>
        <p:nvGraphicFramePr>
          <p:cNvPr id="83" name="Table 82">
            <a:extLst>
              <a:ext uri="{FF2B5EF4-FFF2-40B4-BE49-F238E27FC236}">
                <a16:creationId xmlns:a16="http://schemas.microsoft.com/office/drawing/2014/main" id="{52A960F7-882D-4251-8F47-F47EC3EBC473}"/>
              </a:ext>
            </a:extLst>
          </p:cNvPr>
          <p:cNvGraphicFramePr>
            <a:graphicFrameLocks noGrp="1"/>
          </p:cNvGraphicFramePr>
          <p:nvPr>
            <p:extLst>
              <p:ext uri="{D42A27DB-BD31-4B8C-83A1-F6EECF244321}">
                <p14:modId xmlns:p14="http://schemas.microsoft.com/office/powerpoint/2010/main" val="4151247014"/>
              </p:ext>
            </p:extLst>
          </p:nvPr>
        </p:nvGraphicFramePr>
        <p:xfrm>
          <a:off x="187836" y="1144212"/>
          <a:ext cx="5529943" cy="2241974"/>
        </p:xfrm>
        <a:graphic>
          <a:graphicData uri="http://schemas.openxmlformats.org/drawingml/2006/table">
            <a:tbl>
              <a:tblPr firstRow="1" bandRow="1">
                <a:tableStyleId>{5C22544A-7EE6-4342-B048-85BDC9FD1C3A}</a:tableStyleId>
              </a:tblPr>
              <a:tblGrid>
                <a:gridCol w="5529943">
                  <a:extLst>
                    <a:ext uri="{9D8B030D-6E8A-4147-A177-3AD203B41FA5}">
                      <a16:colId xmlns:a16="http://schemas.microsoft.com/office/drawing/2014/main" val="582595415"/>
                    </a:ext>
                  </a:extLst>
                </a:gridCol>
              </a:tblGrid>
              <a:tr h="342054">
                <a:tc>
                  <a:txBody>
                    <a:bodyPr/>
                    <a:lstStyle/>
                    <a:p>
                      <a:r>
                        <a:rPr lang="en-US" sz="1600" dirty="0"/>
                        <a:t>Conclusion</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981849804"/>
                  </a:ext>
                </a:extLst>
              </a:tr>
              <a:tr h="1854411">
                <a:tc>
                  <a:txBody>
                    <a:bodyPr/>
                    <a:lstStyle/>
                    <a:p>
                      <a:pPr marL="228600" indent="-171450">
                        <a:lnSpc>
                          <a:spcPct val="100000"/>
                        </a:lnSpc>
                        <a:spcAft>
                          <a:spcPts val="800"/>
                        </a:spcAft>
                        <a:buClr>
                          <a:schemeClr val="accent1"/>
                        </a:buClr>
                        <a:buFont typeface="Arial" panose="020B0604020202020204" pitchFamily="34" charset="0"/>
                        <a:buChar char="•"/>
                      </a:pPr>
                      <a:r>
                        <a:rPr lang="en-GB" sz="1600" dirty="0"/>
                        <a:t>Comparing these separate studies, while both GSK836 and GSK404 demonstrated target engagement with dose-dependent declines in mean HBsAg, more robust dose-related reductions of HBsAg levels were observed with the unconjugated ASO (GSK836)</a:t>
                      </a:r>
                    </a:p>
                    <a:p>
                      <a:pPr marL="228600" indent="-171450">
                        <a:lnSpc>
                          <a:spcPct val="100000"/>
                        </a:lnSpc>
                        <a:spcAft>
                          <a:spcPts val="800"/>
                        </a:spcAft>
                        <a:buClr>
                          <a:schemeClr val="accent1"/>
                        </a:buClr>
                        <a:buFont typeface="Arial" panose="020B0604020202020204" pitchFamily="34" charset="0"/>
                        <a:buChar char="•"/>
                      </a:pPr>
                      <a:r>
                        <a:rPr lang="en-GB" sz="1600" b="0" dirty="0">
                          <a:solidFill>
                            <a:srgbClr val="FF0000"/>
                          </a:solidFill>
                        </a:rPr>
                        <a:t>Further elucidation of mechanisms of the clinical efficacy observed with ASO in patients with CHB is warranted</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41183023"/>
                  </a:ext>
                </a:extLst>
              </a:tr>
            </a:tbl>
          </a:graphicData>
        </a:graphic>
      </p:graphicFrame>
      <p:sp>
        <p:nvSpPr>
          <p:cNvPr id="42" name="TextBox 41">
            <a:extLst>
              <a:ext uri="{FF2B5EF4-FFF2-40B4-BE49-F238E27FC236}">
                <a16:creationId xmlns:a16="http://schemas.microsoft.com/office/drawing/2014/main" id="{475060AE-878A-401B-8307-1D4BC58E997E}"/>
              </a:ext>
            </a:extLst>
          </p:cNvPr>
          <p:cNvSpPr txBox="1"/>
          <p:nvPr/>
        </p:nvSpPr>
        <p:spPr>
          <a:xfrm>
            <a:off x="9788366" y="6475565"/>
            <a:ext cx="2399515" cy="338554"/>
          </a:xfrm>
          <a:prstGeom prst="rect">
            <a:avLst/>
          </a:prstGeom>
          <a:solidFill>
            <a:srgbClr val="FFFF00"/>
          </a:solidFill>
          <a:ln>
            <a:solidFill>
              <a:srgbClr val="FF0000"/>
            </a:solidFill>
          </a:ln>
        </p:spPr>
        <p:txBody>
          <a:bodyPr wrap="square" rtlCol="0">
            <a:spAutoFit/>
          </a:bodyPr>
          <a:lstStyle/>
          <a:p>
            <a:r>
              <a:rPr lang="en-GB" sz="1600" dirty="0"/>
              <a:t>D. Theodore </a:t>
            </a:r>
            <a:r>
              <a:rPr lang="en-GB" sz="1600" i="1" dirty="0"/>
              <a:t>et al</a:t>
            </a:r>
            <a:r>
              <a:rPr lang="en-GB" sz="1600" dirty="0"/>
              <a:t>, 2019</a:t>
            </a:r>
          </a:p>
        </p:txBody>
      </p:sp>
      <p:pic>
        <p:nvPicPr>
          <p:cNvPr id="38" name="Picture 37">
            <a:extLst>
              <a:ext uri="{FF2B5EF4-FFF2-40B4-BE49-F238E27FC236}">
                <a16:creationId xmlns:a16="http://schemas.microsoft.com/office/drawing/2014/main" id="{53D7A097-BC7E-489E-A3FD-5510D7AA1613}"/>
              </a:ext>
            </a:extLst>
          </p:cNvPr>
          <p:cNvPicPr>
            <a:picLocks noChangeAspect="1"/>
          </p:cNvPicPr>
          <p:nvPr/>
        </p:nvPicPr>
        <p:blipFill rotWithShape="1">
          <a:blip r:embed="rId4"/>
          <a:srcRect l="57045" t="29192" r="7046" b="27726"/>
          <a:stretch/>
        </p:blipFill>
        <p:spPr>
          <a:xfrm>
            <a:off x="147594" y="6199010"/>
            <a:ext cx="1952977" cy="658990"/>
          </a:xfrm>
          <a:prstGeom prst="rect">
            <a:avLst/>
          </a:prstGeom>
        </p:spPr>
      </p:pic>
    </p:spTree>
    <p:custDataLst>
      <p:tags r:id="rId1"/>
    </p:custDataLst>
    <p:extLst>
      <p:ext uri="{BB962C8B-B14F-4D97-AF65-F5344CB8AC3E}">
        <p14:creationId xmlns:p14="http://schemas.microsoft.com/office/powerpoint/2010/main" val="990127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uiExpand="1" build="p"/>
      <p:bldP spid="6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8177"/>
            <a:ext cx="10839449" cy="861774"/>
          </a:xfrm>
        </p:spPr>
        <p:txBody>
          <a:bodyPr/>
          <a:lstStyle/>
          <a:p>
            <a:pPr algn="ctr"/>
            <a:r>
              <a:rPr lang="en-US" sz="2800" dirty="0"/>
              <a:t>Transporter competition? – “not enough taxis at the airport”</a:t>
            </a:r>
          </a:p>
        </p:txBody>
      </p:sp>
      <p:sp>
        <p:nvSpPr>
          <p:cNvPr id="3" name="Slide Number Placeholder 2"/>
          <p:cNvSpPr>
            <a:spLocks noGrp="1"/>
          </p:cNvSpPr>
          <p:nvPr>
            <p:ph type="sldNum" sz="quarter" idx="12"/>
          </p:nvPr>
        </p:nvSpPr>
        <p:spPr/>
        <p:txBody>
          <a:bodyPr/>
          <a:lstStyle/>
          <a:p>
            <a:pPr>
              <a:defRPr/>
            </a:pPr>
            <a:fld id="{2FE18977-94FB-415F-B497-03350E8854FC}" type="slidenum">
              <a:rPr lang="en-GB">
                <a:solidFill>
                  <a:srgbClr val="9A8B7D"/>
                </a:solidFill>
                <a:latin typeface="Arial"/>
              </a:rPr>
              <a:pPr>
                <a:defRPr/>
              </a:pPr>
              <a:t>8</a:t>
            </a:fld>
            <a:endParaRPr lang="en-GB">
              <a:solidFill>
                <a:srgbClr val="9A8B7D"/>
              </a:solidFill>
              <a:latin typeface="Arial"/>
            </a:endParaRPr>
          </a:p>
        </p:txBody>
      </p:sp>
      <p:pic>
        <p:nvPicPr>
          <p:cNvPr id="2051" name="Picture 3"/>
          <p:cNvPicPr>
            <a:picLocks noChangeAspect="1" noChangeArrowheads="1"/>
          </p:cNvPicPr>
          <p:nvPr/>
        </p:nvPicPr>
        <p:blipFill rotWithShape="1">
          <a:blip r:embed="rId3"/>
          <a:srcRect l="-1905" t="12" r="14006" b="1075"/>
          <a:stretch/>
        </p:blipFill>
        <p:spPr bwMode="auto">
          <a:xfrm>
            <a:off x="1" y="1350643"/>
            <a:ext cx="6487886" cy="4010025"/>
          </a:xfrm>
          <a:prstGeom prst="rect">
            <a:avLst/>
          </a:prstGeom>
          <a:noFill/>
          <a:ln w="9525">
            <a:noFill/>
            <a:miter lim="800000"/>
            <a:headEnd/>
            <a:tailEnd/>
          </a:ln>
        </p:spPr>
      </p:pic>
      <p:sp>
        <p:nvSpPr>
          <p:cNvPr id="9" name="TextBox 8"/>
          <p:cNvSpPr txBox="1"/>
          <p:nvPr/>
        </p:nvSpPr>
        <p:spPr>
          <a:xfrm>
            <a:off x="1458906" y="5461360"/>
            <a:ext cx="3196135" cy="457200"/>
          </a:xfrm>
          <a:prstGeom prst="rect">
            <a:avLst/>
          </a:prstGeom>
          <a:noFill/>
        </p:spPr>
        <p:txBody>
          <a:bodyPr wrap="none" lIns="0" tIns="0" rIns="0" bIns="0" rtlCol="0">
            <a:noAutofit/>
          </a:bodyPr>
          <a:lstStyle/>
          <a:p>
            <a:pPr>
              <a:defRPr/>
            </a:pPr>
            <a:r>
              <a:rPr lang="en-US" sz="1200" dirty="0">
                <a:solidFill>
                  <a:srgbClr val="9A8B7D"/>
                </a:solidFill>
                <a:latin typeface="Arial"/>
              </a:rPr>
              <a:t>Levin, AA (2017) NEJM 376:86</a:t>
            </a:r>
          </a:p>
        </p:txBody>
      </p:sp>
      <p:pic>
        <p:nvPicPr>
          <p:cNvPr id="7" name="Picture 6">
            <a:extLst>
              <a:ext uri="{FF2B5EF4-FFF2-40B4-BE49-F238E27FC236}">
                <a16:creationId xmlns:a16="http://schemas.microsoft.com/office/drawing/2014/main" id="{063DA254-323B-448C-846D-71FBD1CAA14F}"/>
              </a:ext>
            </a:extLst>
          </p:cNvPr>
          <p:cNvPicPr>
            <a:picLocks noChangeAspect="1"/>
          </p:cNvPicPr>
          <p:nvPr/>
        </p:nvPicPr>
        <p:blipFill>
          <a:blip r:embed="rId4"/>
          <a:stretch>
            <a:fillRect/>
          </a:stretch>
        </p:blipFill>
        <p:spPr>
          <a:xfrm>
            <a:off x="6828630" y="1350643"/>
            <a:ext cx="4933223" cy="4395152"/>
          </a:xfrm>
          <a:prstGeom prst="rect">
            <a:avLst/>
          </a:prstGeom>
          <a:ln w="38100">
            <a:solidFill>
              <a:srgbClr val="FF0000"/>
            </a:solidFill>
          </a:ln>
        </p:spPr>
      </p:pic>
      <p:sp>
        <p:nvSpPr>
          <p:cNvPr id="13" name="TextBox 12">
            <a:extLst>
              <a:ext uri="{FF2B5EF4-FFF2-40B4-BE49-F238E27FC236}">
                <a16:creationId xmlns:a16="http://schemas.microsoft.com/office/drawing/2014/main" id="{F9EA0858-44C9-4002-892C-7A7F291F5529}"/>
              </a:ext>
            </a:extLst>
          </p:cNvPr>
          <p:cNvSpPr txBox="1"/>
          <p:nvPr/>
        </p:nvSpPr>
        <p:spPr>
          <a:xfrm>
            <a:off x="7062292" y="5943600"/>
            <a:ext cx="914400" cy="914400"/>
          </a:xfrm>
          <a:prstGeom prst="rect">
            <a:avLst/>
          </a:prstGeom>
          <a:noFill/>
        </p:spPr>
        <p:txBody>
          <a:bodyPr wrap="none" lIns="0" tIns="0" rIns="0" bIns="0" rtlCol="0">
            <a:noAutofit/>
          </a:bodyPr>
          <a:lstStyle/>
          <a:p>
            <a:r>
              <a:rPr lang="en-GB" sz="1400" dirty="0" err="1"/>
              <a:t>Zeyen</a:t>
            </a:r>
            <a:r>
              <a:rPr lang="en-GB" sz="1400" dirty="0"/>
              <a:t> and </a:t>
            </a:r>
            <a:r>
              <a:rPr lang="en-GB" sz="1400" dirty="0" err="1"/>
              <a:t>Prange</a:t>
            </a:r>
            <a:r>
              <a:rPr lang="en-GB" sz="1400" dirty="0"/>
              <a:t> (2018) Frontiers in Cell Dev </a:t>
            </a:r>
            <a:r>
              <a:rPr lang="en-GB" sz="1400" dirty="0" err="1"/>
              <a:t>Biol</a:t>
            </a:r>
            <a:r>
              <a:rPr lang="en-GB" sz="1400" dirty="0"/>
              <a:t>; 6,154</a:t>
            </a:r>
          </a:p>
        </p:txBody>
      </p:sp>
      <p:pic>
        <p:nvPicPr>
          <p:cNvPr id="8" name="Picture 7">
            <a:extLst>
              <a:ext uri="{FF2B5EF4-FFF2-40B4-BE49-F238E27FC236}">
                <a16:creationId xmlns:a16="http://schemas.microsoft.com/office/drawing/2014/main" id="{1EEAAAFA-DB70-49E2-9844-FFB2D3D840A4}"/>
              </a:ext>
            </a:extLst>
          </p:cNvPr>
          <p:cNvPicPr>
            <a:picLocks noChangeAspect="1"/>
          </p:cNvPicPr>
          <p:nvPr/>
        </p:nvPicPr>
        <p:blipFill rotWithShape="1">
          <a:blip r:embed="rId5"/>
          <a:srcRect l="57045" t="29192" r="7046" b="27726"/>
          <a:stretch/>
        </p:blipFill>
        <p:spPr>
          <a:xfrm>
            <a:off x="147594" y="6199010"/>
            <a:ext cx="1952977" cy="658990"/>
          </a:xfrm>
          <a:prstGeom prst="rect">
            <a:avLst/>
          </a:prstGeom>
        </p:spPr>
      </p:pic>
    </p:spTree>
    <p:custDataLst>
      <p:tags r:id="rId1"/>
    </p:custDataLst>
    <p:extLst>
      <p:ext uri="{BB962C8B-B14F-4D97-AF65-F5344CB8AC3E}">
        <p14:creationId xmlns:p14="http://schemas.microsoft.com/office/powerpoint/2010/main" val="2217412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2D6956-EA17-4843-86EB-6011B89FDAC0}"/>
              </a:ext>
            </a:extLst>
          </p:cNvPr>
          <p:cNvSpPr txBox="1"/>
          <p:nvPr/>
        </p:nvSpPr>
        <p:spPr>
          <a:xfrm>
            <a:off x="582606" y="183591"/>
            <a:ext cx="7861960" cy="646331"/>
          </a:xfrm>
          <a:prstGeom prst="rect">
            <a:avLst/>
          </a:prstGeom>
          <a:noFill/>
        </p:spPr>
        <p:txBody>
          <a:bodyPr wrap="none" rtlCol="0" anchor="t">
            <a:spAutoFit/>
          </a:bodyPr>
          <a:lstStyle/>
          <a:p>
            <a:pPr defTabSz="457200">
              <a:defRPr/>
            </a:pPr>
            <a:r>
              <a:rPr lang="en-US" sz="3600" b="1" dirty="0">
                <a:solidFill>
                  <a:srgbClr val="ED7D31"/>
                </a:solidFill>
                <a:latin typeface="Arial"/>
                <a:cs typeface="Arial"/>
              </a:rPr>
              <a:t>Mouse Macrophages – ASO uptake</a:t>
            </a:r>
          </a:p>
        </p:txBody>
      </p:sp>
      <p:pic>
        <p:nvPicPr>
          <p:cNvPr id="4" name="Picture 3">
            <a:extLst>
              <a:ext uri="{FF2B5EF4-FFF2-40B4-BE49-F238E27FC236}">
                <a16:creationId xmlns:a16="http://schemas.microsoft.com/office/drawing/2014/main" id="{1B200293-AD71-4751-A50B-FBA7628133D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096000" y="2035826"/>
            <a:ext cx="2786348" cy="2786348"/>
          </a:xfrm>
          <a:prstGeom prst="rect">
            <a:avLst/>
          </a:prstGeom>
        </p:spPr>
      </p:pic>
      <p:sp>
        <p:nvSpPr>
          <p:cNvPr id="5" name="TextBox 4">
            <a:extLst>
              <a:ext uri="{FF2B5EF4-FFF2-40B4-BE49-F238E27FC236}">
                <a16:creationId xmlns:a16="http://schemas.microsoft.com/office/drawing/2014/main" id="{7177D4E9-E526-4657-BD4B-40D51FE49BC9}"/>
              </a:ext>
            </a:extLst>
          </p:cNvPr>
          <p:cNvSpPr txBox="1"/>
          <p:nvPr/>
        </p:nvSpPr>
        <p:spPr>
          <a:xfrm>
            <a:off x="6265121" y="1570959"/>
            <a:ext cx="2448106" cy="400110"/>
          </a:xfrm>
          <a:prstGeom prst="rect">
            <a:avLst/>
          </a:prstGeom>
          <a:noFill/>
        </p:spPr>
        <p:txBody>
          <a:bodyPr wrap="none" rtlCol="0">
            <a:spAutoFit/>
          </a:bodyPr>
          <a:lstStyle/>
          <a:p>
            <a:r>
              <a:rPr lang="en-US" sz="2000" b="1" i="1" dirty="0">
                <a:latin typeface="Arial" panose="020B0604020202020204" pitchFamily="34" charset="0"/>
                <a:cs typeface="Arial" panose="020B0604020202020204" pitchFamily="34" charset="0"/>
              </a:rPr>
              <a:t>4hr post-treatment</a:t>
            </a:r>
          </a:p>
        </p:txBody>
      </p:sp>
      <p:pic>
        <p:nvPicPr>
          <p:cNvPr id="6" name="Picture 5">
            <a:extLst>
              <a:ext uri="{FF2B5EF4-FFF2-40B4-BE49-F238E27FC236}">
                <a16:creationId xmlns:a16="http://schemas.microsoft.com/office/drawing/2014/main" id="{1C9EC8D6-3F91-4FB0-9839-0A4D9FEC44CC}"/>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3050510" y="2035827"/>
            <a:ext cx="2786348" cy="2786348"/>
          </a:xfrm>
          <a:prstGeom prst="rect">
            <a:avLst/>
          </a:prstGeom>
        </p:spPr>
      </p:pic>
      <p:sp>
        <p:nvSpPr>
          <p:cNvPr id="7" name="TextBox 6">
            <a:extLst>
              <a:ext uri="{FF2B5EF4-FFF2-40B4-BE49-F238E27FC236}">
                <a16:creationId xmlns:a16="http://schemas.microsoft.com/office/drawing/2014/main" id="{689389C4-2C9A-4931-83A2-FC1D5EF44422}"/>
              </a:ext>
            </a:extLst>
          </p:cNvPr>
          <p:cNvSpPr txBox="1"/>
          <p:nvPr/>
        </p:nvSpPr>
        <p:spPr>
          <a:xfrm>
            <a:off x="3853878" y="1570959"/>
            <a:ext cx="1096775" cy="400110"/>
          </a:xfrm>
          <a:prstGeom prst="rect">
            <a:avLst/>
          </a:prstGeom>
          <a:noFill/>
        </p:spPr>
        <p:txBody>
          <a:bodyPr wrap="none" rtlCol="0">
            <a:spAutoFit/>
          </a:bodyPr>
          <a:lstStyle/>
          <a:p>
            <a:r>
              <a:rPr lang="en-US" sz="2000" b="1" i="1" dirty="0">
                <a:latin typeface="Arial" panose="020B0604020202020204" pitchFamily="34" charset="0"/>
                <a:cs typeface="Arial" panose="020B0604020202020204" pitchFamily="34" charset="0"/>
              </a:rPr>
              <a:t>Control</a:t>
            </a:r>
          </a:p>
        </p:txBody>
      </p:sp>
      <p:pic>
        <p:nvPicPr>
          <p:cNvPr id="8" name="Picture 7">
            <a:extLst>
              <a:ext uri="{FF2B5EF4-FFF2-40B4-BE49-F238E27FC236}">
                <a16:creationId xmlns:a16="http://schemas.microsoft.com/office/drawing/2014/main" id="{4F5D6721-F8AB-4673-ABDE-7F6F1DBD394A}"/>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9112012" y="2044187"/>
            <a:ext cx="2786348" cy="2786348"/>
          </a:xfrm>
          <a:prstGeom prst="rect">
            <a:avLst/>
          </a:prstGeom>
        </p:spPr>
      </p:pic>
      <p:sp>
        <p:nvSpPr>
          <p:cNvPr id="10" name="TextBox 9">
            <a:extLst>
              <a:ext uri="{FF2B5EF4-FFF2-40B4-BE49-F238E27FC236}">
                <a16:creationId xmlns:a16="http://schemas.microsoft.com/office/drawing/2014/main" id="{A92D607A-E93F-4950-967D-C4F7EAACCCA1}"/>
              </a:ext>
            </a:extLst>
          </p:cNvPr>
          <p:cNvSpPr txBox="1"/>
          <p:nvPr/>
        </p:nvSpPr>
        <p:spPr>
          <a:xfrm>
            <a:off x="9307586" y="1570959"/>
            <a:ext cx="2590774" cy="400110"/>
          </a:xfrm>
          <a:prstGeom prst="rect">
            <a:avLst/>
          </a:prstGeom>
          <a:noFill/>
        </p:spPr>
        <p:txBody>
          <a:bodyPr wrap="none" rtlCol="0">
            <a:spAutoFit/>
          </a:bodyPr>
          <a:lstStyle/>
          <a:p>
            <a:r>
              <a:rPr lang="en-US" sz="2000" b="1" i="1" dirty="0">
                <a:latin typeface="Arial" panose="020B0604020202020204" pitchFamily="34" charset="0"/>
                <a:cs typeface="Arial" panose="020B0604020202020204" pitchFamily="34" charset="0"/>
              </a:rPr>
              <a:t>24hr post-treatment</a:t>
            </a:r>
          </a:p>
        </p:txBody>
      </p:sp>
      <p:sp>
        <p:nvSpPr>
          <p:cNvPr id="12" name="Rectangle 11">
            <a:extLst>
              <a:ext uri="{FF2B5EF4-FFF2-40B4-BE49-F238E27FC236}">
                <a16:creationId xmlns:a16="http://schemas.microsoft.com/office/drawing/2014/main" id="{E8CFABA9-52E9-4A3D-9B1E-A89F3DE8F64D}"/>
              </a:ext>
            </a:extLst>
          </p:cNvPr>
          <p:cNvSpPr/>
          <p:nvPr/>
        </p:nvSpPr>
        <p:spPr>
          <a:xfrm>
            <a:off x="3179109" y="4623237"/>
            <a:ext cx="1390973" cy="1263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a:extLst>
              <a:ext uri="{FF2B5EF4-FFF2-40B4-BE49-F238E27FC236}">
                <a16:creationId xmlns:a16="http://schemas.microsoft.com/office/drawing/2014/main" id="{2F270268-8726-42C8-B222-D90FEE7E8B35}"/>
              </a:ext>
            </a:extLst>
          </p:cNvPr>
          <p:cNvSpPr txBox="1"/>
          <p:nvPr/>
        </p:nvSpPr>
        <p:spPr>
          <a:xfrm>
            <a:off x="3337729" y="4200976"/>
            <a:ext cx="1064537"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25 µm</a:t>
            </a:r>
          </a:p>
        </p:txBody>
      </p:sp>
      <p:sp>
        <p:nvSpPr>
          <p:cNvPr id="14" name="Rectangle 13">
            <a:extLst>
              <a:ext uri="{FF2B5EF4-FFF2-40B4-BE49-F238E27FC236}">
                <a16:creationId xmlns:a16="http://schemas.microsoft.com/office/drawing/2014/main" id="{5068B4A1-9C30-4F8B-A689-FCDC9A908FFB}"/>
              </a:ext>
            </a:extLst>
          </p:cNvPr>
          <p:cNvSpPr/>
          <p:nvPr/>
        </p:nvSpPr>
        <p:spPr>
          <a:xfrm>
            <a:off x="5697713" y="5056821"/>
            <a:ext cx="796574" cy="13796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ectangle 14">
            <a:extLst>
              <a:ext uri="{FF2B5EF4-FFF2-40B4-BE49-F238E27FC236}">
                <a16:creationId xmlns:a16="http://schemas.microsoft.com/office/drawing/2014/main" id="{C342C889-59DC-4D05-8FE2-DDA764F6F13D}"/>
              </a:ext>
            </a:extLst>
          </p:cNvPr>
          <p:cNvSpPr/>
          <p:nvPr/>
        </p:nvSpPr>
        <p:spPr>
          <a:xfrm>
            <a:off x="5697713" y="5368726"/>
            <a:ext cx="796574" cy="13796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FB19C707-0B92-4A6A-95E3-DEC226FECF9F}"/>
              </a:ext>
            </a:extLst>
          </p:cNvPr>
          <p:cNvSpPr txBox="1"/>
          <p:nvPr/>
        </p:nvSpPr>
        <p:spPr>
          <a:xfrm>
            <a:off x="6648298" y="4927877"/>
            <a:ext cx="2621230" cy="400110"/>
          </a:xfrm>
          <a:prstGeom prst="rect">
            <a:avLst/>
          </a:prstGeom>
          <a:noFill/>
        </p:spPr>
        <p:txBody>
          <a:bodyPr wrap="none" rtlCol="0">
            <a:spAutoFit/>
          </a:bodyPr>
          <a:lstStyle/>
          <a:p>
            <a:r>
              <a:rPr lang="en-US" sz="2000" b="1" i="1" dirty="0">
                <a:latin typeface="Arial" panose="020B0604020202020204" pitchFamily="34" charset="0"/>
                <a:cs typeface="Arial" panose="020B0604020202020204" pitchFamily="34" charset="0"/>
              </a:rPr>
              <a:t>CARS (Lipid region)</a:t>
            </a:r>
          </a:p>
        </p:txBody>
      </p:sp>
      <p:sp>
        <p:nvSpPr>
          <p:cNvPr id="17" name="TextBox 16">
            <a:extLst>
              <a:ext uri="{FF2B5EF4-FFF2-40B4-BE49-F238E27FC236}">
                <a16:creationId xmlns:a16="http://schemas.microsoft.com/office/drawing/2014/main" id="{189F84B3-08AA-4F7A-A0C0-9E9C673E7DA4}"/>
              </a:ext>
            </a:extLst>
          </p:cNvPr>
          <p:cNvSpPr txBox="1"/>
          <p:nvPr/>
        </p:nvSpPr>
        <p:spPr>
          <a:xfrm>
            <a:off x="6648299" y="5230524"/>
            <a:ext cx="2840971" cy="400110"/>
          </a:xfrm>
          <a:prstGeom prst="rect">
            <a:avLst/>
          </a:prstGeom>
          <a:noFill/>
        </p:spPr>
        <p:txBody>
          <a:bodyPr wrap="none" rtlCol="0">
            <a:spAutoFit/>
          </a:bodyPr>
          <a:lstStyle/>
          <a:p>
            <a:r>
              <a:rPr lang="en-US" sz="2000" b="1" i="1" dirty="0">
                <a:latin typeface="Arial" panose="020B0604020202020204" pitchFamily="34" charset="0"/>
                <a:cs typeface="Arial" panose="020B0604020202020204" pitchFamily="34" charset="0"/>
              </a:rPr>
              <a:t>Alexa647-tagged ASO</a:t>
            </a:r>
          </a:p>
        </p:txBody>
      </p:sp>
      <p:sp>
        <p:nvSpPr>
          <p:cNvPr id="18" name="TextBox 17">
            <a:extLst>
              <a:ext uri="{FF2B5EF4-FFF2-40B4-BE49-F238E27FC236}">
                <a16:creationId xmlns:a16="http://schemas.microsoft.com/office/drawing/2014/main" id="{313E1609-7697-4FA9-BBC8-FEDCAA509F8C}"/>
              </a:ext>
            </a:extLst>
          </p:cNvPr>
          <p:cNvSpPr txBox="1"/>
          <p:nvPr/>
        </p:nvSpPr>
        <p:spPr>
          <a:xfrm>
            <a:off x="3616404" y="1146291"/>
            <a:ext cx="6200639" cy="369332"/>
          </a:xfrm>
          <a:prstGeom prst="rect">
            <a:avLst/>
          </a:prstGeom>
          <a:noFill/>
        </p:spPr>
        <p:txBody>
          <a:bodyPr wrap="square" rtlCol="0">
            <a:spAutoFit/>
          </a:bodyPr>
          <a:lstStyle/>
          <a:p>
            <a:pPr marL="285750" indent="-285750">
              <a:buFont typeface="Arial" panose="020B0604020202020204" pitchFamily="34" charset="0"/>
              <a:buChar char="•"/>
            </a:pPr>
            <a:r>
              <a:rPr lang="en-US" b="1" i="1" dirty="0">
                <a:solidFill>
                  <a:schemeClr val="bg1"/>
                </a:solidFill>
                <a:latin typeface="Arial" panose="020B0604020202020204" pitchFamily="34" charset="0"/>
                <a:cs typeface="Arial" panose="020B0604020202020204" pitchFamily="34" charset="0"/>
              </a:rPr>
              <a:t>CARS image at -CH</a:t>
            </a:r>
            <a:r>
              <a:rPr lang="en-US" b="1" i="1" baseline="-25000" dirty="0">
                <a:solidFill>
                  <a:schemeClr val="bg1"/>
                </a:solidFill>
                <a:latin typeface="Arial" panose="020B0604020202020204" pitchFamily="34" charset="0"/>
                <a:cs typeface="Arial" panose="020B0604020202020204" pitchFamily="34" charset="0"/>
              </a:rPr>
              <a:t>2</a:t>
            </a:r>
            <a:r>
              <a:rPr lang="en-US" b="1" i="1" dirty="0">
                <a:solidFill>
                  <a:schemeClr val="bg1"/>
                </a:solidFill>
                <a:latin typeface="Arial" panose="020B0604020202020204" pitchFamily="34" charset="0"/>
                <a:cs typeface="Arial" panose="020B0604020202020204" pitchFamily="34" charset="0"/>
              </a:rPr>
              <a:t> vibration frequency (lipid)</a:t>
            </a:r>
          </a:p>
        </p:txBody>
      </p:sp>
      <p:sp>
        <p:nvSpPr>
          <p:cNvPr id="19" name="TextBox 18">
            <a:extLst>
              <a:ext uri="{FF2B5EF4-FFF2-40B4-BE49-F238E27FC236}">
                <a16:creationId xmlns:a16="http://schemas.microsoft.com/office/drawing/2014/main" id="{7607E0DD-CEB7-4A31-87F4-43D1728E5F22}"/>
              </a:ext>
            </a:extLst>
          </p:cNvPr>
          <p:cNvSpPr txBox="1"/>
          <p:nvPr/>
        </p:nvSpPr>
        <p:spPr>
          <a:xfrm>
            <a:off x="3337729" y="1257588"/>
            <a:ext cx="4850552" cy="369332"/>
          </a:xfrm>
          <a:prstGeom prst="rect">
            <a:avLst/>
          </a:prstGeom>
          <a:noFill/>
        </p:spPr>
        <p:txBody>
          <a:bodyPr wrap="square" rtlCol="0">
            <a:spAutoFit/>
          </a:bodyPr>
          <a:lstStyle/>
          <a:p>
            <a:pPr marL="285750" indent="-285750">
              <a:buFont typeface="Arial" panose="020B0604020202020204" pitchFamily="34" charset="0"/>
              <a:buChar char="•"/>
            </a:pPr>
            <a:r>
              <a:rPr lang="en-US" b="1" i="1" dirty="0">
                <a:latin typeface="Arial" panose="020B0604020202020204" pitchFamily="34" charset="0"/>
                <a:cs typeface="Arial" panose="020B0604020202020204" pitchFamily="34" charset="0"/>
              </a:rPr>
              <a:t>Fluorescence image of Alexa647-ASO</a:t>
            </a:r>
          </a:p>
        </p:txBody>
      </p:sp>
      <p:sp>
        <p:nvSpPr>
          <p:cNvPr id="23" name="TextBox 22">
            <a:extLst>
              <a:ext uri="{FF2B5EF4-FFF2-40B4-BE49-F238E27FC236}">
                <a16:creationId xmlns:a16="http://schemas.microsoft.com/office/drawing/2014/main" id="{0BED3930-3482-407D-8DC6-0C75DCA7197F}"/>
              </a:ext>
            </a:extLst>
          </p:cNvPr>
          <p:cNvSpPr txBox="1"/>
          <p:nvPr/>
        </p:nvSpPr>
        <p:spPr>
          <a:xfrm>
            <a:off x="6060363" y="6216657"/>
            <a:ext cx="5965698" cy="584775"/>
          </a:xfrm>
          <a:prstGeom prst="rect">
            <a:avLst/>
          </a:prstGeom>
          <a:solidFill>
            <a:srgbClr val="FFFF00"/>
          </a:solidFill>
          <a:ln>
            <a:solidFill>
              <a:srgbClr val="FF0000"/>
            </a:solidFill>
          </a:ln>
        </p:spPr>
        <p:txBody>
          <a:bodyPr wrap="square" rtlCol="0">
            <a:spAutoFit/>
          </a:bodyPr>
          <a:lstStyle>
            <a:defPPr>
              <a:defRPr lang="en-US"/>
            </a:defPPr>
            <a:lvl1pPr>
              <a:defRPr sz="1600"/>
            </a:lvl1pPr>
          </a:lstStyle>
          <a:p>
            <a:r>
              <a:rPr lang="en-US" dirty="0"/>
              <a:t>Prabuddha Mukherjee, Derek Shi</a:t>
            </a:r>
            <a:r>
              <a:rPr lang="en-US"/>
              <a:t>, Edita Aksamitiene, Aneesh</a:t>
            </a:r>
            <a:r>
              <a:rPr lang="en-US" dirty="0"/>
              <a:t> Alex, Chi Zhang, Ken Frazier, Steve Hood, </a:t>
            </a:r>
            <a:r>
              <a:rPr lang="en-US"/>
              <a:t>Steve Boppart</a:t>
            </a:r>
            <a:endParaRPr lang="en-US" dirty="0"/>
          </a:p>
        </p:txBody>
      </p:sp>
      <p:pic>
        <p:nvPicPr>
          <p:cNvPr id="24" name="Picture 23">
            <a:extLst>
              <a:ext uri="{FF2B5EF4-FFF2-40B4-BE49-F238E27FC236}">
                <a16:creationId xmlns:a16="http://schemas.microsoft.com/office/drawing/2014/main" id="{86AAE375-56BA-43E9-AB62-ED12DE93796E}"/>
              </a:ext>
            </a:extLst>
          </p:cNvPr>
          <p:cNvPicPr>
            <a:picLocks noChangeAspect="1"/>
          </p:cNvPicPr>
          <p:nvPr/>
        </p:nvPicPr>
        <p:blipFill>
          <a:blip r:embed="rId8"/>
          <a:stretch>
            <a:fillRect/>
          </a:stretch>
        </p:blipFill>
        <p:spPr>
          <a:xfrm>
            <a:off x="9820114" y="56568"/>
            <a:ext cx="2251780" cy="826297"/>
          </a:xfrm>
          <a:prstGeom prst="rect">
            <a:avLst/>
          </a:prstGeom>
        </p:spPr>
      </p:pic>
      <p:sp>
        <p:nvSpPr>
          <p:cNvPr id="25" name="TextBox 24">
            <a:extLst>
              <a:ext uri="{FF2B5EF4-FFF2-40B4-BE49-F238E27FC236}">
                <a16:creationId xmlns:a16="http://schemas.microsoft.com/office/drawing/2014/main" id="{1C91ABFB-36A8-4D3F-88B3-88928849A8BB}"/>
              </a:ext>
            </a:extLst>
          </p:cNvPr>
          <p:cNvSpPr txBox="1"/>
          <p:nvPr/>
        </p:nvSpPr>
        <p:spPr>
          <a:xfrm>
            <a:off x="6309745" y="5701594"/>
            <a:ext cx="5801588" cy="369332"/>
          </a:xfrm>
          <a:prstGeom prst="rect">
            <a:avLst/>
          </a:prstGeom>
          <a:solidFill>
            <a:srgbClr val="FFFF00"/>
          </a:solidFill>
          <a:ln>
            <a:solidFill>
              <a:srgbClr val="FF0000"/>
            </a:solidFill>
          </a:ln>
        </p:spPr>
        <p:txBody>
          <a:bodyPr wrap="none" rtlCol="0">
            <a:spAutoFit/>
          </a:bodyPr>
          <a:lstStyle/>
          <a:p>
            <a:r>
              <a:rPr lang="en-GB" dirty="0"/>
              <a:t>SRB1 oligos donated by Punit Seth (Ionis) for this work</a:t>
            </a:r>
          </a:p>
        </p:txBody>
      </p:sp>
      <p:pic>
        <p:nvPicPr>
          <p:cNvPr id="2" name="Picture 1">
            <a:extLst>
              <a:ext uri="{FF2B5EF4-FFF2-40B4-BE49-F238E27FC236}">
                <a16:creationId xmlns:a16="http://schemas.microsoft.com/office/drawing/2014/main" id="{29878FC8-974A-4555-B352-B5FEF46F6E56}"/>
              </a:ext>
            </a:extLst>
          </p:cNvPr>
          <p:cNvPicPr>
            <a:picLocks noChangeAspect="1"/>
          </p:cNvPicPr>
          <p:nvPr/>
        </p:nvPicPr>
        <p:blipFill>
          <a:blip r:embed="rId9"/>
          <a:stretch>
            <a:fillRect/>
          </a:stretch>
        </p:blipFill>
        <p:spPr>
          <a:xfrm>
            <a:off x="50633" y="2028413"/>
            <a:ext cx="2938527" cy="1774090"/>
          </a:xfrm>
          <a:prstGeom prst="rect">
            <a:avLst/>
          </a:prstGeom>
        </p:spPr>
      </p:pic>
      <p:pic>
        <p:nvPicPr>
          <p:cNvPr id="3" name="Picture 2">
            <a:extLst>
              <a:ext uri="{FF2B5EF4-FFF2-40B4-BE49-F238E27FC236}">
                <a16:creationId xmlns:a16="http://schemas.microsoft.com/office/drawing/2014/main" id="{9AB9AE0A-F1C3-49F8-A6E8-60D178CFE5C9}"/>
              </a:ext>
            </a:extLst>
          </p:cNvPr>
          <p:cNvPicPr>
            <a:picLocks noChangeAspect="1"/>
          </p:cNvPicPr>
          <p:nvPr/>
        </p:nvPicPr>
        <p:blipFill>
          <a:blip r:embed="rId10"/>
          <a:stretch>
            <a:fillRect/>
          </a:stretch>
        </p:blipFill>
        <p:spPr>
          <a:xfrm>
            <a:off x="110976" y="5447478"/>
            <a:ext cx="4291289" cy="400109"/>
          </a:xfrm>
          <a:prstGeom prst="rect">
            <a:avLst/>
          </a:prstGeom>
        </p:spPr>
      </p:pic>
      <p:sp>
        <p:nvSpPr>
          <p:cNvPr id="26" name="TextBox 25">
            <a:extLst>
              <a:ext uri="{FF2B5EF4-FFF2-40B4-BE49-F238E27FC236}">
                <a16:creationId xmlns:a16="http://schemas.microsoft.com/office/drawing/2014/main" id="{B3685588-9161-4BA3-8347-E5210B01F58D}"/>
              </a:ext>
            </a:extLst>
          </p:cNvPr>
          <p:cNvSpPr txBox="1"/>
          <p:nvPr/>
        </p:nvSpPr>
        <p:spPr>
          <a:xfrm>
            <a:off x="69791" y="3862422"/>
            <a:ext cx="2916420" cy="1477328"/>
          </a:xfrm>
          <a:prstGeom prst="rect">
            <a:avLst/>
          </a:prstGeom>
          <a:noFill/>
        </p:spPr>
        <p:txBody>
          <a:bodyPr wrap="square">
            <a:spAutoFit/>
          </a:bodyPr>
          <a:lstStyle/>
          <a:p>
            <a:pPr algn="ctr"/>
            <a:r>
              <a:rPr lang="en-US" dirty="0"/>
              <a:t>GSK </a:t>
            </a:r>
            <a:r>
              <a:rPr lang="en-US" u="sng" dirty="0"/>
              <a:t>C</a:t>
            </a:r>
            <a:r>
              <a:rPr lang="en-US" dirty="0"/>
              <a:t>enter for </a:t>
            </a:r>
            <a:r>
              <a:rPr lang="en-US" u="sng" dirty="0"/>
              <a:t>O</a:t>
            </a:r>
            <a:r>
              <a:rPr lang="en-US" dirty="0"/>
              <a:t>ptical </a:t>
            </a:r>
            <a:r>
              <a:rPr lang="en-US" u="sng" dirty="0"/>
              <a:t>M</a:t>
            </a:r>
            <a:r>
              <a:rPr lang="en-US" dirty="0"/>
              <a:t>olecular </a:t>
            </a:r>
            <a:r>
              <a:rPr lang="en-US" u="sng" dirty="0"/>
              <a:t>I</a:t>
            </a:r>
            <a:r>
              <a:rPr lang="en-US" dirty="0"/>
              <a:t>maging (COMI)</a:t>
            </a:r>
          </a:p>
          <a:p>
            <a:pPr algn="ctr"/>
            <a:endParaRPr lang="en-US" dirty="0"/>
          </a:p>
          <a:p>
            <a:pPr algn="ctr"/>
            <a:r>
              <a:rPr lang="en-US" dirty="0"/>
              <a:t>University of Illinois</a:t>
            </a:r>
          </a:p>
          <a:p>
            <a:pPr algn="ctr"/>
            <a:r>
              <a:rPr lang="en-US" dirty="0"/>
              <a:t>Urbana Champaign</a:t>
            </a:r>
            <a:endParaRPr lang="en-GB" dirty="0"/>
          </a:p>
        </p:txBody>
      </p:sp>
      <p:pic>
        <p:nvPicPr>
          <p:cNvPr id="27" name="Picture 26">
            <a:extLst>
              <a:ext uri="{FF2B5EF4-FFF2-40B4-BE49-F238E27FC236}">
                <a16:creationId xmlns:a16="http://schemas.microsoft.com/office/drawing/2014/main" id="{8D685D2E-65A4-44E1-842B-8B132FB7D94E}"/>
              </a:ext>
            </a:extLst>
          </p:cNvPr>
          <p:cNvPicPr>
            <a:picLocks noChangeAspect="1"/>
          </p:cNvPicPr>
          <p:nvPr/>
        </p:nvPicPr>
        <p:blipFill rotWithShape="1">
          <a:blip r:embed="rId11"/>
          <a:srcRect l="57045" t="29192" r="7046" b="27726"/>
          <a:stretch/>
        </p:blipFill>
        <p:spPr>
          <a:xfrm>
            <a:off x="147594" y="6199010"/>
            <a:ext cx="1952977" cy="658990"/>
          </a:xfrm>
          <a:prstGeom prst="rect">
            <a:avLst/>
          </a:prstGeom>
        </p:spPr>
      </p:pic>
    </p:spTree>
    <p:extLst>
      <p:ext uri="{BB962C8B-B14F-4D97-AF65-F5344CB8AC3E}">
        <p14:creationId xmlns:p14="http://schemas.microsoft.com/office/powerpoint/2010/main" val="1913950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12" grpId="0" animBg="1"/>
      <p:bldP spid="13" grpId="0"/>
      <p:bldP spid="14" grpId="0" animBg="1"/>
      <p:bldP spid="15" grpId="0" animBg="1"/>
      <p:bldP spid="16" grpId="0"/>
      <p:bldP spid="17" grpId="0"/>
      <p:bldP spid="18" grpId="0"/>
      <p:bldP spid="19" grpId="0"/>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rug_Kinetics_Hep_GNASO_60min">
            <a:hlinkClick r:id="" action="ppaction://media"/>
            <a:extLst>
              <a:ext uri="{FF2B5EF4-FFF2-40B4-BE49-F238E27FC236}">
                <a16:creationId xmlns:a16="http://schemas.microsoft.com/office/drawing/2014/main" id="{63B88C11-C96E-4A67-9B08-81C527C699E2}"/>
              </a:ext>
            </a:extLst>
          </p:cNvPr>
          <p:cNvPicPr>
            <a:picLocks noChangeAspect="1"/>
          </p:cNvPicPr>
          <p:nvPr>
            <a:videoFile r:link="rId3"/>
            <p:extLst>
              <p:ext uri="{DAA4B4D4-6D71-4841-9C94-3DE7FCFB9230}">
                <p14:media xmlns:p14="http://schemas.microsoft.com/office/powerpoint/2010/main" r:embed="rId2"/>
              </p:ext>
            </p:extLst>
          </p:nvPr>
        </p:nvPicPr>
        <p:blipFill rotWithShape="1">
          <a:blip r:embed="rId11"/>
          <a:srcRect l="12649" t="9273" r="8941" b="12944"/>
          <a:stretch/>
        </p:blipFill>
        <p:spPr>
          <a:xfrm>
            <a:off x="9065623" y="2213374"/>
            <a:ext cx="2959906" cy="2936284"/>
          </a:xfrm>
          <a:prstGeom prst="rect">
            <a:avLst/>
          </a:prstGeom>
        </p:spPr>
      </p:pic>
      <p:pic>
        <p:nvPicPr>
          <p:cNvPr id="3" name="Drug_Kinetics_Hep_ASO_60min">
            <a:hlinkClick r:id="" action="ppaction://media"/>
            <a:extLst>
              <a:ext uri="{FF2B5EF4-FFF2-40B4-BE49-F238E27FC236}">
                <a16:creationId xmlns:a16="http://schemas.microsoft.com/office/drawing/2014/main" id="{08730E9E-5AC1-4973-85C7-43C1695599A2}"/>
              </a:ext>
            </a:extLst>
          </p:cNvPr>
          <p:cNvPicPr>
            <a:picLocks noChangeAspect="1"/>
          </p:cNvPicPr>
          <p:nvPr>
            <a:videoFile r:link="rId5"/>
            <p:extLst>
              <p:ext uri="{DAA4B4D4-6D71-4841-9C94-3DE7FCFB9230}">
                <p14:media xmlns:p14="http://schemas.microsoft.com/office/powerpoint/2010/main" r:embed="rId4"/>
              </p:ext>
            </p:extLst>
          </p:nvPr>
        </p:nvPicPr>
        <p:blipFill rotWithShape="1">
          <a:blip r:embed="rId12"/>
          <a:srcRect l="11852" t="9155" r="9240" b="12118"/>
          <a:stretch/>
        </p:blipFill>
        <p:spPr>
          <a:xfrm>
            <a:off x="6065715" y="2196031"/>
            <a:ext cx="2959906" cy="2953084"/>
          </a:xfrm>
          <a:prstGeom prst="rect">
            <a:avLst/>
          </a:prstGeom>
        </p:spPr>
      </p:pic>
      <p:pic>
        <p:nvPicPr>
          <p:cNvPr id="4" name="Drug_Kinetics_Mcpg_ASO_60min_2">
            <a:hlinkClick r:id="" action="ppaction://media"/>
            <a:extLst>
              <a:ext uri="{FF2B5EF4-FFF2-40B4-BE49-F238E27FC236}">
                <a16:creationId xmlns:a16="http://schemas.microsoft.com/office/drawing/2014/main" id="{93EE601C-954B-4B14-80F5-96F1FD036B17}"/>
              </a:ext>
            </a:extLst>
          </p:cNvPr>
          <p:cNvPicPr>
            <a:picLocks noChangeAspect="1"/>
          </p:cNvPicPr>
          <p:nvPr>
            <a:videoFile r:link="rId7"/>
            <p:extLst>
              <p:ext uri="{DAA4B4D4-6D71-4841-9C94-3DE7FCFB9230}">
                <p14:media xmlns:p14="http://schemas.microsoft.com/office/powerpoint/2010/main" r:embed="rId6"/>
              </p:ext>
            </p:extLst>
          </p:nvPr>
        </p:nvPicPr>
        <p:blipFill rotWithShape="1">
          <a:blip r:embed="rId13"/>
          <a:srcRect l="12493" t="9157" r="9144" b="12116"/>
          <a:stretch/>
        </p:blipFill>
        <p:spPr>
          <a:xfrm>
            <a:off x="113268" y="2185752"/>
            <a:ext cx="2959906" cy="2973641"/>
          </a:xfrm>
          <a:prstGeom prst="rect">
            <a:avLst/>
          </a:prstGeom>
        </p:spPr>
      </p:pic>
      <p:pic>
        <p:nvPicPr>
          <p:cNvPr id="5" name="Drug_Kinetics_Mcpg_GNASO_60min">
            <a:hlinkClick r:id="" action="ppaction://media"/>
            <a:extLst>
              <a:ext uri="{FF2B5EF4-FFF2-40B4-BE49-F238E27FC236}">
                <a16:creationId xmlns:a16="http://schemas.microsoft.com/office/drawing/2014/main" id="{EC828406-0DD9-4A93-BCE5-9531E05FC3D4}"/>
              </a:ext>
            </a:extLst>
          </p:cNvPr>
          <p:cNvPicPr>
            <a:picLocks noChangeAspect="1"/>
          </p:cNvPicPr>
          <p:nvPr>
            <a:videoFile r:link="rId9"/>
            <p:extLst>
              <p:ext uri="{DAA4B4D4-6D71-4841-9C94-3DE7FCFB9230}">
                <p14:media xmlns:p14="http://schemas.microsoft.com/office/powerpoint/2010/main" r:embed="rId8"/>
              </p:ext>
            </p:extLst>
          </p:nvPr>
        </p:nvPicPr>
        <p:blipFill rotWithShape="1">
          <a:blip r:embed="rId14"/>
          <a:srcRect l="12137" t="9175" r="9136" b="12098"/>
          <a:stretch/>
        </p:blipFill>
        <p:spPr>
          <a:xfrm>
            <a:off x="3073174" y="2179232"/>
            <a:ext cx="2969883" cy="2969883"/>
          </a:xfrm>
          <a:prstGeom prst="rect">
            <a:avLst/>
          </a:prstGeom>
        </p:spPr>
      </p:pic>
      <p:sp>
        <p:nvSpPr>
          <p:cNvPr id="6" name="Title 1">
            <a:extLst>
              <a:ext uri="{FF2B5EF4-FFF2-40B4-BE49-F238E27FC236}">
                <a16:creationId xmlns:a16="http://schemas.microsoft.com/office/drawing/2014/main" id="{349941C6-17B4-4DFC-A33F-F09A448EB6AC}"/>
              </a:ext>
            </a:extLst>
          </p:cNvPr>
          <p:cNvSpPr txBox="1">
            <a:spLocks/>
          </p:cNvSpPr>
          <p:nvPr/>
        </p:nvSpPr>
        <p:spPr>
          <a:xfrm>
            <a:off x="9462271" y="5235914"/>
            <a:ext cx="2323363" cy="3440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GB" sz="1600" b="1" i="1" dirty="0">
                <a:solidFill>
                  <a:srgbClr val="56C4DA"/>
                </a:solidFill>
                <a:latin typeface="Arial" panose="020B0604020202020204" pitchFamily="34" charset="0"/>
                <a:cs typeface="Arial" panose="020B0604020202020204" pitchFamily="34" charset="0"/>
              </a:rPr>
              <a:t>GN-ASO</a:t>
            </a:r>
          </a:p>
        </p:txBody>
      </p:sp>
      <p:sp>
        <p:nvSpPr>
          <p:cNvPr id="7" name="Title 1">
            <a:extLst>
              <a:ext uri="{FF2B5EF4-FFF2-40B4-BE49-F238E27FC236}">
                <a16:creationId xmlns:a16="http://schemas.microsoft.com/office/drawing/2014/main" id="{EE037E08-F9DD-435F-BDF7-2502D84285F9}"/>
              </a:ext>
            </a:extLst>
          </p:cNvPr>
          <p:cNvSpPr txBox="1">
            <a:spLocks/>
          </p:cNvSpPr>
          <p:nvPr/>
        </p:nvSpPr>
        <p:spPr>
          <a:xfrm>
            <a:off x="3540597" y="5235914"/>
            <a:ext cx="2323363" cy="3440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GB" sz="1600" b="1" i="1" dirty="0">
                <a:solidFill>
                  <a:srgbClr val="56C4DA"/>
                </a:solidFill>
                <a:latin typeface="Arial" panose="020B0604020202020204" pitchFamily="34" charset="0"/>
                <a:cs typeface="Arial" panose="020B0604020202020204" pitchFamily="34" charset="0"/>
              </a:rPr>
              <a:t>GN-ASO</a:t>
            </a:r>
          </a:p>
        </p:txBody>
      </p:sp>
      <p:sp>
        <p:nvSpPr>
          <p:cNvPr id="8" name="Title 1">
            <a:extLst>
              <a:ext uri="{FF2B5EF4-FFF2-40B4-BE49-F238E27FC236}">
                <a16:creationId xmlns:a16="http://schemas.microsoft.com/office/drawing/2014/main" id="{815A2D20-C672-4041-9296-FA5B3874B19E}"/>
              </a:ext>
            </a:extLst>
          </p:cNvPr>
          <p:cNvSpPr txBox="1">
            <a:spLocks/>
          </p:cNvSpPr>
          <p:nvPr/>
        </p:nvSpPr>
        <p:spPr>
          <a:xfrm>
            <a:off x="340197" y="5235914"/>
            <a:ext cx="2323363" cy="3440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GB" sz="1600" b="1" i="1" dirty="0">
                <a:solidFill>
                  <a:srgbClr val="56C4DA"/>
                </a:solidFill>
                <a:latin typeface="Arial" panose="020B0604020202020204" pitchFamily="34" charset="0"/>
                <a:cs typeface="Arial" panose="020B0604020202020204" pitchFamily="34" charset="0"/>
              </a:rPr>
              <a:t>ASO</a:t>
            </a:r>
          </a:p>
        </p:txBody>
      </p:sp>
      <p:sp>
        <p:nvSpPr>
          <p:cNvPr id="9" name="Title 1">
            <a:extLst>
              <a:ext uri="{FF2B5EF4-FFF2-40B4-BE49-F238E27FC236}">
                <a16:creationId xmlns:a16="http://schemas.microsoft.com/office/drawing/2014/main" id="{D654D652-017A-484D-8183-4FED4BB4B6DB}"/>
              </a:ext>
            </a:extLst>
          </p:cNvPr>
          <p:cNvSpPr txBox="1">
            <a:spLocks/>
          </p:cNvSpPr>
          <p:nvPr/>
        </p:nvSpPr>
        <p:spPr>
          <a:xfrm>
            <a:off x="6501434" y="5235914"/>
            <a:ext cx="2323363" cy="34401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GB" sz="1600" b="1" i="1" dirty="0">
                <a:solidFill>
                  <a:srgbClr val="56C4DA"/>
                </a:solidFill>
                <a:latin typeface="Arial" panose="020B0604020202020204" pitchFamily="34" charset="0"/>
                <a:cs typeface="Arial" panose="020B0604020202020204" pitchFamily="34" charset="0"/>
              </a:rPr>
              <a:t>ASO</a:t>
            </a:r>
          </a:p>
        </p:txBody>
      </p:sp>
      <p:sp>
        <p:nvSpPr>
          <p:cNvPr id="10" name="TextBox 9">
            <a:extLst>
              <a:ext uri="{FF2B5EF4-FFF2-40B4-BE49-F238E27FC236}">
                <a16:creationId xmlns:a16="http://schemas.microsoft.com/office/drawing/2014/main" id="{843E281B-9439-405A-ADE0-88B90D2C3AA1}"/>
              </a:ext>
            </a:extLst>
          </p:cNvPr>
          <p:cNvSpPr txBox="1"/>
          <p:nvPr/>
        </p:nvSpPr>
        <p:spPr>
          <a:xfrm>
            <a:off x="523782" y="242889"/>
            <a:ext cx="5256567" cy="523220"/>
          </a:xfrm>
          <a:prstGeom prst="rect">
            <a:avLst/>
          </a:prstGeom>
          <a:noFill/>
        </p:spPr>
        <p:txBody>
          <a:bodyPr wrap="none" rtlCol="0">
            <a:spAutoFit/>
          </a:bodyPr>
          <a:lstStyle/>
          <a:p>
            <a:pPr defTabSz="457200">
              <a:defRPr/>
            </a:pPr>
            <a:r>
              <a:rPr lang="en-US" sz="2800" b="1" dirty="0">
                <a:solidFill>
                  <a:srgbClr val="ED7D31"/>
                </a:solidFill>
                <a:latin typeface="Arial" panose="020B0604020202020204" pitchFamily="34" charset="0"/>
                <a:cs typeface="Arial" panose="020B0604020202020204" pitchFamily="34" charset="0"/>
              </a:rPr>
              <a:t>GN-ASO/ASO uptake Kinetics</a:t>
            </a:r>
          </a:p>
        </p:txBody>
      </p:sp>
      <p:sp>
        <p:nvSpPr>
          <p:cNvPr id="11" name="TextBox 10">
            <a:extLst>
              <a:ext uri="{FF2B5EF4-FFF2-40B4-BE49-F238E27FC236}">
                <a16:creationId xmlns:a16="http://schemas.microsoft.com/office/drawing/2014/main" id="{A94CE3F4-B2D6-4EBC-AC17-8357F6FF5C58}"/>
              </a:ext>
            </a:extLst>
          </p:cNvPr>
          <p:cNvSpPr txBox="1"/>
          <p:nvPr/>
        </p:nvSpPr>
        <p:spPr>
          <a:xfrm>
            <a:off x="3316824" y="6237055"/>
            <a:ext cx="8692581" cy="338554"/>
          </a:xfrm>
          <a:prstGeom prst="rect">
            <a:avLst/>
          </a:prstGeom>
          <a:solidFill>
            <a:srgbClr val="FFFF00"/>
          </a:solidFill>
          <a:ln>
            <a:solidFill>
              <a:srgbClr val="FF0000"/>
            </a:solidFill>
          </a:ln>
        </p:spPr>
        <p:txBody>
          <a:bodyPr wrap="square" rtlCol="0">
            <a:spAutoFit/>
          </a:bodyPr>
          <a:lstStyle>
            <a:defPPr>
              <a:defRPr lang="en-US"/>
            </a:defPPr>
            <a:lvl1pPr>
              <a:defRPr sz="1600"/>
            </a:lvl1pPr>
          </a:lstStyle>
          <a:p>
            <a:r>
              <a:rPr lang="en-US" dirty="0"/>
              <a:t>Prabuddha Mukherjee, Derek Shi, Edita Aksamitiene, Aneesh Alex, Chi Zhang, Steve Boppart</a:t>
            </a:r>
          </a:p>
        </p:txBody>
      </p:sp>
      <p:sp>
        <p:nvSpPr>
          <p:cNvPr id="12" name="TextBox 11">
            <a:extLst>
              <a:ext uri="{FF2B5EF4-FFF2-40B4-BE49-F238E27FC236}">
                <a16:creationId xmlns:a16="http://schemas.microsoft.com/office/drawing/2014/main" id="{9751090D-0210-4915-9E72-86A150A77144}"/>
              </a:ext>
            </a:extLst>
          </p:cNvPr>
          <p:cNvSpPr txBox="1"/>
          <p:nvPr/>
        </p:nvSpPr>
        <p:spPr>
          <a:xfrm>
            <a:off x="7125100" y="1809900"/>
            <a:ext cx="3801041" cy="369332"/>
          </a:xfrm>
          <a:prstGeom prst="rect">
            <a:avLst/>
          </a:prstGeom>
          <a:noFill/>
        </p:spPr>
        <p:txBody>
          <a:bodyPr wrap="none" rtlCol="0">
            <a:spAutoFit/>
          </a:bodyPr>
          <a:lstStyle/>
          <a:p>
            <a:r>
              <a:rPr lang="en-GB" dirty="0"/>
              <a:t>Cryopreserved Mouse Hepatocytes</a:t>
            </a:r>
          </a:p>
        </p:txBody>
      </p:sp>
      <p:sp>
        <p:nvSpPr>
          <p:cNvPr id="13" name="TextBox 12">
            <a:extLst>
              <a:ext uri="{FF2B5EF4-FFF2-40B4-BE49-F238E27FC236}">
                <a16:creationId xmlns:a16="http://schemas.microsoft.com/office/drawing/2014/main" id="{E47CE089-9DBD-4C50-9A9B-B1E323F9D903}"/>
              </a:ext>
            </a:extLst>
          </p:cNvPr>
          <p:cNvSpPr txBox="1"/>
          <p:nvPr/>
        </p:nvSpPr>
        <p:spPr>
          <a:xfrm>
            <a:off x="2056023" y="1839908"/>
            <a:ext cx="2339102" cy="369332"/>
          </a:xfrm>
          <a:prstGeom prst="rect">
            <a:avLst/>
          </a:prstGeom>
          <a:noFill/>
        </p:spPr>
        <p:txBody>
          <a:bodyPr wrap="none" rtlCol="0">
            <a:spAutoFit/>
          </a:bodyPr>
          <a:lstStyle/>
          <a:p>
            <a:r>
              <a:rPr lang="en-GB" dirty="0"/>
              <a:t>Mouse Macrophages</a:t>
            </a:r>
          </a:p>
        </p:txBody>
      </p:sp>
      <p:sp>
        <p:nvSpPr>
          <p:cNvPr id="14" name="TextBox 13">
            <a:extLst>
              <a:ext uri="{FF2B5EF4-FFF2-40B4-BE49-F238E27FC236}">
                <a16:creationId xmlns:a16="http://schemas.microsoft.com/office/drawing/2014/main" id="{8AB7ED47-4239-44E9-8D18-680F4A5DB57C}"/>
              </a:ext>
            </a:extLst>
          </p:cNvPr>
          <p:cNvSpPr txBox="1"/>
          <p:nvPr/>
        </p:nvSpPr>
        <p:spPr>
          <a:xfrm>
            <a:off x="731520" y="1296404"/>
            <a:ext cx="8225329" cy="369332"/>
          </a:xfrm>
          <a:prstGeom prst="rect">
            <a:avLst/>
          </a:prstGeom>
          <a:noFill/>
        </p:spPr>
        <p:txBody>
          <a:bodyPr wrap="none" rtlCol="0">
            <a:spAutoFit/>
          </a:bodyPr>
          <a:lstStyle/>
          <a:p>
            <a:r>
              <a:rPr lang="en-GB" dirty="0"/>
              <a:t>60 min duration time lapse video started 30 mins after dosing with oligo (50nM) </a:t>
            </a:r>
          </a:p>
        </p:txBody>
      </p:sp>
      <p:pic>
        <p:nvPicPr>
          <p:cNvPr id="15" name="Picture 14">
            <a:extLst>
              <a:ext uri="{FF2B5EF4-FFF2-40B4-BE49-F238E27FC236}">
                <a16:creationId xmlns:a16="http://schemas.microsoft.com/office/drawing/2014/main" id="{A0E837C7-9EBE-4757-A343-3E249600D064}"/>
              </a:ext>
            </a:extLst>
          </p:cNvPr>
          <p:cNvPicPr>
            <a:picLocks noChangeAspect="1"/>
          </p:cNvPicPr>
          <p:nvPr/>
        </p:nvPicPr>
        <p:blipFill>
          <a:blip r:embed="rId15"/>
          <a:stretch>
            <a:fillRect/>
          </a:stretch>
        </p:blipFill>
        <p:spPr>
          <a:xfrm>
            <a:off x="9820114" y="56568"/>
            <a:ext cx="2251780" cy="826297"/>
          </a:xfrm>
          <a:prstGeom prst="rect">
            <a:avLst/>
          </a:prstGeom>
        </p:spPr>
      </p:pic>
      <p:sp>
        <p:nvSpPr>
          <p:cNvPr id="19" name="Rectangle 18">
            <a:extLst>
              <a:ext uri="{FF2B5EF4-FFF2-40B4-BE49-F238E27FC236}">
                <a16:creationId xmlns:a16="http://schemas.microsoft.com/office/drawing/2014/main" id="{C1F9B44A-6536-49AA-B8CB-182B52EC9EF8}"/>
              </a:ext>
            </a:extLst>
          </p:cNvPr>
          <p:cNvSpPr/>
          <p:nvPr/>
        </p:nvSpPr>
        <p:spPr>
          <a:xfrm>
            <a:off x="5523078" y="5795848"/>
            <a:ext cx="7085090" cy="830997"/>
          </a:xfrm>
          <a:prstGeom prst="rect">
            <a:avLst/>
          </a:prstGeom>
        </p:spPr>
        <p:txBody>
          <a:bodyPr wrap="square">
            <a:spAutoFit/>
          </a:bodyPr>
          <a:lstStyle/>
          <a:p>
            <a:r>
              <a:rPr lang="en-GB" sz="1600" b="1" dirty="0">
                <a:solidFill>
                  <a:srgbClr val="292B2C"/>
                </a:solidFill>
                <a:latin typeface="Roboto"/>
              </a:rPr>
              <a:t>Published Online:</a:t>
            </a:r>
            <a:r>
              <a:rPr lang="en-GB" sz="1600" dirty="0">
                <a:solidFill>
                  <a:srgbClr val="292B2C"/>
                </a:solidFill>
                <a:latin typeface="Roboto"/>
              </a:rPr>
              <a:t>19 Nov 2021 </a:t>
            </a:r>
            <a:r>
              <a:rPr lang="en-GB" sz="1600" dirty="0">
                <a:solidFill>
                  <a:srgbClr val="292B2C"/>
                </a:solidFill>
                <a:latin typeface="Roboto"/>
                <a:hlinkClick r:id="rId16">
                  <a:extLst>
                    <a:ext uri="{A12FA001-AC4F-418D-AE19-62706E023703}">
                      <ahyp:hlinkClr xmlns:ahyp="http://schemas.microsoft.com/office/drawing/2018/hyperlinkcolor" val="tx"/>
                    </a:ext>
                  </a:extLst>
                </a:hlinkClick>
              </a:rPr>
              <a:t>https://doi.org/10.1089/nat.2021.0059</a:t>
            </a:r>
            <a:endParaRPr lang="en-GB" sz="1600" dirty="0">
              <a:solidFill>
                <a:srgbClr val="292B2C"/>
              </a:solidFill>
              <a:latin typeface="Roboto"/>
            </a:endParaRPr>
          </a:p>
          <a:p>
            <a:br>
              <a:rPr lang="en-GB" sz="1600" dirty="0"/>
            </a:br>
            <a:endParaRPr lang="en-GB" sz="1600" dirty="0"/>
          </a:p>
        </p:txBody>
      </p:sp>
      <p:pic>
        <p:nvPicPr>
          <p:cNvPr id="17" name="Picture 16">
            <a:extLst>
              <a:ext uri="{FF2B5EF4-FFF2-40B4-BE49-F238E27FC236}">
                <a16:creationId xmlns:a16="http://schemas.microsoft.com/office/drawing/2014/main" id="{01AD6AAD-2D07-4F97-AB66-E7FC84F05630}"/>
              </a:ext>
            </a:extLst>
          </p:cNvPr>
          <p:cNvPicPr>
            <a:picLocks noChangeAspect="1"/>
          </p:cNvPicPr>
          <p:nvPr/>
        </p:nvPicPr>
        <p:blipFill rotWithShape="1">
          <a:blip r:embed="rId17"/>
          <a:srcRect l="57045" t="29192" r="7046" b="27726"/>
          <a:stretch/>
        </p:blipFill>
        <p:spPr>
          <a:xfrm>
            <a:off x="147594" y="6199010"/>
            <a:ext cx="1952977" cy="658990"/>
          </a:xfrm>
          <a:prstGeom prst="rect">
            <a:avLst/>
          </a:prstGeom>
        </p:spPr>
      </p:pic>
    </p:spTree>
    <p:custDataLst>
      <p:tags r:id="rId1"/>
    </p:custDataLst>
    <p:extLst>
      <p:ext uri="{BB962C8B-B14F-4D97-AF65-F5344CB8AC3E}">
        <p14:creationId xmlns:p14="http://schemas.microsoft.com/office/powerpoint/2010/main" val="3110595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000" fill="hold"/>
                                        <p:tgtEl>
                                          <p:spTgt spid="2"/>
                                        </p:tgtEl>
                                      </p:cBhvr>
                                    </p:cmd>
                                  </p:childTnLst>
                                </p:cTn>
                              </p:par>
                              <p:par>
                                <p:cTn id="7" presetID="1" presetClass="mediacall" presetSubtype="0" fill="hold" nodeType="withEffect">
                                  <p:stCondLst>
                                    <p:cond delay="0"/>
                                  </p:stCondLst>
                                  <p:childTnLst>
                                    <p:cmd type="call" cmd="playFrom(0.0)">
                                      <p:cBhvr>
                                        <p:cTn id="8" dur="24000" fill="hold"/>
                                        <p:tgtEl>
                                          <p:spTgt spid="3"/>
                                        </p:tgtEl>
                                      </p:cBhvr>
                                    </p:cmd>
                                  </p:childTnLst>
                                </p:cTn>
                              </p:par>
                              <p:par>
                                <p:cTn id="9" presetID="1" presetClass="mediacall" presetSubtype="0" fill="hold" nodeType="withEffect">
                                  <p:stCondLst>
                                    <p:cond delay="0"/>
                                  </p:stCondLst>
                                  <p:childTnLst>
                                    <p:cmd type="call" cmd="playFrom(0.0)">
                                      <p:cBhvr>
                                        <p:cTn id="10" dur="24000" fill="hold"/>
                                        <p:tgtEl>
                                          <p:spTgt spid="4"/>
                                        </p:tgtEl>
                                      </p:cBhvr>
                                    </p:cmd>
                                  </p:childTnLst>
                                </p:cTn>
                              </p:par>
                              <p:par>
                                <p:cTn id="11" presetID="1" presetClass="mediacall" presetSubtype="0" fill="hold" nodeType="withEffect">
                                  <p:stCondLst>
                                    <p:cond delay="0"/>
                                  </p:stCondLst>
                                  <p:childTnLst>
                                    <p:cmd type="call" cmd="playFrom(0.0)">
                                      <p:cBhvr>
                                        <p:cTn id="12" dur="24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video>
              <p:cMediaNode vol="80000">
                <p:cTn id="14" fill="hold" display="0">
                  <p:stCondLst>
                    <p:cond delay="indefinite"/>
                  </p:stCondLst>
                </p:cTn>
                <p:tgtEl>
                  <p:spTgt spid="3"/>
                </p:tgtEl>
              </p:cMediaNode>
            </p:video>
            <p:video>
              <p:cMediaNode vol="80000">
                <p:cTn id="15" fill="hold" display="0">
                  <p:stCondLst>
                    <p:cond delay="indefinite"/>
                  </p:stCondLst>
                </p:cTn>
                <p:tgtEl>
                  <p:spTgt spid="4"/>
                </p:tgtEl>
              </p:cMediaNode>
            </p:video>
            <p:video>
              <p:cMediaNode vol="80000">
                <p:cTn id="16" fill="hold" display="0">
                  <p:stCondLst>
                    <p:cond delay="indefinite"/>
                  </p:stCondLst>
                </p:cTn>
                <p:tgtEl>
                  <p:spTgt spid="5"/>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0A21DF9-E5AC-463A-94C9-96492A4EE058}"/>
              </a:ext>
            </a:extLst>
          </p:cNvPr>
          <p:cNvSpPr txBox="1"/>
          <p:nvPr/>
        </p:nvSpPr>
        <p:spPr>
          <a:xfrm>
            <a:off x="523782" y="242889"/>
            <a:ext cx="5256567" cy="523220"/>
          </a:xfrm>
          <a:prstGeom prst="rect">
            <a:avLst/>
          </a:prstGeom>
          <a:noFill/>
        </p:spPr>
        <p:txBody>
          <a:bodyPr wrap="none" rtlCol="0">
            <a:spAutoFit/>
          </a:bodyPr>
          <a:lstStyle/>
          <a:p>
            <a:pPr defTabSz="457200">
              <a:defRPr/>
            </a:pPr>
            <a:r>
              <a:rPr lang="en-US" sz="2800" b="1" dirty="0">
                <a:solidFill>
                  <a:srgbClr val="ED7D31"/>
                </a:solidFill>
                <a:latin typeface="Arial" panose="020B0604020202020204" pitchFamily="34" charset="0"/>
                <a:cs typeface="Arial" panose="020B0604020202020204" pitchFamily="34" charset="0"/>
              </a:rPr>
              <a:t>GN-ASO/ASO uptake Kinetics</a:t>
            </a:r>
          </a:p>
        </p:txBody>
      </p:sp>
      <p:pic>
        <p:nvPicPr>
          <p:cNvPr id="14" name="Picture 13">
            <a:extLst>
              <a:ext uri="{FF2B5EF4-FFF2-40B4-BE49-F238E27FC236}">
                <a16:creationId xmlns:a16="http://schemas.microsoft.com/office/drawing/2014/main" id="{7D2E309C-98EF-4677-B325-582814B665EF}"/>
              </a:ext>
            </a:extLst>
          </p:cNvPr>
          <p:cNvPicPr>
            <a:picLocks noChangeAspect="1"/>
          </p:cNvPicPr>
          <p:nvPr/>
        </p:nvPicPr>
        <p:blipFill>
          <a:blip r:embed="rId2"/>
          <a:stretch>
            <a:fillRect/>
          </a:stretch>
        </p:blipFill>
        <p:spPr>
          <a:xfrm>
            <a:off x="679180" y="973743"/>
            <a:ext cx="10075517" cy="5037758"/>
          </a:xfrm>
          <a:prstGeom prst="rect">
            <a:avLst/>
          </a:prstGeom>
        </p:spPr>
      </p:pic>
      <p:sp>
        <p:nvSpPr>
          <p:cNvPr id="15" name="TextBox 14">
            <a:extLst>
              <a:ext uri="{FF2B5EF4-FFF2-40B4-BE49-F238E27FC236}">
                <a16:creationId xmlns:a16="http://schemas.microsoft.com/office/drawing/2014/main" id="{AF395066-063F-49ED-812B-9BE50BB5A68B}"/>
              </a:ext>
            </a:extLst>
          </p:cNvPr>
          <p:cNvSpPr txBox="1"/>
          <p:nvPr/>
        </p:nvSpPr>
        <p:spPr>
          <a:xfrm>
            <a:off x="3270108" y="6180380"/>
            <a:ext cx="8645668" cy="338554"/>
          </a:xfrm>
          <a:prstGeom prst="rect">
            <a:avLst/>
          </a:prstGeom>
          <a:solidFill>
            <a:srgbClr val="FFFF00"/>
          </a:solidFill>
          <a:ln>
            <a:solidFill>
              <a:srgbClr val="FF0000"/>
            </a:solidFill>
          </a:ln>
        </p:spPr>
        <p:txBody>
          <a:bodyPr wrap="square" rtlCol="0">
            <a:spAutoFit/>
          </a:bodyPr>
          <a:lstStyle>
            <a:defPPr>
              <a:defRPr lang="en-US"/>
            </a:defPPr>
            <a:lvl1pPr>
              <a:defRPr sz="1600"/>
            </a:lvl1pPr>
          </a:lstStyle>
          <a:p>
            <a:r>
              <a:rPr lang="en-US" dirty="0"/>
              <a:t>Prabuddha Mukherjee, Derek Shi, Edita Aksamitiene, Aneesh Alex, Chi Zhang, Steve Boppart</a:t>
            </a:r>
          </a:p>
        </p:txBody>
      </p:sp>
      <p:sp>
        <p:nvSpPr>
          <p:cNvPr id="19" name="TextBox 18">
            <a:extLst>
              <a:ext uri="{FF2B5EF4-FFF2-40B4-BE49-F238E27FC236}">
                <a16:creationId xmlns:a16="http://schemas.microsoft.com/office/drawing/2014/main" id="{1DADBDEE-2A69-4F5A-98B1-102A802A0A4A}"/>
              </a:ext>
            </a:extLst>
          </p:cNvPr>
          <p:cNvSpPr txBox="1"/>
          <p:nvPr/>
        </p:nvSpPr>
        <p:spPr>
          <a:xfrm>
            <a:off x="724735" y="5642169"/>
            <a:ext cx="2056973" cy="369332"/>
          </a:xfrm>
          <a:prstGeom prst="rect">
            <a:avLst/>
          </a:prstGeom>
          <a:noFill/>
        </p:spPr>
        <p:txBody>
          <a:bodyPr wrap="none" rtlCol="0">
            <a:spAutoFit/>
          </a:bodyPr>
          <a:lstStyle/>
          <a:p>
            <a:r>
              <a:rPr lang="en-GB" dirty="0">
                <a:solidFill>
                  <a:schemeClr val="bg1"/>
                </a:solidFill>
              </a:rPr>
              <a:t>Oligo conc - 50nM</a:t>
            </a:r>
          </a:p>
        </p:txBody>
      </p:sp>
      <p:pic>
        <p:nvPicPr>
          <p:cNvPr id="7" name="Picture 6">
            <a:extLst>
              <a:ext uri="{FF2B5EF4-FFF2-40B4-BE49-F238E27FC236}">
                <a16:creationId xmlns:a16="http://schemas.microsoft.com/office/drawing/2014/main" id="{7878F75C-D545-49FA-AB29-15DD786D9E25}"/>
              </a:ext>
            </a:extLst>
          </p:cNvPr>
          <p:cNvPicPr>
            <a:picLocks noChangeAspect="1"/>
          </p:cNvPicPr>
          <p:nvPr/>
        </p:nvPicPr>
        <p:blipFill>
          <a:blip r:embed="rId3"/>
          <a:stretch>
            <a:fillRect/>
          </a:stretch>
        </p:blipFill>
        <p:spPr>
          <a:xfrm>
            <a:off x="9820114" y="56568"/>
            <a:ext cx="2251780" cy="826297"/>
          </a:xfrm>
          <a:prstGeom prst="rect">
            <a:avLst/>
          </a:prstGeom>
        </p:spPr>
      </p:pic>
      <p:pic>
        <p:nvPicPr>
          <p:cNvPr id="8" name="Picture 7">
            <a:extLst>
              <a:ext uri="{FF2B5EF4-FFF2-40B4-BE49-F238E27FC236}">
                <a16:creationId xmlns:a16="http://schemas.microsoft.com/office/drawing/2014/main" id="{A0B35A6E-6EA7-4D2D-BF75-B2500948779E}"/>
              </a:ext>
            </a:extLst>
          </p:cNvPr>
          <p:cNvPicPr>
            <a:picLocks noChangeAspect="1"/>
          </p:cNvPicPr>
          <p:nvPr/>
        </p:nvPicPr>
        <p:blipFill rotWithShape="1">
          <a:blip r:embed="rId4"/>
          <a:srcRect l="57045" t="29192" r="7046" b="27726"/>
          <a:stretch/>
        </p:blipFill>
        <p:spPr>
          <a:xfrm>
            <a:off x="147594" y="6199010"/>
            <a:ext cx="1952977" cy="658990"/>
          </a:xfrm>
          <a:prstGeom prst="rect">
            <a:avLst/>
          </a:prstGeom>
        </p:spPr>
      </p:pic>
    </p:spTree>
    <p:extLst>
      <p:ext uri="{BB962C8B-B14F-4D97-AF65-F5344CB8AC3E}">
        <p14:creationId xmlns:p14="http://schemas.microsoft.com/office/powerpoint/2010/main" val="2904994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F507C9-8284-4301-9456-711275C9CD85}"/>
              </a:ext>
            </a:extLst>
          </p:cNvPr>
          <p:cNvSpPr>
            <a:spLocks noGrp="1"/>
          </p:cNvSpPr>
          <p:nvPr>
            <p:ph type="body" sz="quarter" idx="14"/>
          </p:nvPr>
        </p:nvSpPr>
        <p:spPr>
          <a:xfrm>
            <a:off x="478869" y="924739"/>
            <a:ext cx="10104000" cy="369332"/>
          </a:xfrm>
        </p:spPr>
        <p:txBody>
          <a:bodyPr anchor="t">
            <a:normAutofit/>
          </a:bodyPr>
          <a:lstStyle/>
          <a:p>
            <a:pPr>
              <a:buClr>
                <a:schemeClr val="tx1"/>
              </a:buClr>
            </a:pPr>
            <a:r>
              <a:rPr lang="en-GB" sz="1600" dirty="0"/>
              <a:t>Primary hepatocyte + Kupffer cell co-culture dosed with A488-tagged oligo</a:t>
            </a:r>
          </a:p>
        </p:txBody>
      </p:sp>
      <p:sp>
        <p:nvSpPr>
          <p:cNvPr id="12" name="Text Placeholder 3">
            <a:extLst>
              <a:ext uri="{FF2B5EF4-FFF2-40B4-BE49-F238E27FC236}">
                <a16:creationId xmlns:a16="http://schemas.microsoft.com/office/drawing/2014/main" id="{A865893C-565A-4901-9F47-2F53A479418A}"/>
              </a:ext>
            </a:extLst>
          </p:cNvPr>
          <p:cNvSpPr>
            <a:spLocks noGrp="1"/>
          </p:cNvSpPr>
          <p:nvPr>
            <p:ph type="body" sz="quarter" idx="18"/>
          </p:nvPr>
        </p:nvSpPr>
        <p:spPr>
          <a:xfrm>
            <a:off x="4206595" y="5872090"/>
            <a:ext cx="7504276" cy="256545"/>
          </a:xfrm>
        </p:spPr>
        <p:txBody>
          <a:bodyPr/>
          <a:lstStyle/>
          <a:p>
            <a:r>
              <a:rPr lang="en-US"/>
              <a:t>GSK, ELN19075</a:t>
            </a:r>
          </a:p>
        </p:txBody>
      </p:sp>
      <p:sp>
        <p:nvSpPr>
          <p:cNvPr id="2" name="Title 1">
            <a:extLst>
              <a:ext uri="{FF2B5EF4-FFF2-40B4-BE49-F238E27FC236}">
                <a16:creationId xmlns:a16="http://schemas.microsoft.com/office/drawing/2014/main" id="{C5A5E5B5-8885-4F27-9BB1-7AEA82F0470E}"/>
              </a:ext>
            </a:extLst>
          </p:cNvPr>
          <p:cNvSpPr>
            <a:spLocks noGrp="1"/>
          </p:cNvSpPr>
          <p:nvPr>
            <p:ph type="title"/>
          </p:nvPr>
        </p:nvSpPr>
        <p:spPr>
          <a:xfrm>
            <a:off x="478871" y="384852"/>
            <a:ext cx="10102852" cy="451405"/>
          </a:xfrm>
        </p:spPr>
        <p:txBody>
          <a:bodyPr anchor="t">
            <a:noAutofit/>
          </a:bodyPr>
          <a:lstStyle/>
          <a:p>
            <a:r>
              <a:rPr lang="en-GB" sz="2800" dirty="0">
                <a:solidFill>
                  <a:srgbClr val="ED7D31"/>
                </a:solidFill>
                <a:latin typeface="Arial" panose="020B0604020202020204" pitchFamily="34" charset="0"/>
                <a:ea typeface="+mn-ea"/>
                <a:cs typeface="Arial" panose="020B0604020202020204" pitchFamily="34" charset="0"/>
              </a:rPr>
              <a:t>Imaging of complex in vitro liver cultures</a:t>
            </a:r>
          </a:p>
        </p:txBody>
      </p:sp>
      <p:sp>
        <p:nvSpPr>
          <p:cNvPr id="4" name="Date Placeholder 3">
            <a:extLst>
              <a:ext uri="{FF2B5EF4-FFF2-40B4-BE49-F238E27FC236}">
                <a16:creationId xmlns:a16="http://schemas.microsoft.com/office/drawing/2014/main" id="{C7E59EA1-22C3-4543-856A-AD6DF6F95EA0}"/>
              </a:ext>
            </a:extLst>
          </p:cNvPr>
          <p:cNvSpPr>
            <a:spLocks noGrp="1"/>
          </p:cNvSpPr>
          <p:nvPr>
            <p:ph type="dt" sz="half" idx="19"/>
          </p:nvPr>
        </p:nvSpPr>
        <p:spPr>
          <a:xfrm>
            <a:off x="3980329" y="6272003"/>
            <a:ext cx="4219640" cy="365125"/>
          </a:xfrm>
        </p:spPr>
        <p:txBody>
          <a:bodyPr anchor="t">
            <a:normAutofit/>
          </a:bodyPr>
          <a:lstStyle/>
          <a:p>
            <a:pPr algn="ctr" defTabSz="1219140">
              <a:spcAft>
                <a:spcPts val="800"/>
              </a:spcAft>
            </a:pPr>
            <a:r>
              <a:rPr lang="en-US" dirty="0">
                <a:solidFill>
                  <a:srgbClr val="544F40"/>
                </a:solidFill>
                <a:latin typeface="Arial"/>
              </a:rPr>
              <a:t>28/01/2022</a:t>
            </a:r>
            <a:endParaRPr lang="en-GB" dirty="0">
              <a:solidFill>
                <a:srgbClr val="544F40"/>
              </a:solidFill>
              <a:latin typeface="Arial"/>
            </a:endParaRPr>
          </a:p>
          <a:p>
            <a:pPr algn="ctr" defTabSz="1219140">
              <a:spcAft>
                <a:spcPts val="800"/>
              </a:spcAft>
            </a:pPr>
            <a:endParaRPr lang="en-GB" dirty="0">
              <a:solidFill>
                <a:srgbClr val="544F40"/>
              </a:solidFill>
              <a:latin typeface="Arial"/>
            </a:endParaRPr>
          </a:p>
          <a:p>
            <a:pPr algn="ctr" defTabSz="1219140">
              <a:spcAft>
                <a:spcPts val="800"/>
              </a:spcAft>
            </a:pPr>
            <a:endParaRPr lang="en-GB" dirty="0">
              <a:solidFill>
                <a:srgbClr val="544F40"/>
              </a:solidFill>
              <a:latin typeface="Arial"/>
            </a:endParaRPr>
          </a:p>
        </p:txBody>
      </p:sp>
      <p:sp>
        <p:nvSpPr>
          <p:cNvPr id="5" name="Footer Placeholder 4">
            <a:extLst>
              <a:ext uri="{FF2B5EF4-FFF2-40B4-BE49-F238E27FC236}">
                <a16:creationId xmlns:a16="http://schemas.microsoft.com/office/drawing/2014/main" id="{7F0703F7-A540-428A-AAEE-BAE4087DBA6F}"/>
              </a:ext>
            </a:extLst>
          </p:cNvPr>
          <p:cNvSpPr>
            <a:spLocks noGrp="1"/>
          </p:cNvSpPr>
          <p:nvPr>
            <p:ph type="ftr" sz="quarter" idx="20"/>
          </p:nvPr>
        </p:nvSpPr>
        <p:spPr>
          <a:xfrm>
            <a:off x="478869" y="6272003"/>
            <a:ext cx="3420032" cy="365125"/>
          </a:xfrm>
        </p:spPr>
        <p:txBody>
          <a:bodyPr anchor="t">
            <a:normAutofit/>
          </a:bodyPr>
          <a:lstStyle/>
          <a:p>
            <a:pPr defTabSz="1219140">
              <a:spcAft>
                <a:spcPts val="800"/>
              </a:spcAft>
            </a:pPr>
            <a:r>
              <a:rPr lang="en-GB" dirty="0">
                <a:solidFill>
                  <a:srgbClr val="544F40"/>
                </a:solidFill>
                <a:latin typeface="Arial"/>
              </a:rPr>
              <a:t>Jan Majer</a:t>
            </a:r>
          </a:p>
        </p:txBody>
      </p:sp>
      <p:sp>
        <p:nvSpPr>
          <p:cNvPr id="6" name="Slide Number Placeholder 5">
            <a:extLst>
              <a:ext uri="{FF2B5EF4-FFF2-40B4-BE49-F238E27FC236}">
                <a16:creationId xmlns:a16="http://schemas.microsoft.com/office/drawing/2014/main" id="{B4D081EE-3BFD-469D-A56F-D6EE49908D79}"/>
              </a:ext>
            </a:extLst>
          </p:cNvPr>
          <p:cNvSpPr>
            <a:spLocks noGrp="1"/>
          </p:cNvSpPr>
          <p:nvPr>
            <p:ph type="sldNum" sz="quarter" idx="21"/>
          </p:nvPr>
        </p:nvSpPr>
        <p:spPr>
          <a:xfrm>
            <a:off x="10604041" y="6272003"/>
            <a:ext cx="1106831" cy="365125"/>
          </a:xfrm>
        </p:spPr>
        <p:txBody>
          <a:bodyPr anchor="t">
            <a:normAutofit/>
          </a:bodyPr>
          <a:lstStyle/>
          <a:p>
            <a:pPr defTabSz="1219140">
              <a:spcAft>
                <a:spcPts val="800"/>
              </a:spcAft>
            </a:pPr>
            <a:fld id="{9F9F533D-B52E-4A2F-BF72-0ADD2D94BD75}" type="slidenum">
              <a:rPr lang="en-GB">
                <a:solidFill>
                  <a:srgbClr val="544F40"/>
                </a:solidFill>
                <a:latin typeface="Arial"/>
              </a:rPr>
              <a:pPr defTabSz="1219140">
                <a:spcAft>
                  <a:spcPts val="800"/>
                </a:spcAft>
              </a:pPr>
              <a:t>12</a:t>
            </a:fld>
            <a:endParaRPr lang="en-GB">
              <a:solidFill>
                <a:srgbClr val="544F40"/>
              </a:solidFill>
              <a:latin typeface="Arial"/>
            </a:endParaRPr>
          </a:p>
        </p:txBody>
      </p:sp>
      <p:pic>
        <p:nvPicPr>
          <p:cNvPr id="9" name="Picture 8">
            <a:extLst>
              <a:ext uri="{FF2B5EF4-FFF2-40B4-BE49-F238E27FC236}">
                <a16:creationId xmlns:a16="http://schemas.microsoft.com/office/drawing/2014/main" id="{483425D8-4C27-43FA-8B9B-22C8CA3F1E0D}"/>
              </a:ext>
            </a:extLst>
          </p:cNvPr>
          <p:cNvPicPr>
            <a:picLocks noChangeAspect="1"/>
          </p:cNvPicPr>
          <p:nvPr/>
        </p:nvPicPr>
        <p:blipFill>
          <a:blip r:embed="rId3"/>
          <a:stretch>
            <a:fillRect/>
          </a:stretch>
        </p:blipFill>
        <p:spPr>
          <a:xfrm>
            <a:off x="4219389" y="1675835"/>
            <a:ext cx="1793619" cy="1666600"/>
          </a:xfrm>
          <a:prstGeom prst="rect">
            <a:avLst/>
          </a:prstGeom>
        </p:spPr>
      </p:pic>
      <p:pic>
        <p:nvPicPr>
          <p:cNvPr id="30" name="Picture 29">
            <a:extLst>
              <a:ext uri="{FF2B5EF4-FFF2-40B4-BE49-F238E27FC236}">
                <a16:creationId xmlns:a16="http://schemas.microsoft.com/office/drawing/2014/main" id="{5BAA7C4E-9EE1-41FF-8E50-2D803BDE0E06}"/>
              </a:ext>
            </a:extLst>
          </p:cNvPr>
          <p:cNvPicPr>
            <a:picLocks noChangeAspect="1"/>
          </p:cNvPicPr>
          <p:nvPr/>
        </p:nvPicPr>
        <p:blipFill rotWithShape="1">
          <a:blip r:embed="rId4"/>
          <a:srcRect t="3527"/>
          <a:stretch/>
        </p:blipFill>
        <p:spPr>
          <a:xfrm>
            <a:off x="7596180" y="1706882"/>
            <a:ext cx="4088739" cy="3928881"/>
          </a:xfrm>
          <a:prstGeom prst="rect">
            <a:avLst/>
          </a:prstGeom>
        </p:spPr>
      </p:pic>
      <p:pic>
        <p:nvPicPr>
          <p:cNvPr id="32" name="Picture 31">
            <a:extLst>
              <a:ext uri="{FF2B5EF4-FFF2-40B4-BE49-F238E27FC236}">
                <a16:creationId xmlns:a16="http://schemas.microsoft.com/office/drawing/2014/main" id="{47C078D3-8556-4671-9E0D-72F5113413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6595" y="3604564"/>
            <a:ext cx="3252199" cy="2031197"/>
          </a:xfrm>
          <a:prstGeom prst="rect">
            <a:avLst/>
          </a:prstGeom>
        </p:spPr>
      </p:pic>
      <p:cxnSp>
        <p:nvCxnSpPr>
          <p:cNvPr id="34" name="Straight Connector 33">
            <a:extLst>
              <a:ext uri="{FF2B5EF4-FFF2-40B4-BE49-F238E27FC236}">
                <a16:creationId xmlns:a16="http://schemas.microsoft.com/office/drawing/2014/main" id="{77B9F2EE-9860-430C-BE7D-08EF3334580C}"/>
              </a:ext>
            </a:extLst>
          </p:cNvPr>
          <p:cNvCxnSpPr/>
          <p:nvPr/>
        </p:nvCxnSpPr>
        <p:spPr>
          <a:xfrm>
            <a:off x="5791276" y="5488296"/>
            <a:ext cx="154141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89B3DCBF-AA15-49CF-8EC1-DE882ACB5460}"/>
              </a:ext>
            </a:extLst>
          </p:cNvPr>
          <p:cNvSpPr txBox="1"/>
          <p:nvPr/>
        </p:nvSpPr>
        <p:spPr>
          <a:xfrm rot="5400000">
            <a:off x="10898346" y="4677502"/>
            <a:ext cx="1816716" cy="297454"/>
          </a:xfrm>
          <a:prstGeom prst="rect">
            <a:avLst/>
          </a:prstGeom>
          <a:noFill/>
        </p:spPr>
        <p:txBody>
          <a:bodyPr wrap="none" rtlCol="0">
            <a:spAutoFit/>
          </a:bodyPr>
          <a:lstStyle/>
          <a:p>
            <a:pPr algn="ctr" defTabSz="1219140">
              <a:buClr>
                <a:srgbClr val="544F40"/>
              </a:buClr>
            </a:pPr>
            <a:r>
              <a:rPr lang="en-GB" sz="1333">
                <a:solidFill>
                  <a:srgbClr val="008A00"/>
                </a:solidFill>
                <a:latin typeface="Arial"/>
              </a:rPr>
              <a:t>anti-sense oligo A488</a:t>
            </a:r>
          </a:p>
        </p:txBody>
      </p:sp>
      <p:pic>
        <p:nvPicPr>
          <p:cNvPr id="36" name="Picture 35">
            <a:extLst>
              <a:ext uri="{FF2B5EF4-FFF2-40B4-BE49-F238E27FC236}">
                <a16:creationId xmlns:a16="http://schemas.microsoft.com/office/drawing/2014/main" id="{4968146B-B18F-4F08-80F7-6F8D4040C4E3}"/>
              </a:ext>
            </a:extLst>
          </p:cNvPr>
          <p:cNvPicPr>
            <a:picLocks noChangeAspect="1"/>
          </p:cNvPicPr>
          <p:nvPr/>
        </p:nvPicPr>
        <p:blipFill rotWithShape="1">
          <a:blip r:embed="rId6"/>
          <a:srcRect l="2139" t="12172" b="2391"/>
          <a:stretch/>
        </p:blipFill>
        <p:spPr>
          <a:xfrm>
            <a:off x="6256310" y="1897723"/>
            <a:ext cx="1231676" cy="1427501"/>
          </a:xfrm>
          <a:prstGeom prst="rect">
            <a:avLst/>
          </a:prstGeom>
        </p:spPr>
      </p:pic>
      <p:sp>
        <p:nvSpPr>
          <p:cNvPr id="37" name="TextBox 36">
            <a:extLst>
              <a:ext uri="{FF2B5EF4-FFF2-40B4-BE49-F238E27FC236}">
                <a16:creationId xmlns:a16="http://schemas.microsoft.com/office/drawing/2014/main" id="{0694F476-B7E7-4283-85C9-CF84E3710E78}"/>
              </a:ext>
            </a:extLst>
          </p:cNvPr>
          <p:cNvSpPr txBox="1"/>
          <p:nvPr/>
        </p:nvSpPr>
        <p:spPr>
          <a:xfrm>
            <a:off x="6148116" y="1612771"/>
            <a:ext cx="1167307" cy="276999"/>
          </a:xfrm>
          <a:prstGeom prst="rect">
            <a:avLst/>
          </a:prstGeom>
          <a:noFill/>
        </p:spPr>
        <p:txBody>
          <a:bodyPr wrap="none" rtlCol="0">
            <a:spAutoFit/>
          </a:bodyPr>
          <a:lstStyle/>
          <a:p>
            <a:pPr defTabSz="1219140">
              <a:buClr>
                <a:srgbClr val="544F40"/>
              </a:buClr>
            </a:pPr>
            <a:r>
              <a:rPr lang="en-GB" sz="1200" dirty="0" err="1">
                <a:solidFill>
                  <a:srgbClr val="544F40"/>
                </a:solidFill>
                <a:latin typeface="Arial"/>
              </a:rPr>
              <a:t>d</a:t>
            </a:r>
            <a:r>
              <a:rPr lang="en-GB" sz="1200" baseline="-25000" dirty="0" err="1">
                <a:solidFill>
                  <a:srgbClr val="544F40"/>
                </a:solidFill>
                <a:latin typeface="Arial"/>
              </a:rPr>
              <a:t>pore</a:t>
            </a:r>
            <a:r>
              <a:rPr lang="en-GB" sz="1200" dirty="0">
                <a:solidFill>
                  <a:srgbClr val="544F40"/>
                </a:solidFill>
                <a:latin typeface="Arial"/>
              </a:rPr>
              <a:t> = 310 µm</a:t>
            </a:r>
          </a:p>
        </p:txBody>
      </p:sp>
      <p:sp>
        <p:nvSpPr>
          <p:cNvPr id="7" name="TextBox 6">
            <a:extLst>
              <a:ext uri="{FF2B5EF4-FFF2-40B4-BE49-F238E27FC236}">
                <a16:creationId xmlns:a16="http://schemas.microsoft.com/office/drawing/2014/main" id="{5B586126-A646-1646-A812-AE323BF4620F}"/>
              </a:ext>
            </a:extLst>
          </p:cNvPr>
          <p:cNvSpPr txBox="1"/>
          <p:nvPr/>
        </p:nvSpPr>
        <p:spPr>
          <a:xfrm>
            <a:off x="10942490" y="1703527"/>
            <a:ext cx="771365" cy="256545"/>
          </a:xfrm>
          <a:prstGeom prst="rect">
            <a:avLst/>
          </a:prstGeom>
          <a:noFill/>
        </p:spPr>
        <p:txBody>
          <a:bodyPr wrap="none" rtlCol="0">
            <a:spAutoFit/>
          </a:bodyPr>
          <a:lstStyle/>
          <a:p>
            <a:pPr defTabSz="1219140">
              <a:buClr>
                <a:srgbClr val="544F40"/>
              </a:buClr>
            </a:pPr>
            <a:r>
              <a:rPr lang="en-US" sz="1067" b="1">
                <a:solidFill>
                  <a:srgbClr val="FFFFFF"/>
                </a:solidFill>
                <a:latin typeface="Arial"/>
              </a:rPr>
              <a:t>-28.5 </a:t>
            </a:r>
            <a:r>
              <a:rPr lang="en-GB" sz="1067" b="1">
                <a:solidFill>
                  <a:srgbClr val="FFFFFF"/>
                </a:solidFill>
                <a:latin typeface="Arial"/>
              </a:rPr>
              <a:t>µm </a:t>
            </a:r>
          </a:p>
        </p:txBody>
      </p:sp>
      <p:sp>
        <p:nvSpPr>
          <p:cNvPr id="10" name="TextBox 9">
            <a:extLst>
              <a:ext uri="{FF2B5EF4-FFF2-40B4-BE49-F238E27FC236}">
                <a16:creationId xmlns:a16="http://schemas.microsoft.com/office/drawing/2014/main" id="{F3EA2419-7F1C-1C4B-9C49-A0F5067AAEB3}"/>
              </a:ext>
            </a:extLst>
          </p:cNvPr>
          <p:cNvSpPr txBox="1"/>
          <p:nvPr/>
        </p:nvSpPr>
        <p:spPr>
          <a:xfrm>
            <a:off x="9094994" y="1703059"/>
            <a:ext cx="537327" cy="256545"/>
          </a:xfrm>
          <a:prstGeom prst="rect">
            <a:avLst/>
          </a:prstGeom>
          <a:noFill/>
        </p:spPr>
        <p:txBody>
          <a:bodyPr wrap="none" rtlCol="0">
            <a:spAutoFit/>
          </a:bodyPr>
          <a:lstStyle/>
          <a:p>
            <a:pPr defTabSz="1219140">
              <a:buClr>
                <a:srgbClr val="544F40"/>
              </a:buClr>
            </a:pPr>
            <a:r>
              <a:rPr lang="en-US" sz="1067" b="1">
                <a:solidFill>
                  <a:srgbClr val="FFFFFF"/>
                </a:solidFill>
                <a:latin typeface="Arial"/>
              </a:rPr>
              <a:t>0 </a:t>
            </a:r>
            <a:r>
              <a:rPr lang="en-GB" sz="1067" b="1">
                <a:solidFill>
                  <a:srgbClr val="FFFFFF"/>
                </a:solidFill>
                <a:latin typeface="Arial"/>
              </a:rPr>
              <a:t>µm </a:t>
            </a:r>
          </a:p>
        </p:txBody>
      </p:sp>
      <p:pic>
        <p:nvPicPr>
          <p:cNvPr id="13" name="Picture 12">
            <a:extLst>
              <a:ext uri="{FF2B5EF4-FFF2-40B4-BE49-F238E27FC236}">
                <a16:creationId xmlns:a16="http://schemas.microsoft.com/office/drawing/2014/main" id="{81ECA9D7-2E0E-4E55-A0A5-0072B3A6A2C1}"/>
              </a:ext>
            </a:extLst>
          </p:cNvPr>
          <p:cNvPicPr>
            <a:picLocks noChangeAspect="1"/>
          </p:cNvPicPr>
          <p:nvPr/>
        </p:nvPicPr>
        <p:blipFill rotWithShape="1">
          <a:blip r:embed="rId7"/>
          <a:srcRect b="7044"/>
          <a:stretch/>
        </p:blipFill>
        <p:spPr>
          <a:xfrm>
            <a:off x="444914" y="2301006"/>
            <a:ext cx="3633849" cy="3382247"/>
          </a:xfrm>
          <a:prstGeom prst="rect">
            <a:avLst/>
          </a:prstGeom>
        </p:spPr>
      </p:pic>
      <p:sp>
        <p:nvSpPr>
          <p:cNvPr id="21" name="Text Placeholder 3">
            <a:extLst>
              <a:ext uri="{FF2B5EF4-FFF2-40B4-BE49-F238E27FC236}">
                <a16:creationId xmlns:a16="http://schemas.microsoft.com/office/drawing/2014/main" id="{3BD5A593-2E05-45F6-82BC-F88D8D58A353}"/>
              </a:ext>
            </a:extLst>
          </p:cNvPr>
          <p:cNvSpPr txBox="1">
            <a:spLocks/>
          </p:cNvSpPr>
          <p:nvPr/>
        </p:nvSpPr>
        <p:spPr>
          <a:xfrm>
            <a:off x="478871" y="5872090"/>
            <a:ext cx="3501460" cy="256545"/>
          </a:xfrm>
          <a:prstGeom prst="rect">
            <a:avLst/>
          </a:prstGeom>
        </p:spPr>
        <p:txBody>
          <a:bodyPr wrap="square" anchor="b" anchorCtr="0">
            <a:spAutoFit/>
          </a:bodyPr>
          <a:lstStyle>
            <a:lvl1pPr marL="0" indent="0" algn="l" defTabSz="914400" rtl="0" eaLnBrk="1" latinLnBrk="0" hangingPunct="1">
              <a:spcBef>
                <a:spcPts val="0"/>
              </a:spcBef>
              <a:spcAft>
                <a:spcPts val="600"/>
              </a:spcAft>
              <a:buClr>
                <a:schemeClr val="tx1"/>
              </a:buClr>
              <a:buFont typeface="Arial" pitchFamily="34" charset="0"/>
              <a:buNone/>
              <a:defRPr sz="800" kern="1200" baseline="0">
                <a:solidFill>
                  <a:schemeClr val="tx1"/>
                </a:solidFill>
                <a:latin typeface="+mn-lt"/>
                <a:ea typeface="+mn-ea"/>
                <a:cs typeface="+mn-cs"/>
              </a:defRPr>
            </a:lvl1pPr>
            <a:lvl2pPr marL="268163" indent="0" algn="l" defTabSz="914400" rtl="0" eaLnBrk="1" latinLnBrk="0" hangingPunct="1">
              <a:spcBef>
                <a:spcPts val="0"/>
              </a:spcBef>
              <a:spcAft>
                <a:spcPts val="600"/>
              </a:spcAft>
              <a:buFont typeface="Arial" pitchFamily="34" charset="0"/>
              <a:buNone/>
              <a:defRPr sz="800" kern="1200">
                <a:solidFill>
                  <a:schemeClr val="tx1"/>
                </a:solidFill>
                <a:latin typeface="+mn-lt"/>
                <a:ea typeface="+mn-ea"/>
                <a:cs typeface="+mn-cs"/>
              </a:defRPr>
            </a:lvl2pPr>
            <a:lvl3pPr marL="540000" indent="0" algn="l" defTabSz="914400" rtl="0" eaLnBrk="1" latinLnBrk="0" hangingPunct="1">
              <a:spcBef>
                <a:spcPts val="0"/>
              </a:spcBef>
              <a:spcAft>
                <a:spcPts val="600"/>
              </a:spcAft>
              <a:buFont typeface="Arial" pitchFamily="34" charset="0"/>
              <a:buNone/>
              <a:defRPr sz="800" kern="1200">
                <a:solidFill>
                  <a:schemeClr val="tx1"/>
                </a:solidFill>
                <a:latin typeface="+mn-lt"/>
                <a:ea typeface="+mn-ea"/>
                <a:cs typeface="+mn-cs"/>
              </a:defRPr>
            </a:lvl3pPr>
            <a:lvl4pPr marL="811088" indent="0" algn="l" defTabSz="914400" rtl="0" eaLnBrk="1" latinLnBrk="0" hangingPunct="1">
              <a:spcBef>
                <a:spcPts val="0"/>
              </a:spcBef>
              <a:spcAft>
                <a:spcPts val="600"/>
              </a:spcAft>
              <a:buFont typeface="Arial" pitchFamily="34" charset="0"/>
              <a:buNone/>
              <a:defRPr sz="800" kern="1200">
                <a:solidFill>
                  <a:schemeClr val="tx1"/>
                </a:solidFill>
                <a:latin typeface="+mn-lt"/>
                <a:ea typeface="+mn-ea"/>
                <a:cs typeface="+mn-cs"/>
              </a:defRPr>
            </a:lvl4pPr>
            <a:lvl5pPr marL="1080000" indent="0" algn="l" defTabSz="914400" rtl="0" eaLnBrk="1" latinLnBrk="0" hangingPunct="1">
              <a:spcBef>
                <a:spcPts val="0"/>
              </a:spcBef>
              <a:spcAft>
                <a:spcPts val="600"/>
              </a:spcAft>
              <a:buFont typeface="Arial" pitchFamily="34" charset="0"/>
              <a:buNone/>
              <a:defRPr sz="800" b="0" kern="1200">
                <a:solidFill>
                  <a:schemeClr val="tx1"/>
                </a:solidFill>
                <a:latin typeface="+mn-lt"/>
                <a:ea typeface="+mn-ea"/>
                <a:cs typeface="+mn-cs"/>
              </a:defRPr>
            </a:lvl5pPr>
            <a:lvl6pPr marL="1620000" indent="-270000" algn="l" defTabSz="914400" rtl="0" eaLnBrk="1" latinLnBrk="0" hangingPunct="1">
              <a:spcBef>
                <a:spcPts val="0"/>
              </a:spcBef>
              <a:spcAft>
                <a:spcPts val="600"/>
              </a:spcAft>
              <a:buFont typeface="Arial" pitchFamily="34" charset="0"/>
              <a:buChar char="–"/>
              <a:defRPr sz="1200" kern="1200">
                <a:solidFill>
                  <a:schemeClr val="tx1"/>
                </a:solidFill>
                <a:latin typeface="+mn-lt"/>
                <a:ea typeface="+mn-ea"/>
                <a:cs typeface="+mn-cs"/>
              </a:defRPr>
            </a:lvl6pPr>
            <a:lvl7pPr marL="1800000" indent="-270000" algn="l" defTabSz="914400" rtl="0" eaLnBrk="1" latinLnBrk="0" hangingPunct="1">
              <a:spcBef>
                <a:spcPts val="0"/>
              </a:spcBef>
              <a:spcAft>
                <a:spcPts val="600"/>
              </a:spcAft>
              <a:buFont typeface="Arial" pitchFamily="34" charset="0"/>
              <a:buChar char="–"/>
              <a:defRPr sz="1200" kern="1200">
                <a:solidFill>
                  <a:schemeClr val="tx1"/>
                </a:solidFill>
                <a:latin typeface="+mn-lt"/>
                <a:ea typeface="+mn-ea"/>
                <a:cs typeface="+mn-cs"/>
              </a:defRPr>
            </a:lvl7pPr>
            <a:lvl8pPr marL="2070000" indent="-270000" algn="l" defTabSz="914400" rtl="0" eaLnBrk="1" latinLnBrk="0" hangingPunct="1">
              <a:spcBef>
                <a:spcPts val="0"/>
              </a:spcBef>
              <a:spcAft>
                <a:spcPts val="600"/>
              </a:spcAft>
              <a:buFont typeface="Arial" pitchFamily="34" charset="0"/>
              <a:buChar char="–"/>
              <a:defRPr sz="1200" kern="1200">
                <a:solidFill>
                  <a:schemeClr val="tx1"/>
                </a:solidFill>
                <a:latin typeface="+mn-lt"/>
                <a:ea typeface="+mn-ea"/>
                <a:cs typeface="+mn-cs"/>
              </a:defRPr>
            </a:lvl8pPr>
            <a:lvl9pPr marL="2340000" indent="-270000" algn="l" defTabSz="914400" rtl="0" eaLnBrk="1" latinLnBrk="0" hangingPunct="1">
              <a:spcBef>
                <a:spcPts val="0"/>
              </a:spcBef>
              <a:spcAft>
                <a:spcPts val="600"/>
              </a:spcAft>
              <a:buFont typeface="Arial" pitchFamily="34" charset="0"/>
              <a:buChar char="–"/>
              <a:defRPr sz="1200" kern="1200">
                <a:solidFill>
                  <a:schemeClr val="tx1"/>
                </a:solidFill>
                <a:latin typeface="+mn-lt"/>
                <a:ea typeface="+mn-ea"/>
                <a:cs typeface="+mn-cs"/>
              </a:defRPr>
            </a:lvl9pPr>
          </a:lstStyle>
          <a:p>
            <a:pPr defTabSz="1219140">
              <a:spcAft>
                <a:spcPts val="800"/>
              </a:spcAft>
              <a:buClr>
                <a:srgbClr val="544F40"/>
              </a:buClr>
            </a:pPr>
            <a:r>
              <a:rPr lang="en-US" sz="1067">
                <a:solidFill>
                  <a:srgbClr val="544F40"/>
                </a:solidFill>
                <a:latin typeface="Arial"/>
              </a:rPr>
              <a:t>© CN Bio (2020)</a:t>
            </a:r>
          </a:p>
        </p:txBody>
      </p:sp>
      <p:pic>
        <p:nvPicPr>
          <p:cNvPr id="14" name="Picture 13">
            <a:extLst>
              <a:ext uri="{FF2B5EF4-FFF2-40B4-BE49-F238E27FC236}">
                <a16:creationId xmlns:a16="http://schemas.microsoft.com/office/drawing/2014/main" id="{C8584235-E0E6-48C7-94ED-B945793CEFD8}"/>
              </a:ext>
            </a:extLst>
          </p:cNvPr>
          <p:cNvPicPr>
            <a:picLocks noChangeAspect="1"/>
          </p:cNvPicPr>
          <p:nvPr/>
        </p:nvPicPr>
        <p:blipFill>
          <a:blip r:embed="rId8"/>
          <a:stretch>
            <a:fillRect/>
          </a:stretch>
        </p:blipFill>
        <p:spPr>
          <a:xfrm>
            <a:off x="798936" y="1855346"/>
            <a:ext cx="723859" cy="149612"/>
          </a:xfrm>
          <a:prstGeom prst="rect">
            <a:avLst/>
          </a:prstGeom>
        </p:spPr>
      </p:pic>
      <p:pic>
        <p:nvPicPr>
          <p:cNvPr id="15" name="Picture 14">
            <a:extLst>
              <a:ext uri="{FF2B5EF4-FFF2-40B4-BE49-F238E27FC236}">
                <a16:creationId xmlns:a16="http://schemas.microsoft.com/office/drawing/2014/main" id="{FE995160-DD35-4F94-BA06-84DD108EB13D}"/>
              </a:ext>
            </a:extLst>
          </p:cNvPr>
          <p:cNvPicPr>
            <a:picLocks noChangeAspect="1"/>
          </p:cNvPicPr>
          <p:nvPr/>
        </p:nvPicPr>
        <p:blipFill>
          <a:blip r:embed="rId9"/>
          <a:stretch>
            <a:fillRect/>
          </a:stretch>
        </p:blipFill>
        <p:spPr>
          <a:xfrm>
            <a:off x="1660182" y="1846690"/>
            <a:ext cx="2238721" cy="170647"/>
          </a:xfrm>
          <a:prstGeom prst="rect">
            <a:avLst/>
          </a:prstGeom>
        </p:spPr>
      </p:pic>
      <p:sp>
        <p:nvSpPr>
          <p:cNvPr id="20" name="Rectangle 19">
            <a:extLst>
              <a:ext uri="{FF2B5EF4-FFF2-40B4-BE49-F238E27FC236}">
                <a16:creationId xmlns:a16="http://schemas.microsoft.com/office/drawing/2014/main" id="{55DE1F02-4341-4A30-A31D-EC861BC1F0E9}"/>
              </a:ext>
            </a:extLst>
          </p:cNvPr>
          <p:cNvSpPr/>
          <p:nvPr/>
        </p:nvSpPr>
        <p:spPr bwMode="auto">
          <a:xfrm>
            <a:off x="4206593" y="5683251"/>
            <a:ext cx="3254400" cy="82551"/>
          </a:xfrm>
          <a:prstGeom prst="rect">
            <a:avLst/>
          </a:prstGeom>
          <a:gradFill flip="none" rotWithShape="1">
            <a:gsLst>
              <a:gs pos="0">
                <a:srgbClr val="000000"/>
              </a:gs>
              <a:gs pos="50000">
                <a:srgbClr val="064505"/>
              </a:gs>
              <a:gs pos="100000">
                <a:srgbClr val="02FF03"/>
              </a:gs>
            </a:gsLst>
            <a:lin ang="0" scaled="1"/>
            <a:tileRect/>
          </a:gra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6000" tIns="96000" rIns="96000" bIns="96000" numCol="1" spcCol="0" rtlCol="0" fromWordArt="0" anchor="t" anchorCtr="0" forceAA="0" compatLnSpc="1">
            <a:prstTxWarp prst="textNoShape">
              <a:avLst/>
            </a:prstTxWarp>
            <a:noAutofit/>
          </a:bodyPr>
          <a:lstStyle/>
          <a:p>
            <a:pPr marL="241289" indent="-241289" algn="ctr" defTabSz="1219140" eaLnBrk="0" hangingPunct="0">
              <a:buClr>
                <a:srgbClr val="FFFFFF"/>
              </a:buClr>
              <a:buFont typeface="Arial" pitchFamily="34" charset="0"/>
              <a:buChar char="–"/>
            </a:pPr>
            <a:endParaRPr lang="en-GB" sz="1600" b="1" kern="0" err="1">
              <a:solidFill>
                <a:srgbClr val="FFFFFF"/>
              </a:solidFill>
              <a:latin typeface="Arial"/>
            </a:endParaRPr>
          </a:p>
        </p:txBody>
      </p:sp>
      <p:sp>
        <p:nvSpPr>
          <p:cNvPr id="22" name="TextBox 21">
            <a:extLst>
              <a:ext uri="{FF2B5EF4-FFF2-40B4-BE49-F238E27FC236}">
                <a16:creationId xmlns:a16="http://schemas.microsoft.com/office/drawing/2014/main" id="{EB155C84-40D1-4C70-A6AF-5CEDA46CEA1F}"/>
              </a:ext>
            </a:extLst>
          </p:cNvPr>
          <p:cNvSpPr txBox="1"/>
          <p:nvPr/>
        </p:nvSpPr>
        <p:spPr>
          <a:xfrm>
            <a:off x="7596181" y="1398356"/>
            <a:ext cx="4088739" cy="297454"/>
          </a:xfrm>
          <a:prstGeom prst="rect">
            <a:avLst/>
          </a:prstGeom>
          <a:noFill/>
        </p:spPr>
        <p:txBody>
          <a:bodyPr wrap="square" rtlCol="0">
            <a:spAutoFit/>
          </a:bodyPr>
          <a:lstStyle/>
          <a:p>
            <a:pPr defTabSz="1219140">
              <a:buClr>
                <a:srgbClr val="544F40"/>
              </a:buClr>
            </a:pPr>
            <a:r>
              <a:rPr lang="en-GB" sz="1333">
                <a:solidFill>
                  <a:srgbClr val="544F40"/>
                </a:solidFill>
                <a:latin typeface="Arial"/>
              </a:rPr>
              <a:t>Fluorescence confocal microscopy</a:t>
            </a:r>
          </a:p>
        </p:txBody>
      </p:sp>
      <p:sp>
        <p:nvSpPr>
          <p:cNvPr id="11" name="TextBox 10">
            <a:extLst>
              <a:ext uri="{FF2B5EF4-FFF2-40B4-BE49-F238E27FC236}">
                <a16:creationId xmlns:a16="http://schemas.microsoft.com/office/drawing/2014/main" id="{A96E3951-2FF4-406E-9F60-B21A599B44F2}"/>
              </a:ext>
            </a:extLst>
          </p:cNvPr>
          <p:cNvSpPr txBox="1"/>
          <p:nvPr/>
        </p:nvSpPr>
        <p:spPr>
          <a:xfrm>
            <a:off x="5879538" y="5181108"/>
            <a:ext cx="1108364" cy="297454"/>
          </a:xfrm>
          <a:prstGeom prst="rect">
            <a:avLst/>
          </a:prstGeom>
          <a:noFill/>
        </p:spPr>
        <p:txBody>
          <a:bodyPr wrap="square" rtlCol="0">
            <a:spAutoFit/>
          </a:bodyPr>
          <a:lstStyle/>
          <a:p>
            <a:pPr algn="r" defTabSz="1219140">
              <a:buClr>
                <a:srgbClr val="544F40"/>
              </a:buClr>
            </a:pPr>
            <a:r>
              <a:rPr lang="en-GB" sz="1333" b="1" dirty="0">
                <a:solidFill>
                  <a:srgbClr val="FFFFFF"/>
                </a:solidFill>
                <a:latin typeface="Arial"/>
              </a:rPr>
              <a:t>200µm</a:t>
            </a:r>
          </a:p>
        </p:txBody>
      </p:sp>
      <p:grpSp>
        <p:nvGrpSpPr>
          <p:cNvPr id="27" name="Group 26">
            <a:extLst>
              <a:ext uri="{FF2B5EF4-FFF2-40B4-BE49-F238E27FC236}">
                <a16:creationId xmlns:a16="http://schemas.microsoft.com/office/drawing/2014/main" id="{0646DA8F-CB0B-4AB6-9C68-1B416E8B692F}"/>
              </a:ext>
            </a:extLst>
          </p:cNvPr>
          <p:cNvGrpSpPr/>
          <p:nvPr/>
        </p:nvGrpSpPr>
        <p:grpSpPr>
          <a:xfrm>
            <a:off x="478871" y="1499968"/>
            <a:ext cx="1070853" cy="363734"/>
            <a:chOff x="5547728" y="383830"/>
            <a:chExt cx="803140" cy="272800"/>
          </a:xfrm>
        </p:grpSpPr>
        <p:sp>
          <p:nvSpPr>
            <p:cNvPr id="28" name="Freeform 518">
              <a:extLst>
                <a:ext uri="{FF2B5EF4-FFF2-40B4-BE49-F238E27FC236}">
                  <a16:creationId xmlns:a16="http://schemas.microsoft.com/office/drawing/2014/main" id="{EBCB3EE7-035F-4C4B-AD43-B2F9EF65488B}"/>
                </a:ext>
              </a:extLst>
            </p:cNvPr>
            <p:cNvSpPr>
              <a:spLocks noChangeAspect="1" noEditPoints="1"/>
            </p:cNvSpPr>
            <p:nvPr/>
          </p:nvSpPr>
          <p:spPr bwMode="auto">
            <a:xfrm>
              <a:off x="5547728" y="383830"/>
              <a:ext cx="248317" cy="141694"/>
            </a:xfrm>
            <a:custGeom>
              <a:avLst/>
              <a:gdLst>
                <a:gd name="T0" fmla="*/ 2166 w 2200"/>
                <a:gd name="T1" fmla="*/ 585 h 1253"/>
                <a:gd name="T2" fmla="*/ 1100 w 2200"/>
                <a:gd name="T3" fmla="*/ 0 h 1253"/>
                <a:gd name="T4" fmla="*/ 33 w 2200"/>
                <a:gd name="T5" fmla="*/ 585 h 1253"/>
                <a:gd name="T6" fmla="*/ 0 w 2200"/>
                <a:gd name="T7" fmla="*/ 627 h 1253"/>
                <a:gd name="T8" fmla="*/ 33 w 2200"/>
                <a:gd name="T9" fmla="*/ 668 h 1253"/>
                <a:gd name="T10" fmla="*/ 1100 w 2200"/>
                <a:gd name="T11" fmla="*/ 1253 h 1253"/>
                <a:gd name="T12" fmla="*/ 2166 w 2200"/>
                <a:gd name="T13" fmla="*/ 668 h 1253"/>
                <a:gd name="T14" fmla="*/ 2200 w 2200"/>
                <a:gd name="T15" fmla="*/ 627 h 1253"/>
                <a:gd name="T16" fmla="*/ 2166 w 2200"/>
                <a:gd name="T17" fmla="*/ 585 h 1253"/>
                <a:gd name="T18" fmla="*/ 1099 w 2200"/>
                <a:gd name="T19" fmla="*/ 1052 h 1253"/>
                <a:gd name="T20" fmla="*/ 676 w 2200"/>
                <a:gd name="T21" fmla="*/ 628 h 1253"/>
                <a:gd name="T22" fmla="*/ 1099 w 2200"/>
                <a:gd name="T23" fmla="*/ 205 h 1253"/>
                <a:gd name="T24" fmla="*/ 1523 w 2200"/>
                <a:gd name="T25" fmla="*/ 628 h 1253"/>
                <a:gd name="T26" fmla="*/ 1099 w 2200"/>
                <a:gd name="T27" fmla="*/ 1052 h 1253"/>
                <a:gd name="T28" fmla="*/ 172 w 2200"/>
                <a:gd name="T29" fmla="*/ 627 h 1253"/>
                <a:gd name="T30" fmla="*/ 902 w 2200"/>
                <a:gd name="T31" fmla="*/ 156 h 1253"/>
                <a:gd name="T32" fmla="*/ 588 w 2200"/>
                <a:gd name="T33" fmla="*/ 628 h 1253"/>
                <a:gd name="T34" fmla="*/ 883 w 2200"/>
                <a:gd name="T35" fmla="*/ 1092 h 1253"/>
                <a:gd name="T36" fmla="*/ 172 w 2200"/>
                <a:gd name="T37" fmla="*/ 627 h 1253"/>
                <a:gd name="T38" fmla="*/ 1316 w 2200"/>
                <a:gd name="T39" fmla="*/ 1092 h 1253"/>
                <a:gd name="T40" fmla="*/ 1611 w 2200"/>
                <a:gd name="T41" fmla="*/ 628 h 1253"/>
                <a:gd name="T42" fmla="*/ 1297 w 2200"/>
                <a:gd name="T43" fmla="*/ 156 h 1253"/>
                <a:gd name="T44" fmla="*/ 2027 w 2200"/>
                <a:gd name="T45" fmla="*/ 627 h 1253"/>
                <a:gd name="T46" fmla="*/ 1316 w 2200"/>
                <a:gd name="T47" fmla="*/ 1092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00" h="1253">
                  <a:moveTo>
                    <a:pt x="2166" y="585"/>
                  </a:moveTo>
                  <a:cubicBezTo>
                    <a:pt x="2147" y="561"/>
                    <a:pt x="1685" y="0"/>
                    <a:pt x="1100" y="0"/>
                  </a:cubicBezTo>
                  <a:cubicBezTo>
                    <a:pt x="514" y="0"/>
                    <a:pt x="53" y="561"/>
                    <a:pt x="33" y="585"/>
                  </a:cubicBezTo>
                  <a:cubicBezTo>
                    <a:pt x="0" y="627"/>
                    <a:pt x="0" y="627"/>
                    <a:pt x="0" y="627"/>
                  </a:cubicBezTo>
                  <a:cubicBezTo>
                    <a:pt x="33" y="668"/>
                    <a:pt x="33" y="668"/>
                    <a:pt x="33" y="668"/>
                  </a:cubicBezTo>
                  <a:cubicBezTo>
                    <a:pt x="53" y="692"/>
                    <a:pt x="514" y="1253"/>
                    <a:pt x="1100" y="1253"/>
                  </a:cubicBezTo>
                  <a:cubicBezTo>
                    <a:pt x="1685" y="1253"/>
                    <a:pt x="2147" y="692"/>
                    <a:pt x="2166" y="668"/>
                  </a:cubicBezTo>
                  <a:cubicBezTo>
                    <a:pt x="2200" y="627"/>
                    <a:pt x="2200" y="627"/>
                    <a:pt x="2200" y="627"/>
                  </a:cubicBezTo>
                  <a:lnTo>
                    <a:pt x="2166" y="585"/>
                  </a:lnTo>
                  <a:close/>
                  <a:moveTo>
                    <a:pt x="1099" y="1052"/>
                  </a:moveTo>
                  <a:cubicBezTo>
                    <a:pt x="866" y="1052"/>
                    <a:pt x="676" y="862"/>
                    <a:pt x="676" y="628"/>
                  </a:cubicBezTo>
                  <a:cubicBezTo>
                    <a:pt x="676" y="395"/>
                    <a:pt x="866" y="205"/>
                    <a:pt x="1099" y="205"/>
                  </a:cubicBezTo>
                  <a:cubicBezTo>
                    <a:pt x="1333" y="205"/>
                    <a:pt x="1523" y="395"/>
                    <a:pt x="1523" y="628"/>
                  </a:cubicBezTo>
                  <a:cubicBezTo>
                    <a:pt x="1523" y="862"/>
                    <a:pt x="1333" y="1052"/>
                    <a:pt x="1099" y="1052"/>
                  </a:cubicBezTo>
                  <a:close/>
                  <a:moveTo>
                    <a:pt x="172" y="627"/>
                  </a:moveTo>
                  <a:cubicBezTo>
                    <a:pt x="270" y="520"/>
                    <a:pt x="554" y="240"/>
                    <a:pt x="902" y="156"/>
                  </a:cubicBezTo>
                  <a:cubicBezTo>
                    <a:pt x="718" y="234"/>
                    <a:pt x="588" y="416"/>
                    <a:pt x="588" y="628"/>
                  </a:cubicBezTo>
                  <a:cubicBezTo>
                    <a:pt x="588" y="833"/>
                    <a:pt x="709" y="1010"/>
                    <a:pt x="883" y="1092"/>
                  </a:cubicBezTo>
                  <a:cubicBezTo>
                    <a:pt x="544" y="1002"/>
                    <a:pt x="268" y="731"/>
                    <a:pt x="172" y="627"/>
                  </a:cubicBezTo>
                  <a:close/>
                  <a:moveTo>
                    <a:pt x="1316" y="1092"/>
                  </a:moveTo>
                  <a:cubicBezTo>
                    <a:pt x="1490" y="1010"/>
                    <a:pt x="1611" y="833"/>
                    <a:pt x="1611" y="628"/>
                  </a:cubicBezTo>
                  <a:cubicBezTo>
                    <a:pt x="1611" y="416"/>
                    <a:pt x="1481" y="234"/>
                    <a:pt x="1297" y="156"/>
                  </a:cubicBezTo>
                  <a:cubicBezTo>
                    <a:pt x="1645" y="241"/>
                    <a:pt x="1929" y="520"/>
                    <a:pt x="2027" y="627"/>
                  </a:cubicBezTo>
                  <a:cubicBezTo>
                    <a:pt x="1931" y="731"/>
                    <a:pt x="1655" y="1002"/>
                    <a:pt x="1316" y="1092"/>
                  </a:cubicBezTo>
                  <a:close/>
                </a:path>
              </a:pathLst>
            </a:custGeom>
            <a:solidFill>
              <a:schemeClr val="bg2"/>
            </a:solidFill>
            <a:ln>
              <a:noFill/>
            </a:ln>
          </p:spPr>
          <p:txBody>
            <a:bodyPr vert="horz" wrap="square" lIns="121920" tIns="60960" rIns="121920" bIns="60960" numCol="1" anchor="t" anchorCtr="0" compatLnSpc="1">
              <a:prstTxWarp prst="textNoShape">
                <a:avLst/>
              </a:prstTxWarp>
            </a:bodyPr>
            <a:lstStyle/>
            <a:p>
              <a:pPr defTabSz="1219140"/>
              <a:endParaRPr lang="en-GB" sz="2400">
                <a:solidFill>
                  <a:srgbClr val="15717D"/>
                </a:solidFill>
                <a:latin typeface="Arial"/>
              </a:endParaRPr>
            </a:p>
          </p:txBody>
        </p:sp>
        <p:sp>
          <p:nvSpPr>
            <p:cNvPr id="29" name="TextBox 28">
              <a:extLst>
                <a:ext uri="{FF2B5EF4-FFF2-40B4-BE49-F238E27FC236}">
                  <a16:creationId xmlns:a16="http://schemas.microsoft.com/office/drawing/2014/main" id="{6300D2C0-9C31-4A69-B06B-6CB9111195CE}"/>
                </a:ext>
              </a:extLst>
            </p:cNvPr>
            <p:cNvSpPr txBox="1"/>
            <p:nvPr/>
          </p:nvSpPr>
          <p:spPr>
            <a:xfrm>
              <a:off x="5660187" y="495047"/>
              <a:ext cx="690681" cy="161583"/>
            </a:xfrm>
            <a:prstGeom prst="rect">
              <a:avLst/>
            </a:prstGeom>
            <a:noFill/>
          </p:spPr>
          <p:txBody>
            <a:bodyPr wrap="square" rtlCol="0">
              <a:spAutoFit/>
            </a:bodyPr>
            <a:lstStyle/>
            <a:p>
              <a:pPr defTabSz="1219140">
                <a:buClr>
                  <a:srgbClr val="544F40"/>
                </a:buClr>
              </a:pPr>
              <a:r>
                <a:rPr lang="en-GB" sz="800" b="1" dirty="0">
                  <a:solidFill>
                    <a:srgbClr val="F36633"/>
                  </a:solidFill>
                  <a:latin typeface="Arial"/>
                </a:rPr>
                <a:t>Fluorescence</a:t>
              </a:r>
            </a:p>
          </p:txBody>
        </p:sp>
      </p:grpSp>
      <p:pic>
        <p:nvPicPr>
          <p:cNvPr id="31" name="Picture 30">
            <a:extLst>
              <a:ext uri="{FF2B5EF4-FFF2-40B4-BE49-F238E27FC236}">
                <a16:creationId xmlns:a16="http://schemas.microsoft.com/office/drawing/2014/main" id="{E2BEA5C6-1196-484C-AD6F-C8ABB4DABC69}"/>
              </a:ext>
            </a:extLst>
          </p:cNvPr>
          <p:cNvPicPr>
            <a:picLocks noChangeAspect="1"/>
          </p:cNvPicPr>
          <p:nvPr/>
        </p:nvPicPr>
        <p:blipFill>
          <a:blip r:embed="rId10"/>
          <a:stretch>
            <a:fillRect/>
          </a:stretch>
        </p:blipFill>
        <p:spPr>
          <a:xfrm>
            <a:off x="9337338" y="246034"/>
            <a:ext cx="1313489" cy="966665"/>
          </a:xfrm>
          <a:prstGeom prst="rect">
            <a:avLst/>
          </a:prstGeom>
        </p:spPr>
      </p:pic>
      <p:sp>
        <p:nvSpPr>
          <p:cNvPr id="38" name="TextBox 37">
            <a:extLst>
              <a:ext uri="{FF2B5EF4-FFF2-40B4-BE49-F238E27FC236}">
                <a16:creationId xmlns:a16="http://schemas.microsoft.com/office/drawing/2014/main" id="{54C46B6C-6D0B-4F94-A0D4-6385FB1DC1E6}"/>
              </a:ext>
            </a:extLst>
          </p:cNvPr>
          <p:cNvSpPr txBox="1"/>
          <p:nvPr/>
        </p:nvSpPr>
        <p:spPr>
          <a:xfrm>
            <a:off x="8309829" y="6223408"/>
            <a:ext cx="3441968" cy="369332"/>
          </a:xfrm>
          <a:prstGeom prst="rect">
            <a:avLst/>
          </a:prstGeom>
          <a:solidFill>
            <a:srgbClr val="FFFF00"/>
          </a:solidFill>
          <a:ln>
            <a:solidFill>
              <a:srgbClr val="FF0000"/>
            </a:solidFill>
          </a:ln>
        </p:spPr>
        <p:txBody>
          <a:bodyPr wrap="none" rtlCol="0">
            <a:spAutoFit/>
          </a:bodyPr>
          <a:lstStyle/>
          <a:p>
            <a:pPr defTabSz="914377"/>
            <a:r>
              <a:rPr lang="en-GB" dirty="0">
                <a:solidFill>
                  <a:srgbClr val="544F40"/>
                </a:solidFill>
                <a:latin typeface="Arial"/>
              </a:rPr>
              <a:t>Jan Majer – MUSIQ ESR - GSK</a:t>
            </a:r>
          </a:p>
        </p:txBody>
      </p:sp>
      <p:pic>
        <p:nvPicPr>
          <p:cNvPr id="33" name="Picture 32">
            <a:extLst>
              <a:ext uri="{FF2B5EF4-FFF2-40B4-BE49-F238E27FC236}">
                <a16:creationId xmlns:a16="http://schemas.microsoft.com/office/drawing/2014/main" id="{36F571A6-C67D-4BD4-83A6-BE32842CCC67}"/>
              </a:ext>
            </a:extLst>
          </p:cNvPr>
          <p:cNvPicPr>
            <a:picLocks noChangeAspect="1"/>
          </p:cNvPicPr>
          <p:nvPr/>
        </p:nvPicPr>
        <p:blipFill rotWithShape="1">
          <a:blip r:embed="rId11"/>
          <a:srcRect l="57045" t="29192" r="7046" b="27726"/>
          <a:stretch/>
        </p:blipFill>
        <p:spPr>
          <a:xfrm>
            <a:off x="147594" y="6199010"/>
            <a:ext cx="1952977" cy="658990"/>
          </a:xfrm>
          <a:prstGeom prst="rect">
            <a:avLst/>
          </a:prstGeom>
        </p:spPr>
      </p:pic>
    </p:spTree>
    <p:extLst>
      <p:ext uri="{BB962C8B-B14F-4D97-AF65-F5344CB8AC3E}">
        <p14:creationId xmlns:p14="http://schemas.microsoft.com/office/powerpoint/2010/main" val="293116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9019AC-ED86-4F28-9461-5AE5EA153305}"/>
              </a:ext>
            </a:extLst>
          </p:cNvPr>
          <p:cNvSpPr txBox="1"/>
          <p:nvPr/>
        </p:nvSpPr>
        <p:spPr>
          <a:xfrm>
            <a:off x="454867" y="214605"/>
            <a:ext cx="9799475" cy="543675"/>
          </a:xfrm>
          <a:prstGeom prst="rect">
            <a:avLst/>
          </a:prstGeom>
          <a:noFill/>
        </p:spPr>
        <p:txBody>
          <a:bodyPr wrap="square">
            <a:spAutoFit/>
          </a:bodyPr>
          <a:lstStyle/>
          <a:p>
            <a:r>
              <a:rPr kumimoji="0" lang="en-GB" sz="2800" b="1" i="0" u="none" strike="noStrike" kern="1200" cap="none" spc="0" normalizeH="0" baseline="0" noProof="0" dirty="0">
                <a:ln>
                  <a:noFill/>
                </a:ln>
                <a:solidFill>
                  <a:srgbClr val="F36633"/>
                </a:solidFill>
                <a:effectLst/>
                <a:uLnTx/>
                <a:uFillTx/>
                <a:latin typeface="Arial"/>
                <a:ea typeface="+mj-ea"/>
                <a:cs typeface="+mj-cs"/>
              </a:rPr>
              <a:t>Differential</a:t>
            </a:r>
            <a:r>
              <a:rPr kumimoji="0" lang="en-GB" sz="2933" b="1" i="0" u="none" strike="noStrike" kern="1200" cap="none" spc="0" normalizeH="0" baseline="0" noProof="0" dirty="0">
                <a:ln>
                  <a:noFill/>
                </a:ln>
                <a:solidFill>
                  <a:srgbClr val="F36633"/>
                </a:solidFill>
                <a:effectLst/>
                <a:uLnTx/>
                <a:uFillTx/>
                <a:latin typeface="Arial"/>
                <a:ea typeface="+mj-ea"/>
                <a:cs typeface="+mj-cs"/>
              </a:rPr>
              <a:t> uptake of GalNAc- ASO vs ASO in CIVM</a:t>
            </a:r>
            <a:endParaRPr lang="en-GB" dirty="0"/>
          </a:p>
        </p:txBody>
      </p:sp>
      <p:pic>
        <p:nvPicPr>
          <p:cNvPr id="4" name="Picture 3">
            <a:extLst>
              <a:ext uri="{FF2B5EF4-FFF2-40B4-BE49-F238E27FC236}">
                <a16:creationId xmlns:a16="http://schemas.microsoft.com/office/drawing/2014/main" id="{471A09BB-64BF-4D7C-AC50-389D8E490AC7}"/>
              </a:ext>
            </a:extLst>
          </p:cNvPr>
          <p:cNvPicPr>
            <a:picLocks noChangeAspect="1"/>
          </p:cNvPicPr>
          <p:nvPr/>
        </p:nvPicPr>
        <p:blipFill>
          <a:blip r:embed="rId2"/>
          <a:stretch>
            <a:fillRect/>
          </a:stretch>
        </p:blipFill>
        <p:spPr>
          <a:xfrm>
            <a:off x="9820114" y="56568"/>
            <a:ext cx="2251780" cy="826297"/>
          </a:xfrm>
          <a:prstGeom prst="rect">
            <a:avLst/>
          </a:prstGeom>
        </p:spPr>
      </p:pic>
      <p:pic>
        <p:nvPicPr>
          <p:cNvPr id="7" name="Picture 4" descr="A screenshot of a video game&#10;&#10;Description automatically generated">
            <a:extLst>
              <a:ext uri="{FF2B5EF4-FFF2-40B4-BE49-F238E27FC236}">
                <a16:creationId xmlns:a16="http://schemas.microsoft.com/office/drawing/2014/main" id="{EF93A780-7863-464F-8A23-1C90AE937FA6}"/>
              </a:ext>
            </a:extLst>
          </p:cNvPr>
          <p:cNvPicPr>
            <a:picLocks noChangeAspect="1"/>
          </p:cNvPicPr>
          <p:nvPr/>
        </p:nvPicPr>
        <p:blipFill>
          <a:blip r:embed="rId3"/>
          <a:stretch>
            <a:fillRect/>
          </a:stretch>
        </p:blipFill>
        <p:spPr>
          <a:xfrm>
            <a:off x="973318" y="1040902"/>
            <a:ext cx="10245363" cy="5032506"/>
          </a:xfrm>
          <a:prstGeom prst="rect">
            <a:avLst/>
          </a:prstGeom>
        </p:spPr>
      </p:pic>
      <p:sp>
        <p:nvSpPr>
          <p:cNvPr id="8" name="TextBox 7">
            <a:extLst>
              <a:ext uri="{FF2B5EF4-FFF2-40B4-BE49-F238E27FC236}">
                <a16:creationId xmlns:a16="http://schemas.microsoft.com/office/drawing/2014/main" id="{1F0CF014-8AB1-4F90-AAA2-2CBC7AAC9A52}"/>
              </a:ext>
            </a:extLst>
          </p:cNvPr>
          <p:cNvSpPr txBox="1"/>
          <p:nvPr/>
        </p:nvSpPr>
        <p:spPr>
          <a:xfrm>
            <a:off x="5993284" y="6355557"/>
            <a:ext cx="5873892" cy="338554"/>
          </a:xfrm>
          <a:prstGeom prst="rect">
            <a:avLst/>
          </a:prstGeom>
          <a:solidFill>
            <a:srgbClr val="FFFF00"/>
          </a:solidFill>
          <a:ln>
            <a:solidFill>
              <a:srgbClr val="FF0000"/>
            </a:solidFill>
          </a:ln>
        </p:spPr>
        <p:txBody>
          <a:bodyPr wrap="square" rtlCol="0">
            <a:spAutoFit/>
          </a:bodyPr>
          <a:lstStyle>
            <a:defPPr>
              <a:defRPr lang="en-US"/>
            </a:defPPr>
            <a:lvl1pPr>
              <a:defRPr sz="1600"/>
            </a:lvl1pPr>
          </a:lstStyle>
          <a:p>
            <a:r>
              <a:rPr lang="en-US" dirty="0"/>
              <a:t>Prabuddha Mukherjee, Derek Shi, Aneesh Alex, Steve Boppart</a:t>
            </a:r>
          </a:p>
        </p:txBody>
      </p:sp>
      <p:pic>
        <p:nvPicPr>
          <p:cNvPr id="9" name="Picture 8">
            <a:extLst>
              <a:ext uri="{FF2B5EF4-FFF2-40B4-BE49-F238E27FC236}">
                <a16:creationId xmlns:a16="http://schemas.microsoft.com/office/drawing/2014/main" id="{A0F3A788-B01A-4E0B-A13E-3E59E99AEF30}"/>
              </a:ext>
            </a:extLst>
          </p:cNvPr>
          <p:cNvPicPr>
            <a:picLocks noChangeAspect="1"/>
          </p:cNvPicPr>
          <p:nvPr/>
        </p:nvPicPr>
        <p:blipFill rotWithShape="1">
          <a:blip r:embed="rId4"/>
          <a:srcRect l="57045" t="29192" r="7046" b="27726"/>
          <a:stretch/>
        </p:blipFill>
        <p:spPr>
          <a:xfrm>
            <a:off x="147594" y="6199010"/>
            <a:ext cx="1952977" cy="658990"/>
          </a:xfrm>
          <a:prstGeom prst="rect">
            <a:avLst/>
          </a:prstGeom>
        </p:spPr>
      </p:pic>
    </p:spTree>
    <p:extLst>
      <p:ext uri="{BB962C8B-B14F-4D97-AF65-F5344CB8AC3E}">
        <p14:creationId xmlns:p14="http://schemas.microsoft.com/office/powerpoint/2010/main" val="3035314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CA0BD1-46E8-480F-84E7-EE75D4E17C1B}"/>
              </a:ext>
            </a:extLst>
          </p:cNvPr>
          <p:cNvPicPr>
            <a:picLocks noChangeAspect="1"/>
          </p:cNvPicPr>
          <p:nvPr/>
        </p:nvPicPr>
        <p:blipFill rotWithShape="1">
          <a:blip r:embed="rId2"/>
          <a:srcRect t="20883"/>
          <a:stretch/>
        </p:blipFill>
        <p:spPr>
          <a:xfrm>
            <a:off x="0" y="1095374"/>
            <a:ext cx="12073745" cy="4914901"/>
          </a:xfrm>
          <a:prstGeom prst="rect">
            <a:avLst/>
          </a:prstGeom>
        </p:spPr>
      </p:pic>
      <p:sp>
        <p:nvSpPr>
          <p:cNvPr id="5" name="TextBox 4">
            <a:extLst>
              <a:ext uri="{FF2B5EF4-FFF2-40B4-BE49-F238E27FC236}">
                <a16:creationId xmlns:a16="http://schemas.microsoft.com/office/drawing/2014/main" id="{E2BD07F7-3A0A-453A-B370-DE838B234A5A}"/>
              </a:ext>
            </a:extLst>
          </p:cNvPr>
          <p:cNvSpPr txBox="1"/>
          <p:nvPr/>
        </p:nvSpPr>
        <p:spPr>
          <a:xfrm>
            <a:off x="493900" y="162907"/>
            <a:ext cx="8953500" cy="523220"/>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en-US" sz="2800" b="1" dirty="0">
                <a:solidFill>
                  <a:srgbClr val="ED7D31"/>
                </a:solidFill>
                <a:latin typeface="Arial" panose="020B0604020202020204" pitchFamily="34" charset="0"/>
                <a:cs typeface="Arial" panose="020B0604020202020204" pitchFamily="34" charset="0"/>
              </a:rPr>
              <a:t>Imaging CNBio chips on Leica SP8 CARS/SRS</a:t>
            </a:r>
          </a:p>
        </p:txBody>
      </p:sp>
      <p:sp>
        <p:nvSpPr>
          <p:cNvPr id="6" name="TextBox 5">
            <a:extLst>
              <a:ext uri="{FF2B5EF4-FFF2-40B4-BE49-F238E27FC236}">
                <a16:creationId xmlns:a16="http://schemas.microsoft.com/office/drawing/2014/main" id="{FA0A9FF7-7034-4B13-9F9D-BE2FB98B53DC}"/>
              </a:ext>
            </a:extLst>
          </p:cNvPr>
          <p:cNvSpPr txBox="1"/>
          <p:nvPr/>
        </p:nvSpPr>
        <p:spPr>
          <a:xfrm>
            <a:off x="8344689" y="6234856"/>
            <a:ext cx="3441968" cy="369332"/>
          </a:xfrm>
          <a:prstGeom prst="rect">
            <a:avLst/>
          </a:prstGeom>
          <a:solidFill>
            <a:srgbClr val="FFFF00"/>
          </a:solidFill>
          <a:ln>
            <a:solidFill>
              <a:srgbClr val="FF0000"/>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544F40"/>
                </a:solidFill>
                <a:effectLst/>
                <a:uLnTx/>
                <a:uFillTx/>
                <a:latin typeface="Arial"/>
                <a:ea typeface="+mn-ea"/>
                <a:cs typeface="+mn-cs"/>
              </a:rPr>
              <a:t>Jan Majer – MUSIQ ESR - GSK</a:t>
            </a:r>
          </a:p>
        </p:txBody>
      </p:sp>
      <p:pic>
        <p:nvPicPr>
          <p:cNvPr id="4" name="Picture 3">
            <a:extLst>
              <a:ext uri="{FF2B5EF4-FFF2-40B4-BE49-F238E27FC236}">
                <a16:creationId xmlns:a16="http://schemas.microsoft.com/office/drawing/2014/main" id="{10F37A45-303C-40ED-B011-C07B1E80DEBC}"/>
              </a:ext>
            </a:extLst>
          </p:cNvPr>
          <p:cNvPicPr>
            <a:picLocks noChangeAspect="1"/>
          </p:cNvPicPr>
          <p:nvPr/>
        </p:nvPicPr>
        <p:blipFill>
          <a:blip r:embed="rId3"/>
          <a:stretch>
            <a:fillRect/>
          </a:stretch>
        </p:blipFill>
        <p:spPr>
          <a:xfrm>
            <a:off x="9833483" y="150830"/>
            <a:ext cx="922707" cy="679068"/>
          </a:xfrm>
          <a:prstGeom prst="rect">
            <a:avLst/>
          </a:prstGeom>
        </p:spPr>
      </p:pic>
      <p:pic>
        <p:nvPicPr>
          <p:cNvPr id="7" name="Picture 6">
            <a:extLst>
              <a:ext uri="{FF2B5EF4-FFF2-40B4-BE49-F238E27FC236}">
                <a16:creationId xmlns:a16="http://schemas.microsoft.com/office/drawing/2014/main" id="{E9F0078C-A50E-4E3D-B691-F1FF6016C536}"/>
              </a:ext>
            </a:extLst>
          </p:cNvPr>
          <p:cNvPicPr>
            <a:picLocks noChangeAspect="1"/>
          </p:cNvPicPr>
          <p:nvPr/>
        </p:nvPicPr>
        <p:blipFill rotWithShape="1">
          <a:blip r:embed="rId4"/>
          <a:srcRect l="57045" t="29192" r="7046" b="27726"/>
          <a:stretch/>
        </p:blipFill>
        <p:spPr>
          <a:xfrm>
            <a:off x="147594" y="6199010"/>
            <a:ext cx="1952977" cy="658990"/>
          </a:xfrm>
          <a:prstGeom prst="rect">
            <a:avLst/>
          </a:prstGeom>
        </p:spPr>
      </p:pic>
    </p:spTree>
    <p:extLst>
      <p:ext uri="{BB962C8B-B14F-4D97-AF65-F5344CB8AC3E}">
        <p14:creationId xmlns:p14="http://schemas.microsoft.com/office/powerpoint/2010/main" val="1004814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66BA7E85-B097-4BF4-9312-3E52F935E3C0}"/>
              </a:ext>
            </a:extLst>
          </p:cNvPr>
          <p:cNvSpPr txBox="1"/>
          <p:nvPr/>
        </p:nvSpPr>
        <p:spPr>
          <a:xfrm>
            <a:off x="438354" y="242185"/>
            <a:ext cx="8252580"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800" b="1" dirty="0">
                <a:solidFill>
                  <a:srgbClr val="ED7D31"/>
                </a:solidFill>
                <a:latin typeface="Arial" panose="020B0604020202020204" pitchFamily="34" charset="0"/>
                <a:cs typeface="Arial" panose="020B0604020202020204" pitchFamily="34" charset="0"/>
              </a:rPr>
              <a:t>Same Chips – Imaging on Lightsheet at Cardiff </a:t>
            </a:r>
          </a:p>
        </p:txBody>
      </p:sp>
      <p:pic>
        <p:nvPicPr>
          <p:cNvPr id="15" name="Picture 14">
            <a:extLst>
              <a:ext uri="{FF2B5EF4-FFF2-40B4-BE49-F238E27FC236}">
                <a16:creationId xmlns:a16="http://schemas.microsoft.com/office/drawing/2014/main" id="{4DF8EF01-6181-41F5-BE1B-06BF4E23992A}"/>
              </a:ext>
            </a:extLst>
          </p:cNvPr>
          <p:cNvPicPr>
            <a:picLocks noChangeAspect="1"/>
          </p:cNvPicPr>
          <p:nvPr/>
        </p:nvPicPr>
        <p:blipFill>
          <a:blip r:embed="rId4"/>
          <a:stretch>
            <a:fillRect/>
          </a:stretch>
        </p:blipFill>
        <p:spPr>
          <a:xfrm>
            <a:off x="320941" y="1236880"/>
            <a:ext cx="8901918" cy="4388065"/>
          </a:xfrm>
          <a:prstGeom prst="rect">
            <a:avLst/>
          </a:prstGeom>
        </p:spPr>
      </p:pic>
      <p:sp>
        <p:nvSpPr>
          <p:cNvPr id="16" name="TextBox 15">
            <a:extLst>
              <a:ext uri="{FF2B5EF4-FFF2-40B4-BE49-F238E27FC236}">
                <a16:creationId xmlns:a16="http://schemas.microsoft.com/office/drawing/2014/main" id="{F994A273-3910-4022-A1A6-5B5DB4803644}"/>
              </a:ext>
            </a:extLst>
          </p:cNvPr>
          <p:cNvSpPr txBox="1"/>
          <p:nvPr/>
        </p:nvSpPr>
        <p:spPr>
          <a:xfrm>
            <a:off x="7220845" y="6335908"/>
            <a:ext cx="4301242" cy="369332"/>
          </a:xfrm>
          <a:prstGeom prst="rect">
            <a:avLst/>
          </a:prstGeom>
          <a:solidFill>
            <a:srgbClr val="FFFF00"/>
          </a:solidFill>
          <a:ln>
            <a:solidFill>
              <a:srgbClr val="FF0000"/>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544F40"/>
                </a:solidFill>
                <a:effectLst/>
                <a:uLnTx/>
                <a:uFillTx/>
                <a:latin typeface="Arial"/>
                <a:ea typeface="+mn-ea"/>
                <a:cs typeface="+mn-cs"/>
              </a:rPr>
              <a:t>Jan Majer (GSK), Pete Watson (Cardiff) </a:t>
            </a:r>
          </a:p>
        </p:txBody>
      </p:sp>
      <p:pic>
        <p:nvPicPr>
          <p:cNvPr id="17" name="P1A4 20 Hoechst ASO ConcA">
            <a:hlinkClick r:id="" action="ppaction://media"/>
            <a:extLst>
              <a:ext uri="{FF2B5EF4-FFF2-40B4-BE49-F238E27FC236}">
                <a16:creationId xmlns:a16="http://schemas.microsoft.com/office/drawing/2014/main" id="{1E7A86F9-43BC-462C-806E-1C85978E9AD3}"/>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19609" r="19609"/>
          <a:stretch/>
        </p:blipFill>
        <p:spPr>
          <a:xfrm>
            <a:off x="9323489" y="2638349"/>
            <a:ext cx="2743200" cy="2538694"/>
          </a:xfrm>
          <a:prstGeom prst="rect">
            <a:avLst/>
          </a:prstGeom>
        </p:spPr>
      </p:pic>
      <p:sp>
        <p:nvSpPr>
          <p:cNvPr id="18" name="Footer Placeholder 2">
            <a:extLst>
              <a:ext uri="{FF2B5EF4-FFF2-40B4-BE49-F238E27FC236}">
                <a16:creationId xmlns:a16="http://schemas.microsoft.com/office/drawing/2014/main" id="{9D8F1C72-FC2F-4CA9-86D9-E8234264674B}"/>
              </a:ext>
            </a:extLst>
          </p:cNvPr>
          <p:cNvSpPr txBox="1">
            <a:spLocks/>
          </p:cNvSpPr>
          <p:nvPr/>
        </p:nvSpPr>
        <p:spPr>
          <a:xfrm>
            <a:off x="10232825" y="5488023"/>
            <a:ext cx="2565024" cy="27384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544F40"/>
                </a:solidFill>
                <a:effectLst/>
                <a:uLnTx/>
                <a:uFillTx/>
                <a:latin typeface="Arial"/>
                <a:ea typeface="+mn-ea"/>
                <a:cs typeface="+mn-cs"/>
              </a:rPr>
              <a:t>ELN36734</a:t>
            </a:r>
            <a:endParaRPr kumimoji="0" lang="en-GB" sz="1800" b="0" i="0" u="none" strike="noStrike" kern="1200" cap="none" spc="0" normalizeH="0" baseline="0" noProof="0" dirty="0">
              <a:ln>
                <a:noFill/>
              </a:ln>
              <a:solidFill>
                <a:srgbClr val="544F40"/>
              </a:solidFill>
              <a:effectLst/>
              <a:uLnTx/>
              <a:uFillTx/>
              <a:latin typeface="Arial"/>
              <a:ea typeface="+mn-ea"/>
              <a:cs typeface="+mn-cs"/>
            </a:endParaRPr>
          </a:p>
        </p:txBody>
      </p:sp>
      <p:sp>
        <p:nvSpPr>
          <p:cNvPr id="19" name="TextBox 18">
            <a:extLst>
              <a:ext uri="{FF2B5EF4-FFF2-40B4-BE49-F238E27FC236}">
                <a16:creationId xmlns:a16="http://schemas.microsoft.com/office/drawing/2014/main" id="{00ED868C-D519-45FE-B4CA-54B93079E9D0}"/>
              </a:ext>
            </a:extLst>
          </p:cNvPr>
          <p:cNvSpPr txBox="1"/>
          <p:nvPr/>
        </p:nvSpPr>
        <p:spPr>
          <a:xfrm>
            <a:off x="9323489" y="1546987"/>
            <a:ext cx="2400016" cy="577081"/>
          </a:xfrm>
          <a:prstGeom prst="rect">
            <a:avLst/>
          </a:prstGeom>
          <a:noFill/>
        </p:spPr>
        <p:txBody>
          <a:bodyPr wrap="none" rtlCol="0">
            <a:spAutoFit/>
          </a:bodyPr>
          <a:lstStyle/>
          <a:p>
            <a:pPr marL="0" marR="0" lvl="0" indent="0" algn="r" defTabSz="1219170" rtl="0" eaLnBrk="1" fontAlgn="auto" latinLnBrk="0" hangingPunct="1">
              <a:lnSpc>
                <a:spcPct val="100000"/>
              </a:lnSpc>
              <a:spcBef>
                <a:spcPts val="0"/>
              </a:spcBef>
              <a:spcAft>
                <a:spcPts val="0"/>
              </a:spcAft>
              <a:buClr>
                <a:srgbClr val="544F40"/>
              </a:buClr>
              <a:buSzTx/>
              <a:buFontTx/>
              <a:buNone/>
              <a:tabLst/>
              <a:defRPr/>
            </a:pPr>
            <a:r>
              <a:rPr kumimoji="0" lang="en-GB" sz="1050" b="0" i="0" u="none" strike="noStrike" kern="1200" cap="none" spc="0" normalizeH="0" baseline="0" noProof="0" dirty="0">
                <a:ln>
                  <a:noFill/>
                </a:ln>
                <a:solidFill>
                  <a:srgbClr val="544F40"/>
                </a:solidFill>
                <a:effectLst/>
                <a:uLnTx/>
                <a:uFillTx/>
                <a:latin typeface="Arial"/>
                <a:ea typeface="+mn-ea"/>
                <a:cs typeface="+mn-cs"/>
              </a:rPr>
              <a:t>Hoechst – nucleus</a:t>
            </a:r>
          </a:p>
          <a:p>
            <a:pPr marL="0" marR="0" lvl="0" indent="0" algn="r" defTabSz="1219170" rtl="0" eaLnBrk="1" fontAlgn="auto" latinLnBrk="0" hangingPunct="1">
              <a:lnSpc>
                <a:spcPct val="100000"/>
              </a:lnSpc>
              <a:spcBef>
                <a:spcPts val="0"/>
              </a:spcBef>
              <a:spcAft>
                <a:spcPts val="0"/>
              </a:spcAft>
              <a:buClr>
                <a:srgbClr val="544F40"/>
              </a:buClr>
              <a:buSzTx/>
              <a:buFontTx/>
              <a:buNone/>
              <a:tabLst/>
              <a:defRPr/>
            </a:pPr>
            <a:r>
              <a:rPr kumimoji="0" lang="en-GB" sz="1050" b="0" i="0" u="none" strike="noStrike" kern="1200" cap="none" spc="0" normalizeH="0" baseline="0" noProof="0" dirty="0" err="1">
                <a:ln>
                  <a:noFill/>
                </a:ln>
                <a:solidFill>
                  <a:srgbClr val="544F40"/>
                </a:solidFill>
                <a:effectLst/>
                <a:uLnTx/>
                <a:uFillTx/>
                <a:latin typeface="Arial"/>
                <a:ea typeface="+mn-ea"/>
                <a:cs typeface="+mn-cs"/>
              </a:rPr>
              <a:t>CellMask</a:t>
            </a:r>
            <a:r>
              <a:rPr kumimoji="0" lang="en-GB" sz="1050" b="0" i="0" u="none" strike="noStrike" kern="1200" cap="none" spc="0" normalizeH="0" baseline="0" noProof="0" dirty="0">
                <a:ln>
                  <a:noFill/>
                </a:ln>
                <a:solidFill>
                  <a:srgbClr val="544F40"/>
                </a:solidFill>
                <a:effectLst/>
                <a:uLnTx/>
                <a:uFillTx/>
                <a:latin typeface="Arial"/>
                <a:ea typeface="+mn-ea"/>
                <a:cs typeface="+mn-cs"/>
              </a:rPr>
              <a:t>™ – plasma membrane</a:t>
            </a:r>
          </a:p>
          <a:p>
            <a:pPr marL="0" marR="0" lvl="0" indent="0" algn="r" defTabSz="1219170" rtl="0" eaLnBrk="1" fontAlgn="auto" latinLnBrk="0" hangingPunct="1">
              <a:lnSpc>
                <a:spcPct val="100000"/>
              </a:lnSpc>
              <a:spcBef>
                <a:spcPts val="0"/>
              </a:spcBef>
              <a:spcAft>
                <a:spcPts val="0"/>
              </a:spcAft>
              <a:buClr>
                <a:srgbClr val="544F40"/>
              </a:buClr>
              <a:buSzTx/>
              <a:buFontTx/>
              <a:buNone/>
              <a:tabLst/>
              <a:defRPr/>
            </a:pPr>
            <a:r>
              <a:rPr kumimoji="0" lang="en-GB" sz="1050" b="0" i="0" u="none" strike="noStrike" kern="1200" cap="none" spc="0" normalizeH="0" baseline="0" noProof="0" dirty="0">
                <a:ln>
                  <a:noFill/>
                </a:ln>
                <a:solidFill>
                  <a:srgbClr val="544F40"/>
                </a:solidFill>
                <a:effectLst/>
                <a:uLnTx/>
                <a:uFillTx/>
                <a:latin typeface="Arial"/>
                <a:ea typeface="+mn-ea"/>
                <a:cs typeface="+mn-cs"/>
              </a:rPr>
              <a:t>Concanavalin A – plasma membrane</a:t>
            </a:r>
          </a:p>
        </p:txBody>
      </p:sp>
      <p:pic>
        <p:nvPicPr>
          <p:cNvPr id="2" name="Picture 1">
            <a:extLst>
              <a:ext uri="{FF2B5EF4-FFF2-40B4-BE49-F238E27FC236}">
                <a16:creationId xmlns:a16="http://schemas.microsoft.com/office/drawing/2014/main" id="{4BDF7A62-5A46-4F9D-898A-137150B7B5AE}"/>
              </a:ext>
            </a:extLst>
          </p:cNvPr>
          <p:cNvPicPr>
            <a:picLocks noChangeAspect="1"/>
          </p:cNvPicPr>
          <p:nvPr/>
        </p:nvPicPr>
        <p:blipFill>
          <a:blip r:embed="rId6"/>
          <a:stretch>
            <a:fillRect/>
          </a:stretch>
        </p:blipFill>
        <p:spPr>
          <a:xfrm>
            <a:off x="9991656" y="81978"/>
            <a:ext cx="785465" cy="754046"/>
          </a:xfrm>
          <a:prstGeom prst="rect">
            <a:avLst/>
          </a:prstGeom>
        </p:spPr>
      </p:pic>
      <p:pic>
        <p:nvPicPr>
          <p:cNvPr id="9" name="Picture 8">
            <a:extLst>
              <a:ext uri="{FF2B5EF4-FFF2-40B4-BE49-F238E27FC236}">
                <a16:creationId xmlns:a16="http://schemas.microsoft.com/office/drawing/2014/main" id="{22F17653-0F50-4D53-AA8C-FF15EAC3ADCF}"/>
              </a:ext>
            </a:extLst>
          </p:cNvPr>
          <p:cNvPicPr>
            <a:picLocks noChangeAspect="1"/>
          </p:cNvPicPr>
          <p:nvPr/>
        </p:nvPicPr>
        <p:blipFill>
          <a:blip r:embed="rId7"/>
          <a:stretch>
            <a:fillRect/>
          </a:stretch>
        </p:blipFill>
        <p:spPr>
          <a:xfrm>
            <a:off x="8862135" y="86336"/>
            <a:ext cx="1018663" cy="749687"/>
          </a:xfrm>
          <a:prstGeom prst="rect">
            <a:avLst/>
          </a:prstGeom>
        </p:spPr>
      </p:pic>
      <p:pic>
        <p:nvPicPr>
          <p:cNvPr id="10" name="Picture 9">
            <a:extLst>
              <a:ext uri="{FF2B5EF4-FFF2-40B4-BE49-F238E27FC236}">
                <a16:creationId xmlns:a16="http://schemas.microsoft.com/office/drawing/2014/main" id="{023C84C3-2B74-4E7C-90C5-F0B0F9C761CE}"/>
              </a:ext>
            </a:extLst>
          </p:cNvPr>
          <p:cNvPicPr>
            <a:picLocks noChangeAspect="1"/>
          </p:cNvPicPr>
          <p:nvPr/>
        </p:nvPicPr>
        <p:blipFill rotWithShape="1">
          <a:blip r:embed="rId8"/>
          <a:srcRect l="57045" t="29192" r="7046" b="27726"/>
          <a:stretch/>
        </p:blipFill>
        <p:spPr>
          <a:xfrm>
            <a:off x="147594" y="6199010"/>
            <a:ext cx="1952977" cy="658990"/>
          </a:xfrm>
          <a:prstGeom prst="rect">
            <a:avLst/>
          </a:prstGeom>
        </p:spPr>
      </p:pic>
    </p:spTree>
    <p:extLst>
      <p:ext uri="{BB962C8B-B14F-4D97-AF65-F5344CB8AC3E}">
        <p14:creationId xmlns:p14="http://schemas.microsoft.com/office/powerpoint/2010/main" val="280720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033"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7"/>
                                        </p:tgtEl>
                                      </p:cBhvr>
                                    </p:cmd>
                                  </p:childTnLst>
                                </p:cTn>
                              </p:par>
                            </p:childTnLst>
                          </p:cTn>
                        </p:par>
                      </p:childTnLst>
                    </p:cTn>
                  </p:par>
                </p:childTnLst>
              </p:cTn>
              <p:nextCondLst>
                <p:cond evt="onClick" delay="0">
                  <p:tgtEl>
                    <p:spTgt spid="17"/>
                  </p:tgtEl>
                </p:cond>
              </p:nextCondLst>
            </p:seq>
            <p:video>
              <p:cMediaNode vol="80000">
                <p:cTn id="12" repeatCount="indefinite" fill="hold" display="0">
                  <p:stCondLst>
                    <p:cond delay="indefinite"/>
                  </p:stCondLst>
                </p:cTn>
                <p:tgtEl>
                  <p:spTgt spid="17"/>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2060E-ED76-41C5-881D-7B7DCEDEF8AA}"/>
              </a:ext>
            </a:extLst>
          </p:cNvPr>
          <p:cNvSpPr>
            <a:spLocks noGrp="1"/>
          </p:cNvSpPr>
          <p:nvPr>
            <p:ph type="title"/>
          </p:nvPr>
        </p:nvSpPr>
        <p:spPr>
          <a:xfrm>
            <a:off x="247739" y="257752"/>
            <a:ext cx="10573448" cy="861774"/>
          </a:xfrm>
        </p:spPr>
        <p:txBody>
          <a:bodyPr/>
          <a:lstStyle/>
          <a:p>
            <a:r>
              <a:rPr lang="en-GB" sz="2800" dirty="0"/>
              <a:t>ASO ISH + </a:t>
            </a:r>
            <a:r>
              <a:rPr lang="en-GB" sz="2800" dirty="0">
                <a:latin typeface="Symbol" panose="05050102010706020507" pitchFamily="18" charset="2"/>
              </a:rPr>
              <a:t>b</a:t>
            </a:r>
            <a:r>
              <a:rPr lang="en-GB" sz="2800" dirty="0"/>
              <a:t>-Catenin IHC (outlining hepatocytes) on FFPE mouse liver samples from ASO 13 wk mouse toxicology study</a:t>
            </a:r>
          </a:p>
        </p:txBody>
      </p:sp>
      <p:pic>
        <p:nvPicPr>
          <p:cNvPr id="6" name="Content Placeholder 5">
            <a:extLst>
              <a:ext uri="{FF2B5EF4-FFF2-40B4-BE49-F238E27FC236}">
                <a16:creationId xmlns:a16="http://schemas.microsoft.com/office/drawing/2014/main" id="{0E565890-8AEE-4D0C-A3D0-B2D2D93356AF}"/>
              </a:ext>
            </a:extLst>
          </p:cNvPr>
          <p:cNvPicPr>
            <a:picLocks noGrp="1" noChangeAspect="1"/>
          </p:cNvPicPr>
          <p:nvPr>
            <p:ph sz="half" idx="1"/>
          </p:nvPr>
        </p:nvPicPr>
        <p:blipFill>
          <a:blip r:embed="rId2"/>
          <a:stretch>
            <a:fillRect/>
          </a:stretch>
        </p:blipFill>
        <p:spPr>
          <a:xfrm>
            <a:off x="838200" y="2215380"/>
            <a:ext cx="5181600" cy="3571829"/>
          </a:xfrm>
        </p:spPr>
      </p:pic>
      <p:pic>
        <p:nvPicPr>
          <p:cNvPr id="8" name="Content Placeholder 7">
            <a:extLst>
              <a:ext uri="{FF2B5EF4-FFF2-40B4-BE49-F238E27FC236}">
                <a16:creationId xmlns:a16="http://schemas.microsoft.com/office/drawing/2014/main" id="{A789F5A5-CC70-4354-B27D-7FD5419B9A6E}"/>
              </a:ext>
            </a:extLst>
          </p:cNvPr>
          <p:cNvPicPr>
            <a:picLocks noGrp="1" noChangeAspect="1"/>
          </p:cNvPicPr>
          <p:nvPr>
            <p:ph sz="half" idx="2"/>
          </p:nvPr>
        </p:nvPicPr>
        <p:blipFill>
          <a:blip r:embed="rId3"/>
          <a:stretch>
            <a:fillRect/>
          </a:stretch>
        </p:blipFill>
        <p:spPr>
          <a:xfrm>
            <a:off x="6096000" y="2215380"/>
            <a:ext cx="4725187" cy="3571829"/>
          </a:xfrm>
        </p:spPr>
      </p:pic>
      <p:pic>
        <p:nvPicPr>
          <p:cNvPr id="4" name="Picture 3">
            <a:extLst>
              <a:ext uri="{FF2B5EF4-FFF2-40B4-BE49-F238E27FC236}">
                <a16:creationId xmlns:a16="http://schemas.microsoft.com/office/drawing/2014/main" id="{CD6D3844-391D-4150-84CB-E79679BB57FB}"/>
              </a:ext>
            </a:extLst>
          </p:cNvPr>
          <p:cNvPicPr>
            <a:picLocks noChangeAspect="1"/>
          </p:cNvPicPr>
          <p:nvPr/>
        </p:nvPicPr>
        <p:blipFill rotWithShape="1">
          <a:blip r:embed="rId4"/>
          <a:srcRect t="9109"/>
          <a:stretch/>
        </p:blipFill>
        <p:spPr>
          <a:xfrm flipH="1">
            <a:off x="58614" y="1545570"/>
            <a:ext cx="12098817" cy="3957637"/>
          </a:xfrm>
          <a:prstGeom prst="rect">
            <a:avLst/>
          </a:prstGeom>
        </p:spPr>
      </p:pic>
      <p:sp>
        <p:nvSpPr>
          <p:cNvPr id="7" name="Footer Placeholder 10">
            <a:extLst>
              <a:ext uri="{FF2B5EF4-FFF2-40B4-BE49-F238E27FC236}">
                <a16:creationId xmlns:a16="http://schemas.microsoft.com/office/drawing/2014/main" id="{841DC80B-4482-4490-BE9A-C8A37360B6DC}"/>
              </a:ext>
            </a:extLst>
          </p:cNvPr>
          <p:cNvSpPr txBox="1">
            <a:spLocks/>
          </p:cNvSpPr>
          <p:nvPr/>
        </p:nvSpPr>
        <p:spPr>
          <a:xfrm>
            <a:off x="8810070" y="6288482"/>
            <a:ext cx="3134191" cy="369332"/>
          </a:xfrm>
          <a:prstGeom prst="rect">
            <a:avLst/>
          </a:prstGeom>
          <a:solidFill>
            <a:srgbClr val="FFFF00"/>
          </a:solidFill>
          <a:ln>
            <a:solidFill>
              <a:srgbClr val="FF0000"/>
            </a:solidFill>
          </a:ln>
        </p:spPr>
        <p:txBody>
          <a:bodyPr wrap="none" rtlCol="0">
            <a:spAutoFit/>
          </a:bodyPr>
          <a:lstStyle>
            <a:defPPr>
              <a:defRPr lang="en-US"/>
            </a:defPPr>
            <a:lvl1pPr marR="0" lvl="0" indent="0" fontAlgn="auto">
              <a:lnSpc>
                <a:spcPct val="100000"/>
              </a:lnSpc>
              <a:spcBef>
                <a:spcPts val="0"/>
              </a:spcBef>
              <a:spcAft>
                <a:spcPts val="0"/>
              </a:spcAft>
              <a:buClrTx/>
              <a:buSzTx/>
              <a:buFontTx/>
              <a:buNone/>
              <a:tabLst/>
              <a:defRPr kumimoji="0" b="0" i="0" u="none" strike="noStrike" cap="none" spc="0" normalizeH="0" baseline="0">
                <a:ln>
                  <a:noFill/>
                </a:ln>
                <a:solidFill>
                  <a:srgbClr val="544F40"/>
                </a:solidFill>
                <a:effectLst/>
                <a:uLnTx/>
                <a:uFillTx/>
                <a:latin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Bradley Spencer-Dene, GSK</a:t>
            </a:r>
          </a:p>
        </p:txBody>
      </p:sp>
      <p:sp>
        <p:nvSpPr>
          <p:cNvPr id="3" name="TextBox 2">
            <a:extLst>
              <a:ext uri="{FF2B5EF4-FFF2-40B4-BE49-F238E27FC236}">
                <a16:creationId xmlns:a16="http://schemas.microsoft.com/office/drawing/2014/main" id="{EB2CD047-6063-4A2F-A58C-7D232B57F75A}"/>
              </a:ext>
            </a:extLst>
          </p:cNvPr>
          <p:cNvSpPr txBox="1"/>
          <p:nvPr/>
        </p:nvSpPr>
        <p:spPr>
          <a:xfrm>
            <a:off x="1192252" y="5503207"/>
            <a:ext cx="9731296" cy="707886"/>
          </a:xfrm>
          <a:prstGeom prst="rect">
            <a:avLst/>
          </a:prstGeom>
          <a:solidFill>
            <a:srgbClr val="FFC000"/>
          </a:solidFill>
          <a:ln>
            <a:solidFill>
              <a:schemeClr val="tx2">
                <a:lumMod val="20000"/>
                <a:lumOff val="80000"/>
              </a:schemeClr>
            </a:solidFill>
          </a:ln>
        </p:spPr>
        <p:txBody>
          <a:bodyPr wrap="square" rtlCol="0">
            <a:spAutoFit/>
          </a:bodyPr>
          <a:lstStyle/>
          <a:p>
            <a:pPr algn="ctr">
              <a:buClr>
                <a:schemeClr val="tx1"/>
              </a:buClr>
            </a:pPr>
            <a:r>
              <a:rPr lang="en-GB" sz="2000" dirty="0"/>
              <a:t>In situ hybridisation (ISH) and Immuno-histochemistry (IHC) of liver samples taken from mice dosed with 0 &amp; 4 mg/kg/wk ASO in a 13wk Mouse Toxicology study</a:t>
            </a:r>
          </a:p>
        </p:txBody>
      </p:sp>
      <p:sp>
        <p:nvSpPr>
          <p:cNvPr id="5" name="Rectangle 4">
            <a:extLst>
              <a:ext uri="{FF2B5EF4-FFF2-40B4-BE49-F238E27FC236}">
                <a16:creationId xmlns:a16="http://schemas.microsoft.com/office/drawing/2014/main" id="{D7440410-2EDE-4A8E-BEA8-9F0505664745}"/>
              </a:ext>
            </a:extLst>
          </p:cNvPr>
          <p:cNvSpPr/>
          <p:nvPr/>
        </p:nvSpPr>
        <p:spPr bwMode="auto">
          <a:xfrm>
            <a:off x="302491" y="5233921"/>
            <a:ext cx="535709" cy="157018"/>
          </a:xfrm>
          <a:prstGeom prst="rect">
            <a:avLst/>
          </a:prstGeom>
          <a:solidFill>
            <a:schemeClr val="bg1"/>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180975" indent="-180975" algn="ctr" eaLnBrk="0" fontAlgn="auto" hangingPunct="0">
              <a:spcBef>
                <a:spcPts val="0"/>
              </a:spcBef>
              <a:spcAft>
                <a:spcPts val="0"/>
              </a:spcAft>
              <a:buClr>
                <a:schemeClr val="bg1"/>
              </a:buClr>
              <a:buFont typeface="Arial" pitchFamily="34" charset="0"/>
              <a:buChar char="–"/>
            </a:pPr>
            <a:endParaRPr lang="en-GB" sz="1200" b="1" kern="0" dirty="0" err="1">
              <a:solidFill>
                <a:srgbClr val="FFFFFF"/>
              </a:solidFill>
              <a:latin typeface="Arial"/>
            </a:endParaRPr>
          </a:p>
        </p:txBody>
      </p:sp>
      <p:sp>
        <p:nvSpPr>
          <p:cNvPr id="9" name="Rectangle 8">
            <a:extLst>
              <a:ext uri="{FF2B5EF4-FFF2-40B4-BE49-F238E27FC236}">
                <a16:creationId xmlns:a16="http://schemas.microsoft.com/office/drawing/2014/main" id="{53048C8A-1A94-4683-A7AD-9B6E4459458E}"/>
              </a:ext>
            </a:extLst>
          </p:cNvPr>
          <p:cNvSpPr/>
          <p:nvPr/>
        </p:nvSpPr>
        <p:spPr bwMode="auto">
          <a:xfrm>
            <a:off x="6019800" y="5233921"/>
            <a:ext cx="535709" cy="157018"/>
          </a:xfrm>
          <a:prstGeom prst="rect">
            <a:avLst/>
          </a:prstGeom>
          <a:solidFill>
            <a:schemeClr val="bg1"/>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180975" indent="-180975" algn="ctr" eaLnBrk="0" fontAlgn="auto" hangingPunct="0">
              <a:spcBef>
                <a:spcPts val="0"/>
              </a:spcBef>
              <a:spcAft>
                <a:spcPts val="0"/>
              </a:spcAft>
              <a:buClr>
                <a:schemeClr val="bg1"/>
              </a:buClr>
              <a:buFont typeface="Arial" pitchFamily="34" charset="0"/>
              <a:buChar char="–"/>
            </a:pPr>
            <a:endParaRPr lang="en-GB" sz="1200" b="1" kern="0" dirty="0" err="1">
              <a:solidFill>
                <a:srgbClr val="FFFFFF"/>
              </a:solidFill>
              <a:latin typeface="Arial"/>
            </a:endParaRPr>
          </a:p>
        </p:txBody>
      </p:sp>
      <p:sp>
        <p:nvSpPr>
          <p:cNvPr id="10" name="TextBox 9">
            <a:extLst>
              <a:ext uri="{FF2B5EF4-FFF2-40B4-BE49-F238E27FC236}">
                <a16:creationId xmlns:a16="http://schemas.microsoft.com/office/drawing/2014/main" id="{F2A0E6B8-B621-4BB0-A20D-CBD0C826994B}"/>
              </a:ext>
            </a:extLst>
          </p:cNvPr>
          <p:cNvSpPr txBox="1"/>
          <p:nvPr/>
        </p:nvSpPr>
        <p:spPr>
          <a:xfrm>
            <a:off x="5020167" y="6323361"/>
            <a:ext cx="1999265" cy="369332"/>
          </a:xfrm>
          <a:prstGeom prst="rect">
            <a:avLst/>
          </a:prstGeom>
          <a:noFill/>
        </p:spPr>
        <p:txBody>
          <a:bodyPr wrap="none" rtlCol="0">
            <a:spAutoFit/>
          </a:bodyPr>
          <a:lstStyle/>
          <a:p>
            <a:pPr>
              <a:buClr>
                <a:schemeClr val="tx1"/>
              </a:buClr>
            </a:pPr>
            <a:r>
              <a:rPr lang="en-GB" dirty="0"/>
              <a:t>Scale bar = 10um</a:t>
            </a:r>
          </a:p>
        </p:txBody>
      </p:sp>
      <p:cxnSp>
        <p:nvCxnSpPr>
          <p:cNvPr id="12" name="Straight Connector 11">
            <a:extLst>
              <a:ext uri="{FF2B5EF4-FFF2-40B4-BE49-F238E27FC236}">
                <a16:creationId xmlns:a16="http://schemas.microsoft.com/office/drawing/2014/main" id="{817B7BB1-343E-4013-9D4D-FE068D702584}"/>
              </a:ext>
            </a:extLst>
          </p:cNvPr>
          <p:cNvCxnSpPr>
            <a:cxnSpLocks/>
            <a:stCxn id="5" idx="1"/>
            <a:endCxn id="5" idx="3"/>
          </p:cNvCxnSpPr>
          <p:nvPr/>
        </p:nvCxnSpPr>
        <p:spPr>
          <a:xfrm>
            <a:off x="302491" y="5312430"/>
            <a:ext cx="535709"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E5B13F51-D7B9-4DDA-8BC8-E8147245803B}"/>
              </a:ext>
            </a:extLst>
          </p:cNvPr>
          <p:cNvCxnSpPr>
            <a:cxnSpLocks/>
          </p:cNvCxnSpPr>
          <p:nvPr/>
        </p:nvCxnSpPr>
        <p:spPr>
          <a:xfrm>
            <a:off x="6019800" y="5312430"/>
            <a:ext cx="535709" cy="0"/>
          </a:xfrm>
          <a:prstGeom prst="line">
            <a:avLst/>
          </a:prstGeom>
          <a:ln w="38100"/>
        </p:spPr>
        <p:style>
          <a:lnRef idx="1">
            <a:schemeClr val="dk1"/>
          </a:lnRef>
          <a:fillRef idx="0">
            <a:schemeClr val="dk1"/>
          </a:fillRef>
          <a:effectRef idx="0">
            <a:schemeClr val="dk1"/>
          </a:effectRef>
          <a:fontRef idx="minor">
            <a:schemeClr val="tx1"/>
          </a:fontRef>
        </p:style>
      </p:cxnSp>
      <p:pic>
        <p:nvPicPr>
          <p:cNvPr id="16" name="Picture 15">
            <a:extLst>
              <a:ext uri="{FF2B5EF4-FFF2-40B4-BE49-F238E27FC236}">
                <a16:creationId xmlns:a16="http://schemas.microsoft.com/office/drawing/2014/main" id="{EC3687C3-C3D0-4770-8B46-10E8B3B6E1D3}"/>
              </a:ext>
            </a:extLst>
          </p:cNvPr>
          <p:cNvPicPr>
            <a:picLocks noChangeAspect="1"/>
          </p:cNvPicPr>
          <p:nvPr/>
        </p:nvPicPr>
        <p:blipFill rotWithShape="1">
          <a:blip r:embed="rId5"/>
          <a:srcRect l="57045" t="29192" r="7046" b="27726"/>
          <a:stretch/>
        </p:blipFill>
        <p:spPr>
          <a:xfrm>
            <a:off x="147594" y="6199010"/>
            <a:ext cx="1952977" cy="658990"/>
          </a:xfrm>
          <a:prstGeom prst="rect">
            <a:avLst/>
          </a:prstGeom>
        </p:spPr>
      </p:pic>
    </p:spTree>
    <p:extLst>
      <p:ext uri="{BB962C8B-B14F-4D97-AF65-F5344CB8AC3E}">
        <p14:creationId xmlns:p14="http://schemas.microsoft.com/office/powerpoint/2010/main" val="658131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1974DCD-997C-4636-8EA6-B026BFA589EA}"/>
              </a:ext>
            </a:extLst>
          </p:cNvPr>
          <p:cNvSpPr>
            <a:spLocks noGrp="1"/>
          </p:cNvSpPr>
          <p:nvPr>
            <p:ph type="title"/>
          </p:nvPr>
        </p:nvSpPr>
        <p:spPr/>
        <p:txBody>
          <a:bodyPr/>
          <a:lstStyle/>
          <a:p>
            <a:r>
              <a:rPr lang="en-US" dirty="0"/>
              <a:t>Does HBV infection negate the advantages of GalNAc ASO targeting?</a:t>
            </a:r>
          </a:p>
        </p:txBody>
      </p:sp>
      <p:sp>
        <p:nvSpPr>
          <p:cNvPr id="7" name="Content Placeholder 2">
            <a:extLst>
              <a:ext uri="{FF2B5EF4-FFF2-40B4-BE49-F238E27FC236}">
                <a16:creationId xmlns:a16="http://schemas.microsoft.com/office/drawing/2014/main" id="{A7939503-87BC-449C-B6D8-078017AE6FDE}"/>
              </a:ext>
            </a:extLst>
          </p:cNvPr>
          <p:cNvSpPr txBox="1">
            <a:spLocks/>
          </p:cNvSpPr>
          <p:nvPr/>
        </p:nvSpPr>
        <p:spPr>
          <a:xfrm>
            <a:off x="703421" y="1005924"/>
            <a:ext cx="10419397" cy="5316499"/>
          </a:xfrm>
          <a:prstGeom prst="rect">
            <a:avLst/>
          </a:prstGeom>
        </p:spPr>
        <p:txBody>
          <a:bodyPr vert="horz" lIns="0" tIns="0" rIns="0" bIns="0" rtlCol="0" anchor="t" anchorCtr="0"/>
          <a:lstStyle>
            <a:defPPr>
              <a:defRPr lang="en-US"/>
            </a:defPPr>
            <a:lvl1pPr marL="0" algn="r" defTabSz="914400" rtl="0" eaLnBrk="1" latinLnBrk="0" hangingPunct="1">
              <a:defRPr sz="8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600"/>
              </a:spcBef>
              <a:spcAft>
                <a:spcPts val="0"/>
              </a:spcAft>
              <a:buClrTx/>
              <a:buSzTx/>
              <a:tabLst/>
              <a:defRPr/>
            </a:pPr>
            <a:r>
              <a:rPr lang="en-GB" sz="2000" b="1" dirty="0">
                <a:solidFill>
                  <a:schemeClr val="accent1"/>
                </a:solidFill>
                <a:latin typeface="+mj-lt"/>
                <a:ea typeface="+mj-ea"/>
                <a:cs typeface="+mj-cs"/>
              </a:rPr>
              <a:t>The parallel development of GSK836 and GSK404 has given us a rare opportunity to compare the same ASO +/- GalNAc</a:t>
            </a:r>
          </a:p>
          <a:p>
            <a:pPr marL="638175" lvl="1" indent="-180975">
              <a:spcBef>
                <a:spcPts val="600"/>
              </a:spcBef>
              <a:buFont typeface="Arial" panose="020B0604020202020204" pitchFamily="34" charset="0"/>
              <a:buChar char="•"/>
              <a:defRPr/>
            </a:pPr>
            <a:r>
              <a:rPr lang="en-GB" dirty="0">
                <a:solidFill>
                  <a:srgbClr val="544F40"/>
                </a:solidFill>
              </a:rPr>
              <a:t>Efficacy in </a:t>
            </a:r>
            <a:r>
              <a:rPr lang="en-GB" i="1" dirty="0">
                <a:solidFill>
                  <a:srgbClr val="544F40"/>
                </a:solidFill>
              </a:rPr>
              <a:t>in vitro </a:t>
            </a:r>
            <a:r>
              <a:rPr lang="en-GB" dirty="0">
                <a:solidFill>
                  <a:srgbClr val="544F40"/>
                </a:solidFill>
              </a:rPr>
              <a:t>and </a:t>
            </a:r>
            <a:r>
              <a:rPr lang="en-GB" i="1" dirty="0">
                <a:solidFill>
                  <a:srgbClr val="544F40"/>
                </a:solidFill>
              </a:rPr>
              <a:t>in vivo </a:t>
            </a:r>
            <a:r>
              <a:rPr lang="en-GB" dirty="0">
                <a:solidFill>
                  <a:srgbClr val="544F40"/>
                </a:solidFill>
              </a:rPr>
              <a:t>HBV models</a:t>
            </a:r>
          </a:p>
          <a:p>
            <a:pPr marL="638175" lvl="1" indent="-180975">
              <a:spcBef>
                <a:spcPts val="600"/>
              </a:spcBef>
              <a:buFont typeface="Arial" panose="020B0604020202020204" pitchFamily="34" charset="0"/>
              <a:buChar char="•"/>
              <a:defRPr/>
            </a:pPr>
            <a:r>
              <a:rPr lang="en-GB" dirty="0">
                <a:solidFill>
                  <a:srgbClr val="544F40"/>
                </a:solidFill>
              </a:rPr>
              <a:t>Full pre-clin tox package (</a:t>
            </a:r>
            <a:r>
              <a:rPr lang="en-GB" dirty="0" err="1">
                <a:solidFill>
                  <a:srgbClr val="544F40"/>
                </a:solidFill>
              </a:rPr>
              <a:t>sc</a:t>
            </a:r>
            <a:r>
              <a:rPr lang="en-GB" dirty="0">
                <a:solidFill>
                  <a:srgbClr val="544F40"/>
                </a:solidFill>
              </a:rPr>
              <a:t>) in mouse and cyno + repro, safety pharm etc</a:t>
            </a:r>
          </a:p>
          <a:p>
            <a:pPr marL="638175" lvl="1" indent="-180975">
              <a:spcBef>
                <a:spcPts val="600"/>
              </a:spcBef>
              <a:buFont typeface="Arial" panose="020B0604020202020204" pitchFamily="34" charset="0"/>
              <a:buChar char="•"/>
              <a:defRPr/>
            </a:pPr>
            <a:r>
              <a:rPr lang="en-GB" dirty="0">
                <a:solidFill>
                  <a:srgbClr val="544F40"/>
                </a:solidFill>
              </a:rPr>
              <a:t>Ph1 study in Healthy Volunteers </a:t>
            </a:r>
          </a:p>
          <a:p>
            <a:pPr marL="638175" lvl="1" indent="-180975">
              <a:spcBef>
                <a:spcPts val="600"/>
              </a:spcBef>
              <a:buFont typeface="Arial" panose="020B0604020202020204" pitchFamily="34" charset="0"/>
              <a:buChar char="•"/>
              <a:defRPr/>
            </a:pPr>
            <a:r>
              <a:rPr lang="en-GB" dirty="0">
                <a:solidFill>
                  <a:srgbClr val="544F40"/>
                </a:solidFill>
              </a:rPr>
              <a:t>Ph2a Studies in Asian patients</a:t>
            </a:r>
          </a:p>
          <a:p>
            <a:pPr marL="638175" lvl="1" indent="-180975">
              <a:spcBef>
                <a:spcPts val="600"/>
              </a:spcBef>
              <a:buFont typeface="Arial" panose="020B0604020202020204" pitchFamily="34" charset="0"/>
              <a:buChar char="•"/>
              <a:defRPr/>
            </a:pPr>
            <a:endParaRPr lang="en-GB" dirty="0">
              <a:solidFill>
                <a:srgbClr val="544F40"/>
              </a:solidFill>
            </a:endParaRPr>
          </a:p>
          <a:p>
            <a:pPr lvl="0" algn="l">
              <a:spcBef>
                <a:spcPts val="600"/>
              </a:spcBef>
              <a:defRPr/>
            </a:pPr>
            <a:r>
              <a:rPr lang="en-GB" sz="2000" b="1" dirty="0">
                <a:solidFill>
                  <a:schemeClr val="accent1"/>
                </a:solidFill>
              </a:rPr>
              <a:t>Clinical efficacy data in HBV patients indicates that GalNAc conjugation of GSK836 does not provide the treatment enhancements seen with other liver targeted ASOs. </a:t>
            </a:r>
          </a:p>
          <a:p>
            <a:pPr marL="638175" lvl="1" indent="-180975">
              <a:spcAft>
                <a:spcPts val="800"/>
              </a:spcAft>
              <a:buClr>
                <a:schemeClr val="accent1"/>
              </a:buClr>
              <a:buFont typeface="Arial" panose="020B0604020202020204" pitchFamily="34" charset="0"/>
              <a:buChar char="•"/>
              <a:defRPr/>
            </a:pPr>
            <a:r>
              <a:rPr lang="en-GB" dirty="0">
                <a:solidFill>
                  <a:srgbClr val="544F40"/>
                </a:solidFill>
              </a:rPr>
              <a:t>while both GSK836 and GSK404 demonstrated target engagement with dose-dependent declines in mean HBsAg, more robust dose-related reductions of HBsAg levels were observed with the unconjugated ASO (GSK836)</a:t>
            </a:r>
          </a:p>
          <a:p>
            <a:pPr marL="638175" lvl="1" indent="-180975">
              <a:spcAft>
                <a:spcPts val="800"/>
              </a:spcAft>
              <a:buClr>
                <a:schemeClr val="accent1"/>
              </a:buClr>
              <a:buFont typeface="Arial" panose="020B0604020202020204" pitchFamily="34" charset="0"/>
              <a:buChar char="•"/>
              <a:defRPr/>
            </a:pPr>
            <a:endParaRPr lang="en-GB" dirty="0">
              <a:solidFill>
                <a:srgbClr val="544F40"/>
              </a:solidFill>
            </a:endParaRPr>
          </a:p>
          <a:p>
            <a:pPr lvl="0" algn="l">
              <a:defRPr/>
            </a:pPr>
            <a:r>
              <a:rPr lang="en-GB" sz="2000" b="1" dirty="0">
                <a:solidFill>
                  <a:srgbClr val="FF6600"/>
                </a:solidFill>
              </a:rPr>
              <a:t>We now have an </a:t>
            </a:r>
            <a:r>
              <a:rPr lang="en-GB" sz="2000" b="1" i="1" dirty="0">
                <a:solidFill>
                  <a:srgbClr val="FF6600"/>
                </a:solidFill>
              </a:rPr>
              <a:t>in vitro </a:t>
            </a:r>
            <a:r>
              <a:rPr lang="en-GB" sz="2000" b="1" dirty="0">
                <a:solidFill>
                  <a:srgbClr val="FF6600"/>
                </a:solidFill>
              </a:rPr>
              <a:t>model to investigate the effect of HBV infection on GalNAc ASO uptake ……………..</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200" b="0" i="0" u="none" strike="noStrike" kern="1200" cap="none" spc="0" normalizeH="0" baseline="0" noProof="0" dirty="0">
              <a:ln>
                <a:noFill/>
              </a:ln>
              <a:solidFill>
                <a:srgbClr val="73635C"/>
              </a:solidFill>
              <a:effectLst/>
              <a:uLnTx/>
              <a:uFillTx/>
              <a:latin typeface="Arial"/>
              <a:ea typeface="+mn-ea"/>
              <a:cs typeface="+mn-cs"/>
            </a:endParaRPr>
          </a:p>
        </p:txBody>
      </p:sp>
      <p:pic>
        <p:nvPicPr>
          <p:cNvPr id="4" name="Picture 3">
            <a:extLst>
              <a:ext uri="{FF2B5EF4-FFF2-40B4-BE49-F238E27FC236}">
                <a16:creationId xmlns:a16="http://schemas.microsoft.com/office/drawing/2014/main" id="{A43DDCEF-BFA6-4EF0-9A66-3E288518D56F}"/>
              </a:ext>
            </a:extLst>
          </p:cNvPr>
          <p:cNvPicPr>
            <a:picLocks noChangeAspect="1"/>
          </p:cNvPicPr>
          <p:nvPr/>
        </p:nvPicPr>
        <p:blipFill rotWithShape="1">
          <a:blip r:embed="rId3"/>
          <a:srcRect l="57045" t="29192" r="7046" b="27726"/>
          <a:stretch/>
        </p:blipFill>
        <p:spPr>
          <a:xfrm>
            <a:off x="147594" y="6199010"/>
            <a:ext cx="1952977" cy="658990"/>
          </a:xfrm>
          <a:prstGeom prst="rect">
            <a:avLst/>
          </a:prstGeom>
        </p:spPr>
      </p:pic>
    </p:spTree>
    <p:custDataLst>
      <p:tags r:id="rId1"/>
    </p:custDataLst>
    <p:extLst>
      <p:ext uri="{BB962C8B-B14F-4D97-AF65-F5344CB8AC3E}">
        <p14:creationId xmlns:p14="http://schemas.microsoft.com/office/powerpoint/2010/main" val="232256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AFF682-7910-477B-87E8-46889E8DD13E}"/>
              </a:ext>
            </a:extLst>
          </p:cNvPr>
          <p:cNvSpPr txBox="1"/>
          <p:nvPr/>
        </p:nvSpPr>
        <p:spPr>
          <a:xfrm>
            <a:off x="8272219" y="4596351"/>
            <a:ext cx="2985369"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
                <a:srgbClr val="544F40"/>
              </a:buClr>
              <a:buSzTx/>
              <a:buFontTx/>
              <a:buNone/>
              <a:tabLst/>
              <a:defRPr/>
            </a:pPr>
            <a:r>
              <a:rPr kumimoji="0" lang="en-GB" sz="2000" b="1" i="0" u="none" strike="noStrike" kern="0" cap="none" spc="0" normalizeH="0" baseline="0" noProof="0" dirty="0">
                <a:ln>
                  <a:noFill/>
                </a:ln>
                <a:solidFill>
                  <a:srgbClr val="FF0000"/>
                </a:solidFill>
                <a:effectLst/>
                <a:uLnTx/>
                <a:uFillTx/>
              </a:rPr>
              <a:t>steve.r.hood@gsk.com</a:t>
            </a:r>
          </a:p>
        </p:txBody>
      </p:sp>
      <p:sp>
        <p:nvSpPr>
          <p:cNvPr id="7" name="Rectangle 6">
            <a:extLst>
              <a:ext uri="{FF2B5EF4-FFF2-40B4-BE49-F238E27FC236}">
                <a16:creationId xmlns:a16="http://schemas.microsoft.com/office/drawing/2014/main" id="{65A1FCCD-7A1E-4429-AE1E-29B3AAE038DF}"/>
              </a:ext>
            </a:extLst>
          </p:cNvPr>
          <p:cNvSpPr/>
          <p:nvPr/>
        </p:nvSpPr>
        <p:spPr>
          <a:xfrm>
            <a:off x="7642015" y="5547397"/>
            <a:ext cx="4445482" cy="120032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FF0000"/>
                </a:solidFill>
                <a:effectLst/>
                <a:uLnTx/>
                <a:uFillTx/>
                <a:latin typeface="Verdana" panose="020B0604030504040204" pitchFamily="34" charset="0"/>
              </a:rPr>
              <a:t>“All studies were conducted in accordance with the GSK Policy on the Care, Welfare and Treatment of Laboratory Animals and were reviewed the Institutional Animal Care and Use Committee either at GSK or by the ethical review process at the institution where the work was performed.”</a:t>
            </a:r>
            <a:endParaRPr kumimoji="0" lang="en-GB" sz="1200" b="0" i="0" u="none" strike="noStrike" kern="0" cap="none" spc="0" normalizeH="0" baseline="0" noProof="0" dirty="0">
              <a:ln>
                <a:noFill/>
              </a:ln>
              <a:solidFill>
                <a:srgbClr val="544F40"/>
              </a:solidFill>
              <a:effectLst/>
              <a:uLnTx/>
              <a:uFillTx/>
            </a:endParaRPr>
          </a:p>
        </p:txBody>
      </p:sp>
      <p:pic>
        <p:nvPicPr>
          <p:cNvPr id="8" name="Picture 7">
            <a:extLst>
              <a:ext uri="{FF2B5EF4-FFF2-40B4-BE49-F238E27FC236}">
                <a16:creationId xmlns:a16="http://schemas.microsoft.com/office/drawing/2014/main" id="{488289D8-4C69-4606-B30A-49E01834CC76}"/>
              </a:ext>
            </a:extLst>
          </p:cNvPr>
          <p:cNvPicPr>
            <a:picLocks noChangeAspect="1"/>
          </p:cNvPicPr>
          <p:nvPr/>
        </p:nvPicPr>
        <p:blipFill>
          <a:blip r:embed="rId2"/>
          <a:stretch>
            <a:fillRect/>
          </a:stretch>
        </p:blipFill>
        <p:spPr>
          <a:xfrm>
            <a:off x="8639014" y="3514725"/>
            <a:ext cx="2251780" cy="826297"/>
          </a:xfrm>
          <a:prstGeom prst="rect">
            <a:avLst/>
          </a:prstGeom>
        </p:spPr>
      </p:pic>
      <p:sp>
        <p:nvSpPr>
          <p:cNvPr id="2" name="TextBox 1">
            <a:extLst>
              <a:ext uri="{FF2B5EF4-FFF2-40B4-BE49-F238E27FC236}">
                <a16:creationId xmlns:a16="http://schemas.microsoft.com/office/drawing/2014/main" id="{9F673E59-E6E7-475B-9713-A5785A08737F}"/>
              </a:ext>
            </a:extLst>
          </p:cNvPr>
          <p:cNvSpPr txBox="1"/>
          <p:nvPr/>
        </p:nvSpPr>
        <p:spPr>
          <a:xfrm>
            <a:off x="7995194" y="2886075"/>
            <a:ext cx="2800350" cy="914400"/>
          </a:xfrm>
          <a:prstGeom prst="rect">
            <a:avLst/>
          </a:prstGeom>
          <a:noFill/>
        </p:spPr>
        <p:txBody>
          <a:bodyPr wrap="none" lIns="0" tIns="0" rIns="0" bIns="0" rtlCol="0">
            <a:noAutofit/>
          </a:bodyPr>
          <a:lstStyle/>
          <a:p>
            <a:r>
              <a:rPr lang="en-GB" sz="2400" dirty="0"/>
              <a:t>GSK 404/836 Project Team</a:t>
            </a:r>
          </a:p>
        </p:txBody>
      </p:sp>
      <p:pic>
        <p:nvPicPr>
          <p:cNvPr id="6" name="Picture 5">
            <a:extLst>
              <a:ext uri="{FF2B5EF4-FFF2-40B4-BE49-F238E27FC236}">
                <a16:creationId xmlns:a16="http://schemas.microsoft.com/office/drawing/2014/main" id="{48AEFAEC-5495-4A27-9AEB-6EE4DBA5E07F}"/>
              </a:ext>
            </a:extLst>
          </p:cNvPr>
          <p:cNvPicPr>
            <a:picLocks noChangeAspect="1"/>
          </p:cNvPicPr>
          <p:nvPr/>
        </p:nvPicPr>
        <p:blipFill rotWithShape="1">
          <a:blip r:embed="rId3"/>
          <a:srcRect l="57045" t="29192" r="7046" b="27726"/>
          <a:stretch/>
        </p:blipFill>
        <p:spPr>
          <a:xfrm>
            <a:off x="5490569" y="322351"/>
            <a:ext cx="5009249" cy="1690263"/>
          </a:xfrm>
          <a:prstGeom prst="rect">
            <a:avLst/>
          </a:prstGeom>
        </p:spPr>
      </p:pic>
    </p:spTree>
    <p:extLst>
      <p:ext uri="{BB962C8B-B14F-4D97-AF65-F5344CB8AC3E}">
        <p14:creationId xmlns:p14="http://schemas.microsoft.com/office/powerpoint/2010/main" val="22740553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_OVx_gx2T2YQqviOZCSc9A"/>
</p:tagLst>
</file>

<file path=ppt/tags/tag3.xml><?xml version="1.0" encoding="utf-8"?>
<p:tagLst xmlns:a="http://schemas.openxmlformats.org/drawingml/2006/main" xmlns:r="http://schemas.openxmlformats.org/officeDocument/2006/relationships" xmlns:p="http://schemas.openxmlformats.org/presentationml/2006/main">
  <p:tag name="TIMING" val="|9.4|0.6|40.5|29.3|1.9|1.2|10.2|7.9|0.4|8.1"/>
</p:tagLst>
</file>

<file path=ppt/tags/tag4.xml><?xml version="1.0" encoding="utf-8"?>
<p:tagLst xmlns:a="http://schemas.openxmlformats.org/drawingml/2006/main" xmlns:r="http://schemas.openxmlformats.org/officeDocument/2006/relationships" xmlns:p="http://schemas.openxmlformats.org/presentationml/2006/main">
  <p:tag name="TIMING" val="|16.6|10.8"/>
</p:tagLst>
</file>

<file path=ppt/tags/tag5.xml><?xml version="1.0" encoding="utf-8"?>
<p:tagLst xmlns:a="http://schemas.openxmlformats.org/drawingml/2006/main" xmlns:r="http://schemas.openxmlformats.org/officeDocument/2006/relationships" xmlns:p="http://schemas.openxmlformats.org/presentationml/2006/main">
  <p:tag name="TIMING" val="|9.5|13.4|29|6.1"/>
</p:tagLst>
</file>

<file path=ppt/tags/tag6.xml><?xml version="1.0" encoding="utf-8"?>
<p:tagLst xmlns:a="http://schemas.openxmlformats.org/drawingml/2006/main" xmlns:r="http://schemas.openxmlformats.org/officeDocument/2006/relationships" xmlns:p="http://schemas.openxmlformats.org/presentationml/2006/main">
  <p:tag name="TIMING" val="|23.4|6.7|20.1"/>
</p:tagLst>
</file>

<file path=ppt/tags/tag7.xml><?xml version="1.0" encoding="utf-8"?>
<p:tagLst xmlns:a="http://schemas.openxmlformats.org/drawingml/2006/main" xmlns:r="http://schemas.openxmlformats.org/officeDocument/2006/relationships" xmlns:p="http://schemas.openxmlformats.org/presentationml/2006/main">
  <p:tag name="TIMING" val="|9.3|10.7"/>
</p:tagLst>
</file>

<file path=ppt/tags/tag8.xml><?xml version="1.0" encoding="utf-8"?>
<p:tagLst xmlns:a="http://schemas.openxmlformats.org/drawingml/2006/main" xmlns:r="http://schemas.openxmlformats.org/officeDocument/2006/relationships" xmlns:p="http://schemas.openxmlformats.org/presentationml/2006/main">
  <p:tag name="TIMING" val="|7.1"/>
</p:tagLst>
</file>

<file path=ppt/tags/tag9.xml><?xml version="1.0" encoding="utf-8"?>
<p:tagLst xmlns:a="http://schemas.openxmlformats.org/drawingml/2006/main" xmlns:r="http://schemas.openxmlformats.org/officeDocument/2006/relationships" xmlns:p="http://schemas.openxmlformats.org/presentationml/2006/main">
  <p:tag name="TIMING" val="|3.4|21.2|20.4"/>
</p:tagLst>
</file>

<file path=ppt/theme/theme1.xml><?xml version="1.0" encoding="utf-8"?>
<a:theme xmlns:a="http://schemas.openxmlformats.org/drawingml/2006/main" name="1_Office Theme">
  <a:themeElements>
    <a:clrScheme name="GSK Final Colors">
      <a:dk1>
        <a:srgbClr val="544F40"/>
      </a:dk1>
      <a:lt1>
        <a:srgbClr val="FFFFFF"/>
      </a:lt1>
      <a:dk2>
        <a:srgbClr val="BFBFBF"/>
      </a:dk2>
      <a:lt2>
        <a:srgbClr val="F2F2F2"/>
      </a:lt2>
      <a:accent1>
        <a:srgbClr val="FF6600"/>
      </a:accent1>
      <a:accent2>
        <a:srgbClr val="73635C"/>
      </a:accent2>
      <a:accent3>
        <a:srgbClr val="F99C1B"/>
      </a:accent3>
      <a:accent4>
        <a:srgbClr val="9A8B7D"/>
      </a:accent4>
      <a:accent5>
        <a:srgbClr val="C8C4C2"/>
      </a:accent5>
      <a:accent6>
        <a:srgbClr val="E7E5E4"/>
      </a:accent6>
      <a:hlink>
        <a:srgbClr val="15717D"/>
      </a:hlink>
      <a:folHlink>
        <a:srgbClr val="544F40"/>
      </a:folHlink>
    </a:clrScheme>
    <a:fontScheme name="GSK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SK ">
  <a:themeElements>
    <a:clrScheme name="GSK 2017">
      <a:dk1>
        <a:srgbClr val="544F40"/>
      </a:dk1>
      <a:lt1>
        <a:srgbClr val="FFFFFF"/>
      </a:lt1>
      <a:dk2>
        <a:srgbClr val="15717D"/>
      </a:dk2>
      <a:lt2>
        <a:srgbClr val="F36633"/>
      </a:lt2>
      <a:accent1>
        <a:srgbClr val="F36633"/>
      </a:accent1>
      <a:accent2>
        <a:srgbClr val="544F40"/>
      </a:accent2>
      <a:accent3>
        <a:srgbClr val="008A00"/>
      </a:accent3>
      <a:accent4>
        <a:srgbClr val="BC1077"/>
      </a:accent4>
      <a:accent5>
        <a:srgbClr val="40488D"/>
      </a:accent5>
      <a:accent6>
        <a:srgbClr val="ED003C"/>
      </a:accent6>
      <a:hlink>
        <a:srgbClr val="F36633"/>
      </a:hlink>
      <a:folHlink>
        <a:srgbClr val="F36633"/>
      </a:folHlink>
    </a:clrScheme>
    <a:fontScheme name="GS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a:noFill/>
          <a:headEnd/>
          <a:tailEn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180975" indent="-180975" eaLnBrk="0" fontAlgn="auto" hangingPunct="0">
          <a:spcBef>
            <a:spcPts val="0"/>
          </a:spcBef>
          <a:spcAft>
            <a:spcPts val="0"/>
          </a:spcAft>
          <a:buClr>
            <a:schemeClr val="bg1"/>
          </a:buClr>
          <a:buFont typeface="Arial" pitchFamily="34" charset="0"/>
          <a:buChar char="–"/>
          <a:defRPr sz="1200" b="1" kern="0" dirty="0" err="1" smtClean="0">
            <a:solidFill>
              <a:srgbClr val="FFFFFF"/>
            </a:solidFill>
            <a:latin typeface="Arial"/>
          </a:defRPr>
        </a:defPPr>
      </a:lstStyle>
      <a:style>
        <a:lnRef idx="1">
          <a:schemeClr val="accent1"/>
        </a:lnRef>
        <a:fillRef idx="3">
          <a:schemeClr val="accent1"/>
        </a:fillRef>
        <a:effectRef idx="2">
          <a:schemeClr val="accent1"/>
        </a:effectRef>
        <a:fontRef idx="minor">
          <a:schemeClr val="lt1"/>
        </a:fontRef>
      </a:style>
    </a:spDef>
    <a:txDef>
      <a:spPr>
        <a:noFill/>
      </a:spPr>
      <a:bodyPr wrap="square" rtlCol="0">
        <a:spAutoFit/>
      </a:bodyPr>
      <a:lstStyle>
        <a:defPPr marL="171450" indent="-171450">
          <a:buClr>
            <a:schemeClr val="tx1"/>
          </a:buClr>
          <a:buFont typeface="Arial" pitchFamily="34" charset="0"/>
          <a:buChar char="–"/>
          <a:defRPr sz="1200" dirty="0" err="1" smtClean="0"/>
        </a:defPPr>
      </a:lstStyle>
    </a:txDef>
  </a:objectDefaults>
  <a:extraClrSchemeLst/>
</a:theme>
</file>

<file path=ppt/theme/theme3.xml><?xml version="1.0" encoding="utf-8"?>
<a:theme xmlns:a="http://schemas.openxmlformats.org/drawingml/2006/main" name="GSK 2013">
  <a:themeElements>
    <a:clrScheme name="GSK 2013">
      <a:dk1>
        <a:srgbClr val="9A8B7D"/>
      </a:dk1>
      <a:lt1>
        <a:srgbClr val="FFFFFF"/>
      </a:lt1>
      <a:dk2>
        <a:srgbClr val="C9C1B8"/>
      </a:dk2>
      <a:lt2>
        <a:srgbClr val="FF6600"/>
      </a:lt2>
      <a:accent1>
        <a:srgbClr val="BE0077"/>
      </a:accent1>
      <a:accent2>
        <a:srgbClr val="007BC3"/>
      </a:accent2>
      <a:accent3>
        <a:srgbClr val="DF321B"/>
      </a:accent3>
      <a:accent4>
        <a:srgbClr val="4A8322"/>
      </a:accent4>
      <a:accent5>
        <a:srgbClr val="00B6C9"/>
      </a:accent5>
      <a:accent6>
        <a:srgbClr val="FF6600"/>
      </a:accent6>
      <a:hlink>
        <a:srgbClr val="F7511B"/>
      </a:hlink>
      <a:folHlink>
        <a:srgbClr val="808080"/>
      </a:folHlink>
    </a:clrScheme>
    <a:fontScheme name="GS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sz="1600" dirty="0" smtClean="0"/>
        </a:defPPr>
      </a:lstStyle>
    </a:txDef>
  </a:objectDefaults>
  <a:extraClrSchemeLst/>
</a:theme>
</file>

<file path=ppt/theme/theme4.xml><?xml version="1.0" encoding="utf-8"?>
<a:theme xmlns:a="http://schemas.openxmlformats.org/drawingml/2006/main" name="1_GSK 2013">
  <a:themeElements>
    <a:clrScheme name="GSK 2013">
      <a:dk1>
        <a:srgbClr val="9A8B7D"/>
      </a:dk1>
      <a:lt1>
        <a:srgbClr val="FFFFFF"/>
      </a:lt1>
      <a:dk2>
        <a:srgbClr val="C9C1B8"/>
      </a:dk2>
      <a:lt2>
        <a:srgbClr val="FF6600"/>
      </a:lt2>
      <a:accent1>
        <a:srgbClr val="BE0077"/>
      </a:accent1>
      <a:accent2>
        <a:srgbClr val="007BC3"/>
      </a:accent2>
      <a:accent3>
        <a:srgbClr val="DF321B"/>
      </a:accent3>
      <a:accent4>
        <a:srgbClr val="4A8322"/>
      </a:accent4>
      <a:accent5>
        <a:srgbClr val="00B6C9"/>
      </a:accent5>
      <a:accent6>
        <a:srgbClr val="FF6600"/>
      </a:accent6>
      <a:hlink>
        <a:srgbClr val="F7511B"/>
      </a:hlink>
      <a:folHlink>
        <a:srgbClr val="808080"/>
      </a:folHlink>
    </a:clrScheme>
    <a:fontScheme name="GS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sz="1600" dirty="0" smtClean="0"/>
        </a:defPPr>
      </a:lstStyle>
    </a:txDef>
  </a:objectDefaults>
  <a:extraClrSchemeLst/>
</a:theme>
</file>

<file path=ppt/theme/theme5.xml><?xml version="1.0" encoding="utf-8"?>
<a:theme xmlns:a="http://schemas.openxmlformats.org/drawingml/2006/main" name="1_GSK ">
  <a:themeElements>
    <a:clrScheme name="GSK 2017 4">
      <a:dk1>
        <a:srgbClr val="544F40"/>
      </a:dk1>
      <a:lt1>
        <a:srgbClr val="FFFFFF"/>
      </a:lt1>
      <a:dk2>
        <a:srgbClr val="15717D"/>
      </a:dk2>
      <a:lt2>
        <a:srgbClr val="F36633"/>
      </a:lt2>
      <a:accent1>
        <a:srgbClr val="F36633"/>
      </a:accent1>
      <a:accent2>
        <a:srgbClr val="544F40"/>
      </a:accent2>
      <a:accent3>
        <a:srgbClr val="008A00"/>
      </a:accent3>
      <a:accent4>
        <a:srgbClr val="BC1077"/>
      </a:accent4>
      <a:accent5>
        <a:srgbClr val="40488D"/>
      </a:accent5>
      <a:accent6>
        <a:srgbClr val="ED003C"/>
      </a:accent6>
      <a:hlink>
        <a:srgbClr val="F36633"/>
      </a:hlink>
      <a:folHlink>
        <a:srgbClr val="F36633"/>
      </a:folHlink>
    </a:clrScheme>
    <a:fontScheme name="GS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a:noFill/>
          <a:headEnd/>
          <a:tailEn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180975" indent="-180975" eaLnBrk="0" fontAlgn="auto" hangingPunct="0">
          <a:spcBef>
            <a:spcPts val="0"/>
          </a:spcBef>
          <a:spcAft>
            <a:spcPts val="0"/>
          </a:spcAft>
          <a:buClr>
            <a:schemeClr val="bg1"/>
          </a:buClr>
          <a:buFont typeface="Arial" pitchFamily="34" charset="0"/>
          <a:buChar char="–"/>
          <a:defRPr sz="1200" b="1" kern="0" dirty="0" err="1" smtClean="0">
            <a:solidFill>
              <a:srgbClr val="FFFFFF"/>
            </a:solidFill>
            <a:latin typeface="Arial"/>
          </a:defRPr>
        </a:defPPr>
      </a:lstStyle>
      <a:style>
        <a:lnRef idx="1">
          <a:schemeClr val="accent1"/>
        </a:lnRef>
        <a:fillRef idx="3">
          <a:schemeClr val="accent1"/>
        </a:fillRef>
        <a:effectRef idx="2">
          <a:schemeClr val="accent1"/>
        </a:effectRef>
        <a:fontRef idx="minor">
          <a:schemeClr val="lt1"/>
        </a:fontRef>
      </a:style>
    </a:spDef>
    <a:txDef>
      <a:spPr>
        <a:noFill/>
      </a:spPr>
      <a:bodyPr wrap="square" rtlCol="0">
        <a:spAutoFit/>
      </a:bodyPr>
      <a:lstStyle>
        <a:defPPr marL="171450" indent="-171450">
          <a:buClr>
            <a:schemeClr val="tx1"/>
          </a:buClr>
          <a:buFont typeface="Arial" pitchFamily="34" charset="0"/>
          <a:buChar char="–"/>
          <a:defRPr sz="1200" dirty="0" err="1" smtClean="0"/>
        </a:defPPr>
      </a:lstStyle>
    </a:txDef>
  </a:objectDefaults>
  <a:extraClrSchemeLst/>
  <a:extLst>
    <a:ext uri="{05A4C25C-085E-4340-85A3-A5531E510DB2}">
      <thm15:themeFamily xmlns:thm15="http://schemas.microsoft.com/office/thememl/2012/main" name="GSK_16x9 PowerPoint_V1_20170629" id="{999BCE6C-AC42-4151-9178-866E14EB0637}" vid="{76EF84D1-9AD0-4EA4-8DA2-DDA98B65AD8F}"/>
    </a:ext>
  </a:extLst>
</a:theme>
</file>

<file path=ppt/theme/theme6.xml><?xml version="1.0" encoding="utf-8"?>
<a:theme xmlns:a="http://schemas.openxmlformats.org/drawingml/2006/main" name="3_GSK ">
  <a:themeElements>
    <a:clrScheme name="GSK 2017 4">
      <a:dk1>
        <a:srgbClr val="544F40"/>
      </a:dk1>
      <a:lt1>
        <a:srgbClr val="FFFFFF"/>
      </a:lt1>
      <a:dk2>
        <a:srgbClr val="15717D"/>
      </a:dk2>
      <a:lt2>
        <a:srgbClr val="F36633"/>
      </a:lt2>
      <a:accent1>
        <a:srgbClr val="F36633"/>
      </a:accent1>
      <a:accent2>
        <a:srgbClr val="544F40"/>
      </a:accent2>
      <a:accent3>
        <a:srgbClr val="008A00"/>
      </a:accent3>
      <a:accent4>
        <a:srgbClr val="BC1077"/>
      </a:accent4>
      <a:accent5>
        <a:srgbClr val="40488D"/>
      </a:accent5>
      <a:accent6>
        <a:srgbClr val="ED003C"/>
      </a:accent6>
      <a:hlink>
        <a:srgbClr val="F36633"/>
      </a:hlink>
      <a:folHlink>
        <a:srgbClr val="F36633"/>
      </a:folHlink>
    </a:clrScheme>
    <a:fontScheme name="GS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a:noFill/>
          <a:headEnd/>
          <a:tailEn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180975" indent="-180975" eaLnBrk="0" fontAlgn="auto" hangingPunct="0">
          <a:spcBef>
            <a:spcPts val="0"/>
          </a:spcBef>
          <a:spcAft>
            <a:spcPts val="0"/>
          </a:spcAft>
          <a:buClr>
            <a:schemeClr val="bg1"/>
          </a:buClr>
          <a:buFont typeface="Arial" pitchFamily="34" charset="0"/>
          <a:buChar char="–"/>
          <a:defRPr sz="1200" b="1" kern="0" dirty="0" err="1" smtClean="0">
            <a:solidFill>
              <a:srgbClr val="FFFFFF"/>
            </a:solidFill>
            <a:latin typeface="Arial"/>
          </a:defRPr>
        </a:defPPr>
      </a:lstStyle>
      <a:style>
        <a:lnRef idx="1">
          <a:schemeClr val="accent1"/>
        </a:lnRef>
        <a:fillRef idx="3">
          <a:schemeClr val="accent1"/>
        </a:fillRef>
        <a:effectRef idx="2">
          <a:schemeClr val="accent1"/>
        </a:effectRef>
        <a:fontRef idx="minor">
          <a:schemeClr val="lt1"/>
        </a:fontRef>
      </a:style>
    </a:spDef>
    <a:txDef>
      <a:spPr>
        <a:noFill/>
      </a:spPr>
      <a:bodyPr wrap="square" rtlCol="0">
        <a:spAutoFit/>
      </a:bodyPr>
      <a:lstStyle>
        <a:defPPr marL="171450" indent="-171450">
          <a:buClr>
            <a:schemeClr val="tx1"/>
          </a:buClr>
          <a:buFont typeface="Arial" pitchFamily="34" charset="0"/>
          <a:buChar char="–"/>
          <a:defRPr sz="1200" dirty="0" err="1" smtClean="0"/>
        </a:defPPr>
      </a:lstStyle>
    </a:txDef>
  </a:objectDefaults>
  <a:extraClrSchemeLst/>
  <a:extLst>
    <a:ext uri="{05A4C25C-085E-4340-85A3-A5531E510DB2}">
      <thm15:themeFamily xmlns:thm15="http://schemas.microsoft.com/office/thememl/2012/main" name="GSK_16x9 PowerPoint_V1_20170629" id="{B8F049B3-8A91-4FD3-B156-B44F80C0BC27}" vid="{B103CDC2-14D8-4A5C-86DD-96EA2A18BF34}"/>
    </a:ext>
  </a:extLst>
</a:theme>
</file>

<file path=ppt/theme/theme7.xml><?xml version="1.0" encoding="utf-8"?>
<a:theme xmlns:a="http://schemas.openxmlformats.org/drawingml/2006/main" name="2_GSK ">
  <a:themeElements>
    <a:clrScheme name="GSK 2017 4">
      <a:dk1>
        <a:srgbClr val="544F40"/>
      </a:dk1>
      <a:lt1>
        <a:srgbClr val="FFFFFF"/>
      </a:lt1>
      <a:dk2>
        <a:srgbClr val="15717D"/>
      </a:dk2>
      <a:lt2>
        <a:srgbClr val="F36633"/>
      </a:lt2>
      <a:accent1>
        <a:srgbClr val="F36633"/>
      </a:accent1>
      <a:accent2>
        <a:srgbClr val="544F40"/>
      </a:accent2>
      <a:accent3>
        <a:srgbClr val="008A00"/>
      </a:accent3>
      <a:accent4>
        <a:srgbClr val="BC1077"/>
      </a:accent4>
      <a:accent5>
        <a:srgbClr val="40488D"/>
      </a:accent5>
      <a:accent6>
        <a:srgbClr val="ED003C"/>
      </a:accent6>
      <a:hlink>
        <a:srgbClr val="F36633"/>
      </a:hlink>
      <a:folHlink>
        <a:srgbClr val="F36633"/>
      </a:folHlink>
    </a:clrScheme>
    <a:fontScheme name="GS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a:noFill/>
          <a:headEnd/>
          <a:tailEn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180975" indent="-180975" eaLnBrk="0" fontAlgn="auto" hangingPunct="0">
          <a:spcBef>
            <a:spcPts val="0"/>
          </a:spcBef>
          <a:spcAft>
            <a:spcPts val="0"/>
          </a:spcAft>
          <a:buClr>
            <a:schemeClr val="bg1"/>
          </a:buClr>
          <a:buFont typeface="Arial" pitchFamily="34" charset="0"/>
          <a:buChar char="–"/>
          <a:defRPr sz="1200" b="1" kern="0" dirty="0" err="1" smtClean="0">
            <a:solidFill>
              <a:srgbClr val="FFFFFF"/>
            </a:solidFill>
            <a:latin typeface="Arial"/>
          </a:defRPr>
        </a:defPPr>
      </a:lstStyle>
      <a:style>
        <a:lnRef idx="1">
          <a:schemeClr val="accent1"/>
        </a:lnRef>
        <a:fillRef idx="3">
          <a:schemeClr val="accent1"/>
        </a:fillRef>
        <a:effectRef idx="2">
          <a:schemeClr val="accent1"/>
        </a:effectRef>
        <a:fontRef idx="minor">
          <a:schemeClr val="lt1"/>
        </a:fontRef>
      </a:style>
    </a:spDef>
    <a:txDef>
      <a:spPr>
        <a:noFill/>
      </a:spPr>
      <a:bodyPr wrap="square" rtlCol="0">
        <a:spAutoFit/>
      </a:bodyPr>
      <a:lstStyle>
        <a:defPPr marL="171450" indent="-171450">
          <a:buClr>
            <a:schemeClr val="tx1"/>
          </a:buClr>
          <a:buFont typeface="Arial" pitchFamily="34" charset="0"/>
          <a:buChar char="–"/>
          <a:defRPr sz="1200" dirty="0" err="1" smtClean="0"/>
        </a:defPPr>
      </a:lstStyle>
    </a:txDef>
  </a:objectDefaults>
  <a:extraClrSchemeLst/>
  <a:extLst>
    <a:ext uri="{05A4C25C-085E-4340-85A3-A5531E510DB2}">
      <thm15:themeFamily xmlns:thm15="http://schemas.microsoft.com/office/thememl/2012/main" name="GSK_16x9 PowerPoint_V1_20170629" id="{B8F049B3-8A91-4FD3-B156-B44F80C0BC27}" vid="{B103CDC2-14D8-4A5C-86DD-96EA2A18BF34}"/>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15AAA40FBF0BB4E93E31C83EB571B65" ma:contentTypeVersion="18" ma:contentTypeDescription="Create a new document." ma:contentTypeScope="" ma:versionID="d41d6113c490142d36fa31566c8f3232">
  <xsd:schema xmlns:xsd="http://www.w3.org/2001/XMLSchema" xmlns:xs="http://www.w3.org/2001/XMLSchema" xmlns:p="http://schemas.microsoft.com/office/2006/metadata/properties" xmlns:ns2="296c7afe-f355-4e52-aae5-beb159fdc873" xmlns:ns3="f76de12f-14cb-468b-afdf-bfce3bcf6cc1" targetNamespace="http://schemas.microsoft.com/office/2006/metadata/properties" ma:root="true" ma:fieldsID="fd45ccf76bf84295546a2bfab1c53eeb" ns2:_="" ns3:_="">
    <xsd:import namespace="296c7afe-f355-4e52-aae5-beb159fdc873"/>
    <xsd:import namespace="f76de12f-14cb-468b-afdf-bfce3bcf6cc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_Flow_SignoffStatu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6c7afe-f355-4e52-aae5-beb159fdc8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hidden="true" ma:internalName="MediaServiceKeyPoint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hidden="true" ma:internalName="MediaServiceOCR" ma:readOnly="true">
      <xsd:simpleType>
        <xsd:restriction base="dms:Note"/>
      </xsd:simpleType>
    </xsd:element>
    <xsd:element name="MediaServiceLocation" ma:index="17" nillable="true" ma:displayName="Location" ma:internalName="MediaServiceLocation" ma:readOnly="true">
      <xsd:simpleType>
        <xsd:restriction base="dms:Text"/>
      </xsd:simpleType>
    </xsd:element>
    <xsd:element name="_Flow_SignoffStatus" ma:index="20" nillable="true" ma:displayName="Sign-off status" ma:internalName="Sign_x002d_off_x0020_status">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302a4cf-1533-46b9-ae83-357b1fac95c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76de12f-14cb-468b-afdf-bfce3bcf6cc1"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dc32c87-a4f8-4c70-a21a-7804850a24ff}" ma:internalName="TaxCatchAll" ma:showField="CatchAllData" ma:web="f76de12f-14cb-468b-afdf-bfce3bcf6c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96c7afe-f355-4e52-aae5-beb159fdc873">
      <Terms xmlns="http://schemas.microsoft.com/office/infopath/2007/PartnerControls"/>
    </lcf76f155ced4ddcb4097134ff3c332f>
    <TaxCatchAll xmlns="f76de12f-14cb-468b-afdf-bfce3bcf6cc1" xsi:nil="true"/>
    <_Flow_SignoffStatus xmlns="296c7afe-f355-4e52-aae5-beb159fdc87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BFA76E-9510-43D3-AA68-2E4232F12390}"/>
</file>

<file path=customXml/itemProps2.xml><?xml version="1.0" encoding="utf-8"?>
<ds:datastoreItem xmlns:ds="http://schemas.openxmlformats.org/officeDocument/2006/customXml" ds:itemID="{26BCEB2D-B93F-48FD-8441-27AE2AB90726}">
  <ds:schemaRefs>
    <ds:schemaRef ds:uri="http://purl.org/dc/elements/1.1/"/>
    <ds:schemaRef ds:uri="http://schemas.microsoft.com/office/2006/metadata/properties"/>
    <ds:schemaRef ds:uri="http://purl.org/dc/terms/"/>
    <ds:schemaRef ds:uri="http://schemas.openxmlformats.org/package/2006/metadata/core-properties"/>
    <ds:schemaRef ds:uri="10e9874e-203f-4f74-a8a1-385c3dcf9e9d"/>
    <ds:schemaRef ds:uri="http://schemas.microsoft.com/office/2006/documentManagement/types"/>
    <ds:schemaRef ds:uri="http://schemas.microsoft.com/office/infopath/2007/PartnerControls"/>
    <ds:schemaRef ds:uri="f226fd05-113f-4de8-a166-719937a4c092"/>
    <ds:schemaRef ds:uri="http://www.w3.org/XML/1998/namespace"/>
    <ds:schemaRef ds:uri="http://purl.org/dc/dcmitype/"/>
  </ds:schemaRefs>
</ds:datastoreItem>
</file>

<file path=customXml/itemProps3.xml><?xml version="1.0" encoding="utf-8"?>
<ds:datastoreItem xmlns:ds="http://schemas.openxmlformats.org/officeDocument/2006/customXml" ds:itemID="{3C65BF0B-6F15-4276-B0D6-E8AD49E41F6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16542</TotalTime>
  <Words>1570</Words>
  <Application>Microsoft Office PowerPoint</Application>
  <PresentationFormat>Widescreen</PresentationFormat>
  <Paragraphs>208</Paragraphs>
  <Slides>18</Slides>
  <Notes>1</Notes>
  <HiddenSlides>0</HiddenSlides>
  <MMClips>5</MMClips>
  <ScaleCrop>false</ScaleCrop>
  <HeadingPairs>
    <vt:vector size="8" baseType="variant">
      <vt:variant>
        <vt:lpstr>Fonts Used</vt:lpstr>
      </vt:variant>
      <vt:variant>
        <vt:i4>9</vt:i4>
      </vt:variant>
      <vt:variant>
        <vt:lpstr>Theme</vt:lpstr>
      </vt:variant>
      <vt:variant>
        <vt:i4>7</vt:i4>
      </vt:variant>
      <vt:variant>
        <vt:lpstr>Embedded OLE Servers</vt:lpstr>
      </vt:variant>
      <vt:variant>
        <vt:i4>1</vt:i4>
      </vt:variant>
      <vt:variant>
        <vt:lpstr>Slide Titles</vt:lpstr>
      </vt:variant>
      <vt:variant>
        <vt:i4>18</vt:i4>
      </vt:variant>
    </vt:vector>
  </HeadingPairs>
  <TitlesOfParts>
    <vt:vector size="35" baseType="lpstr">
      <vt:lpstr>Arial</vt:lpstr>
      <vt:lpstr>Calibri</vt:lpstr>
      <vt:lpstr>Cambria</vt:lpstr>
      <vt:lpstr>Georgia</vt:lpstr>
      <vt:lpstr>Palatino</vt:lpstr>
      <vt:lpstr>Roboto</vt:lpstr>
      <vt:lpstr>Symbol</vt:lpstr>
      <vt:lpstr>Times New Roman</vt:lpstr>
      <vt:lpstr>Verdana</vt:lpstr>
      <vt:lpstr>1_Office Theme</vt:lpstr>
      <vt:lpstr>GSK </vt:lpstr>
      <vt:lpstr>GSK 2013</vt:lpstr>
      <vt:lpstr>1_GSK 2013</vt:lpstr>
      <vt:lpstr>1_GSK </vt:lpstr>
      <vt:lpstr>3_GSK </vt:lpstr>
      <vt:lpstr>2_GSK </vt:lpstr>
      <vt:lpstr>think-cell Slide</vt:lpstr>
      <vt:lpstr>Studying the Hepatic distribution of ASOs using Multimodal Imaging</vt:lpstr>
      <vt:lpstr>A tale of 2 oligos - ASO to treat patients with CHB</vt:lpstr>
      <vt:lpstr>GalNAc enhances hepatocyte uptake (literature)</vt:lpstr>
      <vt:lpstr>Preclinical demonstration of improved potency of the GalNAc over the parent</vt:lpstr>
      <vt:lpstr>Phase 2a clinical study designs were different</vt:lpstr>
      <vt:lpstr>Greater HBsAg reduction with GSK836 treatment for 4 weeks compared with GSK404 treatment for 12 weeks</vt:lpstr>
      <vt:lpstr>Hypotheses for clinical efficacy of GSK836 vs GSK404</vt:lpstr>
      <vt:lpstr>Transporter competition? – “not enough taxis at the airport”</vt:lpstr>
      <vt:lpstr>PowerPoint Presentation</vt:lpstr>
      <vt:lpstr>PowerPoint Presentation</vt:lpstr>
      <vt:lpstr>PowerPoint Presentation</vt:lpstr>
      <vt:lpstr>Imaging of complex in vitro liver cultures</vt:lpstr>
      <vt:lpstr>PowerPoint Presentation</vt:lpstr>
      <vt:lpstr>PowerPoint Presentation</vt:lpstr>
      <vt:lpstr>PowerPoint Presentation</vt:lpstr>
      <vt:lpstr>ASO ISH + b-Catenin IHC (outlining hepatocytes) on FFPE mouse liver samples from ASO 13 wk mouse toxicology study</vt:lpstr>
      <vt:lpstr>Does HBV infection negate the advantages of GalNAc ASO targeting?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Hood</dc:creator>
  <cp:lastModifiedBy>Steve Hood</cp:lastModifiedBy>
  <cp:revision>75</cp:revision>
  <cp:lastPrinted>2021-01-19T18:23:08Z</cp:lastPrinted>
  <dcterms:created xsi:type="dcterms:W3CDTF">2020-12-17T14:33:17Z</dcterms:created>
  <dcterms:modified xsi:type="dcterms:W3CDTF">2022-05-22T14:53:32Z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0x010100615AAA40FBF0BB4E93E31C83EB571B65</vt:lpwstr>
  </property>
  <property fmtid="{D5CDD505-2E9C-101B-9397-08002B2CF9AE}" pid="3" name="MediaServiceImageTags">
    <vt:lpwstr/>
  </property>
</Properties>
</file>