
<file path=[Content_Types].xml><?xml version="1.0" encoding="utf-8"?>
<Types xmlns="http://schemas.openxmlformats.org/package/2006/content-types">
  <Default ContentType="image/jpeg" Extension="jpg"/>
  <Default ContentType="application/vnd.openxmlformats-officedocument.vmlDrawing" Extension="vml"/>
  <Default ContentType="application/vnd.openxmlformats-officedocument.oleObject" Extension="bin"/>
  <Default ContentType="application/xml" Extension="xml"/>
  <Default ContentType="image/png" Extension="png"/>
  <Default ContentType="application/vnd.openxmlformats-package.relationships+xml" Extension="rels"/>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37.xml"/>
  <Override ContentType="application/vnd.openxmlformats-officedocument.presentationml.slideLayout+xml" PartName="/ppt/slideLayouts/slideLayout54.xml"/>
  <Override ContentType="application/vnd.openxmlformats-officedocument.presentationml.slideLayout+xml" PartName="/ppt/slideLayouts/slideLayout11.xml"/>
  <Override ContentType="application/vnd.openxmlformats-officedocument.presentationml.slideLayout+xml" PartName="/ppt/slideLayouts/slideLayout29.xml"/>
  <Override ContentType="application/vnd.openxmlformats-officedocument.presentationml.slideLayout+xml" PartName="/ppt/slideLayouts/slideLayout46.xml"/>
  <Override ContentType="application/vnd.openxmlformats-officedocument.presentationml.slideLayout+xml" PartName="/ppt/slideLayouts/slideLayout20.xml"/>
  <Override ContentType="application/vnd.openxmlformats-officedocument.presentationml.slideLayout+xml" PartName="/ppt/slideLayouts/slideLayout55.xml"/>
  <Override ContentType="application/vnd.openxmlformats-officedocument.presentationml.slideLayout+xml" PartName="/ppt/slideLayouts/slideLayout38.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52.xml"/>
  <Override ContentType="application/vnd.openxmlformats-officedocument.presentationml.slideLayout+xml" PartName="/ppt/slideLayouts/slideLayout21.xml"/>
  <Override ContentType="application/vnd.openxmlformats-officedocument.presentationml.slideLayout+xml" PartName="/ppt/slideLayouts/slideLayout47.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22.xml"/>
  <Override ContentType="application/vnd.openxmlformats-officedocument.presentationml.slideLayout+xml" PartName="/ppt/slideLayouts/slideLayout35.xml"/>
  <Override ContentType="application/vnd.openxmlformats-officedocument.presentationml.slideLayout+xml" PartName="/ppt/slideLayouts/slideLayout48.xml"/>
  <Override ContentType="application/vnd.openxmlformats-officedocument.presentationml.slideLayout+xml" PartName="/ppt/slideLayouts/slideLayout49.xml"/>
  <Override ContentType="application/vnd.openxmlformats-officedocument.presentationml.slideLayout+xml" PartName="/ppt/slideLayouts/slideLayout19.xml"/>
  <Override ContentType="application/vnd.openxmlformats-officedocument.presentationml.slideLayout+xml" PartName="/ppt/slideLayouts/slideLayout36.xml"/>
  <Override ContentType="application/vnd.openxmlformats-officedocument.presentationml.slideLayout+xml" PartName="/ppt/slideLayouts/slideLayout4.xml"/>
  <Override ContentType="application/vnd.openxmlformats-officedocument.presentationml.slideLayout+xml" PartName="/ppt/slideLayouts/slideLayout53.xml"/>
  <Override ContentType="application/vnd.openxmlformats-officedocument.presentationml.slideLayout+xml" PartName="/ppt/slideLayouts/slideLayout10.xml"/>
  <Override ContentType="application/vnd.openxmlformats-officedocument.presentationml.slideLayout+xml" PartName="/ppt/slideLayouts/slideLayout41.xml"/>
  <Override ContentType="application/vnd.openxmlformats-officedocument.presentationml.slideLayout+xml" PartName="/ppt/slideLayouts/slideLayout23.xml"/>
  <Override ContentType="application/vnd.openxmlformats-officedocument.presentationml.slideLayout+xml" PartName="/ppt/slideLayouts/slideLayout24.xml"/>
  <Override ContentType="application/vnd.openxmlformats-officedocument.presentationml.slideLayout+xml" PartName="/ppt/slideLayouts/slideLayout7.xml"/>
  <Override ContentType="application/vnd.openxmlformats-officedocument.presentationml.slideLayout+xml" PartName="/ppt/slideLayouts/slideLayout40.xml"/>
  <Override ContentType="application/vnd.openxmlformats-officedocument.presentationml.slideLayout+xml" PartName="/ppt/slideLayouts/slideLayout16.xml"/>
  <Override ContentType="application/vnd.openxmlformats-officedocument.presentationml.slideLayout+xml" PartName="/ppt/slideLayouts/slideLayout33.xml"/>
  <Override ContentType="application/vnd.openxmlformats-officedocument.presentationml.slideLayout+xml" PartName="/ppt/slideLayouts/slideLayout25.xml"/>
  <Override ContentType="application/vnd.openxmlformats-officedocument.presentationml.slideLayout+xml" PartName="/ppt/slideLayouts/slideLayout17.xml"/>
  <Override ContentType="application/vnd.openxmlformats-officedocument.presentationml.slideLayout+xml" PartName="/ppt/slideLayouts/slideLayout42.xml"/>
  <Override ContentType="application/vnd.openxmlformats-officedocument.presentationml.slideLayout+xml" PartName="/ppt/slideLayouts/slideLayout34.xml"/>
  <Override ContentType="application/vnd.openxmlformats-officedocument.presentationml.slideLayout+xml" PartName="/ppt/slideLayouts/slideLayout6.xml"/>
  <Override ContentType="application/vnd.openxmlformats-officedocument.presentationml.slideLayout+xml" PartName="/ppt/slideLayouts/slideLayout30.xml"/>
  <Override ContentType="application/vnd.openxmlformats-officedocument.presentationml.slideLayout+xml" PartName="/ppt/slideLayouts/slideLayout43.xml"/>
  <Override ContentType="application/vnd.openxmlformats-officedocument.presentationml.slideLayout+xml" PartName="/ppt/slideLayouts/slideLayout26.xml"/>
  <Override ContentType="application/vnd.openxmlformats-officedocument.presentationml.slideLayout+xml" PartName="/ppt/slideLayouts/slideLayout51.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39.xml"/>
  <Override ContentType="application/vnd.openxmlformats-officedocument.presentationml.slideLayout+xml" PartName="/ppt/slideLayouts/slideLayout9.xml"/>
  <Override ContentType="application/vnd.openxmlformats-officedocument.presentationml.slideLayout+xml" PartName="/ppt/slideLayouts/slideLayout31.xml"/>
  <Override ContentType="application/vnd.openxmlformats-officedocument.presentationml.slideLayout+xml" PartName="/ppt/slideLayouts/slideLayout50.xml"/>
  <Override ContentType="application/vnd.openxmlformats-officedocument.presentationml.slideLayout+xml" PartName="/ppt/slideLayouts/slideLayout44.xml"/>
  <Override ContentType="application/vnd.openxmlformats-officedocument.presentationml.slideLayout+xml" PartName="/ppt/slideLayouts/slideLayout14.xml"/>
  <Override ContentType="application/vnd.openxmlformats-officedocument.presentationml.slideLayout+xml" PartName="/ppt/slideLayouts/slideLayout28.xml"/>
  <Override ContentType="application/vnd.openxmlformats-officedocument.presentationml.slideLayout+xml" PartName="/ppt/slideLayouts/slideLayout27.xml"/>
  <Override ContentType="application/vnd.openxmlformats-officedocument.presentationml.slideLayout+xml" PartName="/ppt/slideLayouts/slideLayout15.xml"/>
  <Override ContentType="application/vnd.openxmlformats-officedocument.presentationml.slideLayout+xml" PartName="/ppt/slideLayouts/slideLayout8.xml"/>
  <Override ContentType="application/vnd.openxmlformats-officedocument.presentationml.slideLayout+xml" PartName="/ppt/slideLayouts/slideLayout45.xml"/>
  <Override ContentType="application/vnd.openxmlformats-officedocument.presentationml.slideLayout+xml" PartName="/ppt/slideLayouts/slideLayout32.xml"/>
  <Override ContentType="application/vnd.openxmlformats-officedocument.presentationml.slideMaster+xml" PartName="/ppt/slideMasters/slideMaster3.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vnd.openxmlformats-officedocument.presentationml.slideMaster+xml" PartName="/ppt/slideMasters/slideMaster4.xml"/>
  <Override ContentType="application/vnd.openxmlformats-officedocument.presentationml.slideMaster+xml" PartName="/ppt/slideMasters/slideMaster5.xml"/>
  <Override ContentType="application/vnd.openxmlformats-officedocument.presentationml.slide+xml" PartName="/ppt/slides/slide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oleObject" PartName="/ppt/embeddings/oleObject2.bin"/>
  <Override ContentType="application/vnd.openxmlformats-officedocument.oleObject" PartName="/ppt/embeddings/oleObject1.bin"/>
  <Override ContentType="application/vnd.openxmlformats-package.core-properties+xml" PartName="/docProps/core.xml"/>
  <Override ContentType="application/vnd.openxmlformats-officedocument.presentationml.presentation.main+xml" PartName="/ppt/presentation.xml"/>
  <Override ContentType="application/vnd.ms-office.chartcolorstyle+xml" PartName="/ppt/charts/colors1.xml"/>
  <Override ContentType="application/vnd.openxmlformats-officedocument.theme+xml" PartName="/ppt/theme/theme1.xml"/>
  <Override ContentType="application/vnd.openxmlformats-officedocument.theme+xml" PartName="/ppt/theme/theme6.xml"/>
  <Override ContentType="application/vnd.openxmlformats-officedocument.theme+xml" PartName="/ppt/theme/theme2.xml"/>
  <Override ContentType="application/vnd.openxmlformats-officedocument.theme+xml" PartName="/ppt/theme/theme3.xml"/>
  <Override ContentType="application/vnd.openxmlformats-officedocument.theme+xml" PartName="/ppt/theme/theme4.xml"/>
  <Override ContentType="application/vnd.openxmlformats-officedocument.theme+xml" PartName="/ppt/theme/theme5.xml"/>
  <Override ContentType="application/vnd.openxmlformats-officedocument.drawingml.chart+xml" PartName="/ppt/charts/chart1.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custom-properties+xml" PartName="/docProps/custom.xml"/>
  <Override ContentType="application/binary" PartName="/ppt/metadata"/>
  <Override ContentType="application/vnd.openxmlformats-officedocument.presentationml.notesMaster+xml" PartName="/ppt/notesMasters/notesMaster1.xml"/>
  <Override ContentType="application/vnd.ms-office.chartstyle+xml" PartName="/ppt/charts/style1.xml"/>
  <Override ContentType="application/vnd.openxmlformats-officedocument.presentationml.presProps+xml" PartName="/ppt/presProps.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custom-properties" Target="docProps/custom.xml"/><Relationship Id="rId2" Type="http://schemas.openxmlformats.org/package/2006/relationships/metadata/core-properties" Target="docProps/core.xml"/><Relationship Id="rId3"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48" r:id="rId5"/>
    <p:sldMasterId id="2147483661" r:id="rId6"/>
    <p:sldMasterId id="2147483674" r:id="rId7"/>
    <p:sldMasterId id="2147483685" r:id="rId8"/>
    <p:sldMasterId id="2147483696" r:id="rId9"/>
  </p:sldMasterIdLst>
  <p:notesMasterIdLst>
    <p:notesMasterId r:id="rId10"/>
  </p:notesMasterIdLst>
  <p:sldIdLst>
    <p:sldId id="256" r:id="rId11"/>
    <p:sldId id="257" r:id="rId12"/>
    <p:sldId id="258" r:id="rId13"/>
    <p:sldId id="259" r:id="rId14"/>
    <p:sldId id="260" r:id="rId15"/>
    <p:sldId id="261" r:id="rId16"/>
    <p:sldId id="262" r:id="rId17"/>
    <p:sldId id="263" r:id="rId18"/>
    <p:sldId id="264" r:id="rId19"/>
    <p:sldId id="265" r:id="rId20"/>
    <p:sldId id="266" r:id="rId21"/>
    <p:sldId id="267" r:id="rId22"/>
    <p:sldId id="268" r:id="rId23"/>
    <p:sldId id="269" r:id="rId24"/>
    <p:sldId id="270" r:id="rId25"/>
    <p:sldId id="271" r:id="rId26"/>
    <p:sldId id="272" r:id="rId27"/>
  </p:sldIdLst>
  <p:sldSz cy="5143500" cx="9144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2028">
          <p15:clr>
            <a:srgbClr val="A4A3A4"/>
          </p15:clr>
        </p15:guide>
        <p15:guide id="2" pos="2880">
          <p15:clr>
            <a:srgbClr val="A4A3A4"/>
          </p15:clr>
        </p15:guide>
        <p15:guide id="3" pos="203">
          <p15:clr>
            <a:srgbClr val="A4A3A4"/>
          </p15:clr>
        </p15:guide>
        <p15:guide id="4" pos="2807">
          <p15:clr>
            <a:srgbClr val="A4A3A4"/>
          </p15:clr>
        </p15:guide>
        <p15:guide id="5" pos="2952">
          <p15:clr>
            <a:srgbClr val="A4A3A4"/>
          </p15:clr>
        </p15:guide>
      </p15:sldGuideLst>
    </p:ext>
    <p:ext uri="http://customooxmlschemas.google.com/">
      <go:slidesCustomData xmlns:go="http://customooxmlschemas.google.com/" r:id="rId28" roundtripDataSignature="AMtx7miaHuIpLNLOG7JJpn5KHDyMTJUBMw=="/>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3C72B1BA-FE54-43D5-9AE9-CD153D42AE7F}">
  <a:tblStyle styleId="{3C72B1BA-FE54-43D5-9AE9-CD153D42AE7F}" styleName="Table_0">
    <a:wholeTbl>
      <a:tcTxStyle b="off" i="off">
        <a:font>
          <a:latin typeface="Arial"/>
          <a:ea typeface="Arial"/>
          <a:cs typeface="Arial"/>
        </a:font>
        <a:schemeClr val="dk1"/>
      </a:tcTxStyle>
      <a:tcStyle>
        <a:tcBdr>
          <a:left>
            <a:ln cap="flat" cmpd="sng" w="12700">
              <a:solidFill>
                <a:schemeClr val="lt1"/>
              </a:solidFill>
              <a:prstDash val="solid"/>
              <a:round/>
              <a:headEnd len="sm" w="sm" type="none"/>
              <a:tailEnd len="sm" w="sm" type="none"/>
            </a:ln>
          </a:left>
          <a:right>
            <a:ln cap="flat" cmpd="sng" w="12700">
              <a:solidFill>
                <a:schemeClr val="lt1"/>
              </a:solidFill>
              <a:prstDash val="solid"/>
              <a:round/>
              <a:headEnd len="sm" w="sm" type="none"/>
              <a:tailEnd len="sm" w="sm" type="none"/>
            </a:ln>
          </a:right>
          <a:top>
            <a:ln cap="flat" cmpd="sng" w="12700">
              <a:solidFill>
                <a:schemeClr val="lt1"/>
              </a:solidFill>
              <a:prstDash val="solid"/>
              <a:round/>
              <a:headEnd len="sm" w="sm" type="none"/>
              <a:tailEnd len="sm" w="sm" type="none"/>
            </a:ln>
          </a:top>
          <a:bottom>
            <a:ln cap="flat" cmpd="sng" w="12700">
              <a:solidFill>
                <a:schemeClr val="lt1"/>
              </a:solidFill>
              <a:prstDash val="solid"/>
              <a:round/>
              <a:headEnd len="sm" w="sm" type="none"/>
              <a:tailEnd len="sm" w="sm" type="none"/>
            </a:ln>
          </a:bottom>
          <a:insideH>
            <a:ln cap="flat" cmpd="sng" w="12700">
              <a:solidFill>
                <a:schemeClr val="lt1"/>
              </a:solidFill>
              <a:prstDash val="solid"/>
              <a:round/>
              <a:headEnd len="sm" w="sm" type="none"/>
              <a:tailEnd len="sm" w="sm" type="none"/>
            </a:ln>
          </a:insideH>
          <a:insideV>
            <a:ln cap="flat" cmpd="sng" w="12700">
              <a:solidFill>
                <a:schemeClr val="lt1"/>
              </a:solidFill>
              <a:prstDash val="solid"/>
              <a:round/>
              <a:headEnd len="sm" w="sm" type="none"/>
              <a:tailEnd len="sm" w="sm" type="none"/>
            </a:ln>
          </a:insideV>
        </a:tcBdr>
        <a:fill>
          <a:solidFill>
            <a:srgbClr val="F2F3E7"/>
          </a:solidFill>
        </a:fill>
      </a:tcStyle>
    </a:wholeTbl>
    <a:band1H>
      <a:tcTxStyle/>
      <a:tcStyle>
        <a:fill>
          <a:solidFill>
            <a:srgbClr val="E5E6CC"/>
          </a:solidFill>
        </a:fill>
      </a:tcStyle>
    </a:band1H>
    <a:band2H>
      <a:tcTxStyle/>
    </a:band2H>
    <a:band1V>
      <a:tcTxStyle/>
      <a:tcStyle>
        <a:fill>
          <a:solidFill>
            <a:srgbClr val="E5E6CC"/>
          </a:solidFill>
        </a:fill>
      </a:tcStyle>
    </a:band1V>
    <a:band2V>
      <a:tcTxStyle/>
    </a:band2V>
    <a:lastCol>
      <a:tcTxStyle b="on" i="off">
        <a:font>
          <a:latin typeface="Arial"/>
          <a:ea typeface="Arial"/>
          <a:cs typeface="Arial"/>
        </a:font>
        <a:schemeClr val="lt1"/>
      </a:tcTxStyle>
      <a:tcStyle>
        <a:fill>
          <a:solidFill>
            <a:schemeClr val="accent1"/>
          </a:solidFill>
        </a:fill>
      </a:tcStyle>
    </a:lastCol>
    <a:firstCol>
      <a:tcTxStyle b="on" i="off">
        <a:font>
          <a:latin typeface="Arial"/>
          <a:ea typeface="Arial"/>
          <a:cs typeface="Arial"/>
        </a:font>
        <a:schemeClr val="lt1"/>
      </a:tcTxStyle>
      <a:tcStyle>
        <a:fill>
          <a:solidFill>
            <a:schemeClr val="accent1"/>
          </a:solidFill>
        </a:fill>
      </a:tcStyle>
    </a:firstCol>
    <a:lastRow>
      <a:tcTxStyle b="on" i="off">
        <a:font>
          <a:latin typeface="Arial"/>
          <a:ea typeface="Arial"/>
          <a:cs typeface="Arial"/>
        </a:font>
        <a:schemeClr val="lt1"/>
      </a:tcTxStyle>
      <a:tcStyle>
        <a:tcBdr>
          <a:top>
            <a:ln cap="flat" cmpd="sng" w="38100">
              <a:solidFill>
                <a:schemeClr val="lt1"/>
              </a:solidFill>
              <a:prstDash val="solid"/>
              <a:round/>
              <a:headEnd len="sm" w="sm" type="none"/>
              <a:tailEnd len="sm" w="sm" type="none"/>
            </a:ln>
          </a:top>
        </a:tcBdr>
        <a:fill>
          <a:solidFill>
            <a:schemeClr val="accent1"/>
          </a:solidFill>
        </a:fill>
      </a:tcStyle>
    </a:lastRow>
    <a:seCell>
      <a:tcTxStyle/>
    </a:seCell>
    <a:swCell>
      <a:tcTxStyle/>
    </a:swCell>
    <a:firstRow>
      <a:tcTxStyle b="on" i="off">
        <a:font>
          <a:latin typeface="Arial"/>
          <a:ea typeface="Arial"/>
          <a:cs typeface="Arial"/>
        </a:font>
        <a:schemeClr val="lt1"/>
      </a:tcTxStyle>
      <a:tcStyle>
        <a:tcBdr>
          <a:bottom>
            <a:ln cap="flat" cmpd="sng" w="38100">
              <a:solidFill>
                <a:schemeClr val="lt1"/>
              </a:solidFill>
              <a:prstDash val="solid"/>
              <a:round/>
              <a:headEnd len="sm" w="sm" type="none"/>
              <a:tailEnd len="sm" w="sm" type="none"/>
            </a:ln>
          </a:bottom>
        </a:tcBdr>
        <a:fill>
          <a:solidFill>
            <a:schemeClr val="accent1"/>
          </a:solidFill>
        </a:fill>
      </a:tcStyle>
    </a:firstRow>
    <a:neCell>
      <a:tcTxStyle/>
    </a:neCell>
    <a:nwCell>
      <a:tcTxStyle/>
    </a:nwCell>
  </a:tblStyle>
  <a:tblStyle styleId="{C3C1C3BB-83A6-4DEE-A48E-53C4A77FC92C}" styleName="Table_1">
    <a:wholeTbl>
      <a:tcTxStyle b="off" i="off">
        <a:font>
          <a:latin typeface="Arial"/>
          <a:ea typeface="Arial"/>
          <a:cs typeface="Arial"/>
        </a:font>
        <a:schemeClr val="dk1"/>
      </a:tcTxStyle>
      <a:tcStyle>
        <a:tcBdr>
          <a:left>
            <a:ln cap="flat" cmpd="sng" w="9525">
              <a:solidFill>
                <a:srgbClr val="000000">
                  <a:alpha val="0"/>
                </a:srgbClr>
              </a:solidFill>
              <a:prstDash val="solid"/>
              <a:round/>
              <a:headEnd len="sm" w="sm" type="none"/>
              <a:tailEnd len="sm" w="sm" type="none"/>
            </a:ln>
          </a:left>
          <a:right>
            <a:ln cap="flat" cmpd="sng" w="9525">
              <a:solidFill>
                <a:srgbClr val="000000">
                  <a:alpha val="0"/>
                </a:srgbClr>
              </a:solidFill>
              <a:prstDash val="solid"/>
              <a:round/>
              <a:headEnd len="sm" w="sm" type="none"/>
              <a:tailEnd len="sm" w="sm" type="none"/>
            </a:ln>
          </a:right>
          <a:top>
            <a:ln cap="flat" cmpd="sng" w="25400">
              <a:solidFill>
                <a:schemeClr val="dk1"/>
              </a:solidFill>
              <a:prstDash val="solid"/>
              <a:round/>
              <a:headEnd len="sm" w="sm" type="none"/>
              <a:tailEnd len="sm" w="sm" type="none"/>
            </a:ln>
          </a:top>
          <a:bottom>
            <a:ln cap="flat" cmpd="sng" w="25400">
              <a:solidFill>
                <a:schemeClr val="dk1"/>
              </a:solidFill>
              <a:prstDash val="solid"/>
              <a:round/>
              <a:headEnd len="sm" w="sm" type="none"/>
              <a:tailEnd len="sm" w="sm" type="none"/>
            </a:ln>
          </a:bottom>
          <a:insideH>
            <a:ln cap="flat" cmpd="sng" w="9525">
              <a:solidFill>
                <a:srgbClr val="000000">
                  <a:alpha val="0"/>
                </a:srgbClr>
              </a:solidFill>
              <a:prstDash val="solid"/>
              <a:round/>
              <a:headEnd len="sm" w="sm" type="none"/>
              <a:tailEnd len="sm" w="sm" type="none"/>
            </a:ln>
          </a:insideH>
          <a:insideV>
            <a:ln cap="flat" cmpd="sng" w="9525">
              <a:solidFill>
                <a:srgbClr val="000000">
                  <a:alpha val="0"/>
                </a:srgbClr>
              </a:solidFill>
              <a:prstDash val="solid"/>
              <a:round/>
              <a:headEnd len="sm" w="sm" type="none"/>
              <a:tailEnd len="sm" w="sm" type="none"/>
            </a:ln>
          </a:insideV>
        </a:tcBdr>
        <a:fill>
          <a:solidFill>
            <a:schemeClr val="lt1"/>
          </a:solidFill>
        </a:fill>
      </a:tcStyle>
    </a:wholeTbl>
    <a:band1H>
      <a:tcTxStyle/>
      <a:tcStyle>
        <a:fill>
          <a:solidFill>
            <a:srgbClr val="E9EAEB"/>
          </a:solidFill>
        </a:fill>
      </a:tcStyle>
    </a:band1H>
    <a:band2H>
      <a:tcTxStyle/>
    </a:band2H>
    <a:band1V>
      <a:tcTxStyle/>
      <a:tcStyle>
        <a:fill>
          <a:solidFill>
            <a:srgbClr val="E9EAEB"/>
          </a:solidFill>
        </a:fill>
      </a:tcStyle>
    </a:band1V>
    <a:band2V>
      <a:tcTxStyle/>
    </a:band2V>
    <a:lastCol>
      <a:tcTxStyle b="on" i="off">
        <a:font>
          <a:latin typeface="Arial"/>
          <a:ea typeface="Arial"/>
          <a:cs typeface="Arial"/>
        </a:font>
        <a:schemeClr val="lt1"/>
      </a:tcTxStyle>
      <a:tcStyle>
        <a:fill>
          <a:solidFill>
            <a:schemeClr val="accent6"/>
          </a:solidFill>
        </a:fill>
      </a:tcStyle>
    </a:lastCol>
    <a:firstCol>
      <a:tcTxStyle b="on" i="off">
        <a:font>
          <a:latin typeface="Arial"/>
          <a:ea typeface="Arial"/>
          <a:cs typeface="Arial"/>
        </a:font>
        <a:schemeClr val="lt1"/>
      </a:tcTxStyle>
      <a:tcStyle>
        <a:fill>
          <a:solidFill>
            <a:schemeClr val="accent6"/>
          </a:solidFill>
        </a:fill>
      </a:tcStyle>
    </a:firstCol>
    <a:lastRow>
      <a:tcTxStyle b="on" i="off"/>
      <a:tcStyle>
        <a:tcBdr>
          <a:top>
            <a:ln cap="flat" cmpd="sng" w="50800">
              <a:solidFill>
                <a:schemeClr val="dk1"/>
              </a:solidFill>
              <a:prstDash val="solid"/>
              <a:round/>
              <a:headEnd len="sm" w="sm" type="none"/>
              <a:tailEnd len="sm" w="sm" type="none"/>
            </a:ln>
          </a:top>
        </a:tcBdr>
        <a:fill>
          <a:solidFill>
            <a:schemeClr val="lt1"/>
          </a:solidFill>
        </a:fill>
      </a:tcStyle>
    </a:lastRow>
    <a:seCell>
      <a:tcTxStyle b="on" i="off">
        <a:font>
          <a:latin typeface="Arial"/>
          <a:ea typeface="Arial"/>
          <a:cs typeface="Arial"/>
        </a:font>
        <a:schemeClr val="dk1"/>
      </a:tcTxStyle>
    </a:seCell>
    <a:swCell>
      <a:tcTxStyle b="on" i="off">
        <a:font>
          <a:latin typeface="Arial"/>
          <a:ea typeface="Arial"/>
          <a:cs typeface="Arial"/>
        </a:font>
        <a:schemeClr val="dk1"/>
      </a:tcTxStyle>
    </a:swCell>
    <a:firstRow>
      <a:tcTxStyle b="on" i="off">
        <a:font>
          <a:latin typeface="Arial"/>
          <a:ea typeface="Arial"/>
          <a:cs typeface="Arial"/>
        </a:font>
        <a:schemeClr val="lt1"/>
      </a:tcTxStyle>
      <a:tcStyle>
        <a:tcBdr>
          <a:bottom>
            <a:ln cap="flat" cmpd="sng" w="25400">
              <a:solidFill>
                <a:schemeClr val="dk1"/>
              </a:solidFill>
              <a:prstDash val="solid"/>
              <a:round/>
              <a:headEnd len="sm" w="sm" type="none"/>
              <a:tailEnd len="sm" w="sm" type="none"/>
            </a:ln>
          </a:bottom>
        </a:tcBdr>
        <a:fill>
          <a:solidFill>
            <a:schemeClr val="accent6"/>
          </a:solidFill>
        </a:fill>
      </a:tcStyle>
    </a:firstRow>
    <a:neCell>
      <a:tcTxStyle/>
    </a:neCell>
    <a:nwCell>
      <a:tcTxStyle/>
    </a:nwCell>
  </a:tblStyle>
  <a:tblStyle styleId="{0D41761A-2C1E-4C38-B611-562597683737}" styleName="Table_2">
    <a:wholeTbl>
      <a:tcTxStyle>
        <a:font>
          <a:latin typeface="Arial"/>
          <a:ea typeface="Arial"/>
          <a:cs typeface="Arial"/>
        </a:font>
        <a:srgbClr val="000000"/>
      </a:tcTx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Lst>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2028" orient="horz"/>
        <p:guide pos="2880"/>
        <p:guide pos="203"/>
        <p:guide pos="2807"/>
        <p:guide pos="2952"/>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slide" Target="slides/slide10.xml"/><Relationship Id="rId22" Type="http://schemas.openxmlformats.org/officeDocument/2006/relationships/slide" Target="slides/slide12.xml"/><Relationship Id="rId21" Type="http://schemas.openxmlformats.org/officeDocument/2006/relationships/slide" Target="slides/slide11.xml"/><Relationship Id="rId24" Type="http://schemas.openxmlformats.org/officeDocument/2006/relationships/slide" Target="slides/slide14.xml"/><Relationship Id="rId23" Type="http://schemas.openxmlformats.org/officeDocument/2006/relationships/slide" Target="slides/slide13.xml"/><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tableStyles" Target="tableStyles.xml"/><Relationship Id="rId9" Type="http://schemas.openxmlformats.org/officeDocument/2006/relationships/slideMaster" Target="slideMasters/slideMaster5.xml"/><Relationship Id="rId26" Type="http://schemas.openxmlformats.org/officeDocument/2006/relationships/slide" Target="slides/slide16.xml"/><Relationship Id="rId25" Type="http://schemas.openxmlformats.org/officeDocument/2006/relationships/slide" Target="slides/slide15.xml"/><Relationship Id="rId28" Type="http://customschemas.google.com/relationships/presentationmetadata" Target="metadata"/><Relationship Id="rId27" Type="http://schemas.openxmlformats.org/officeDocument/2006/relationships/slide" Target="slides/slide17.xml"/><Relationship Id="rId5" Type="http://schemas.openxmlformats.org/officeDocument/2006/relationships/slideMaster" Target="slideMasters/slideMaster1.xml"/><Relationship Id="rId6" Type="http://schemas.openxmlformats.org/officeDocument/2006/relationships/slideMaster" Target="slideMasters/slideMaster2.xml"/><Relationship Id="rId7" Type="http://schemas.openxmlformats.org/officeDocument/2006/relationships/slideMaster" Target="slideMasters/slideMaster3.xml"/><Relationship Id="rId8" Type="http://schemas.openxmlformats.org/officeDocument/2006/relationships/slideMaster" Target="slideMasters/slideMaster4.xml"/><Relationship Id="rId11" Type="http://schemas.openxmlformats.org/officeDocument/2006/relationships/slide" Target="slides/slide1.xml"/><Relationship Id="rId10" Type="http://schemas.openxmlformats.org/officeDocument/2006/relationships/notesMaster" Target="notesMasters/notesMaster1.xml"/><Relationship Id="rId13" Type="http://schemas.openxmlformats.org/officeDocument/2006/relationships/slide" Target="slides/slide3.xml"/><Relationship Id="rId12" Type="http://schemas.openxmlformats.org/officeDocument/2006/relationships/slide" Target="slides/slide2.xml"/><Relationship Id="rId15" Type="http://schemas.openxmlformats.org/officeDocument/2006/relationships/slide" Target="slides/slide5.xml"/><Relationship Id="rId14" Type="http://schemas.openxmlformats.org/officeDocument/2006/relationships/slide" Target="slides/slide4.xml"/><Relationship Id="rId17" Type="http://schemas.openxmlformats.org/officeDocument/2006/relationships/slide" Target="slides/slide7.xml"/><Relationship Id="rId16" Type="http://schemas.openxmlformats.org/officeDocument/2006/relationships/slide" Target="slides/slide6.xml"/><Relationship Id="rId19" Type="http://schemas.openxmlformats.org/officeDocument/2006/relationships/slide" Target="slides/slide9.xml"/><Relationship Id="rId18" Type="http://schemas.openxmlformats.org/officeDocument/2006/relationships/slide" Target="slides/slide8.xml"/></Relationships>
</file>

<file path=ppt/charts/_rels/chart1.xml.rels><?xml version="1.0" encoding="UTF-8" standalone="yes"?><Relationships xmlns="http://schemas.openxmlformats.org/package/2006/relationships"><Relationship Id="rId1" Type="http://schemas.microsoft.com/office/2011/relationships/chartStyle" Target="style1.xml"/><Relationship Id="rId2" Type="http://schemas.microsoft.com/office/2011/relationships/chartColorStyle" Target="colors1.xml"/><Relationship Id="rId3" Type="http://schemas.openxmlformats.org/officeDocument/2006/relationships/oleObject" Target="Book2" TargetMode="Externa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view3D>
      <c:rotX val="15"/>
      <c:rotY val="20"/>
      <c:depthPercent val="100"/>
      <c:rAngAx val="1"/>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bar3DChart>
        <c:barDir val="col"/>
        <c:grouping val="standard"/>
        <c:varyColors val="0"/>
        <c:ser>
          <c:idx val="0"/>
          <c:order val="0"/>
          <c:tx>
            <c:strRef>
              <c:f>Sheet1!$G$5</c:f>
              <c:strCache>
                <c:ptCount val="1"/>
                <c:pt idx="0">
                  <c:v>ETV</c:v>
                </c:pt>
              </c:strCache>
            </c:strRef>
          </c:tx>
          <c:spPr>
            <a:solidFill>
              <a:schemeClr val="bg1">
                <a:lumMod val="50000"/>
              </a:schemeClr>
            </a:solidFill>
            <a:ln>
              <a:solidFill>
                <a:schemeClr val="bg1">
                  <a:lumMod val="50000"/>
                </a:schemeClr>
              </a:solidFill>
            </a:ln>
            <a:effectLst/>
            <a:sp3d>
              <a:contourClr>
                <a:schemeClr val="bg1">
                  <a:lumMod val="50000"/>
                </a:schemeClr>
              </a:contourClr>
            </a:sp3d>
          </c:spPr>
          <c:invertIfNegative val="0"/>
          <c:cat>
            <c:strRef>
              <c:f>Sheet1!$F$6:$F$11</c:f>
              <c:strCache>
                <c:ptCount val="6"/>
                <c:pt idx="0">
                  <c:v>WT</c:v>
                </c:pt>
                <c:pt idx="1">
                  <c:v>D29G</c:v>
                </c:pt>
                <c:pt idx="2">
                  <c:v>T33N</c:v>
                </c:pt>
                <c:pt idx="3">
                  <c:v>I105T</c:v>
                </c:pt>
                <c:pt idx="4">
                  <c:v>T109I</c:v>
                </c:pt>
                <c:pt idx="5">
                  <c:v>Y118F</c:v>
                </c:pt>
              </c:strCache>
            </c:strRef>
          </c:cat>
          <c:val>
            <c:numRef>
              <c:f>Sheet1!$G$6:$G$11</c:f>
              <c:numCache>
                <c:formatCode>General</c:formatCode>
                <c:ptCount val="6"/>
                <c:pt idx="0">
                  <c:v>2.35</c:v>
                </c:pt>
                <c:pt idx="1">
                  <c:v>2.4300000000000002</c:v>
                </c:pt>
                <c:pt idx="2">
                  <c:v>1.64</c:v>
                </c:pt>
                <c:pt idx="3">
                  <c:v>2.89</c:v>
                </c:pt>
                <c:pt idx="4">
                  <c:v>1.96</c:v>
                </c:pt>
                <c:pt idx="5">
                  <c:v>1.85</c:v>
                </c:pt>
              </c:numCache>
            </c:numRef>
          </c:val>
          <c:extLst>
            <c:ext xmlns:c16="http://schemas.microsoft.com/office/drawing/2014/chart" uri="{C3380CC4-5D6E-409C-BE32-E72D297353CC}">
              <c16:uniqueId val="{00000000-113A-4D00-94AA-74DDEC12CD6D}"/>
            </c:ext>
          </c:extLst>
        </c:ser>
        <c:ser>
          <c:idx val="1"/>
          <c:order val="1"/>
          <c:tx>
            <c:strRef>
              <c:f>Sheet1!$H$5</c:f>
              <c:strCache>
                <c:ptCount val="1"/>
                <c:pt idx="0">
                  <c:v>4334</c:v>
                </c:pt>
              </c:strCache>
            </c:strRef>
          </c:tx>
          <c:spPr>
            <a:solidFill>
              <a:srgbClr val="FF69D8"/>
            </a:solidFill>
            <a:ln>
              <a:solidFill>
                <a:srgbClr val="FF69D8"/>
              </a:solidFill>
            </a:ln>
            <a:effectLst/>
            <a:sp3d>
              <a:contourClr>
                <a:srgbClr val="FF69D8"/>
              </a:contourClr>
            </a:sp3d>
          </c:spPr>
          <c:invertIfNegative val="0"/>
          <c:cat>
            <c:strRef>
              <c:f>Sheet1!$F$6:$F$11</c:f>
              <c:strCache>
                <c:ptCount val="6"/>
                <c:pt idx="0">
                  <c:v>WT</c:v>
                </c:pt>
                <c:pt idx="1">
                  <c:v>D29G</c:v>
                </c:pt>
                <c:pt idx="2">
                  <c:v>T33N</c:v>
                </c:pt>
                <c:pt idx="3">
                  <c:v>I105T</c:v>
                </c:pt>
                <c:pt idx="4">
                  <c:v>T109I</c:v>
                </c:pt>
                <c:pt idx="5">
                  <c:v>Y118F</c:v>
                </c:pt>
              </c:strCache>
            </c:strRef>
          </c:cat>
          <c:val>
            <c:numRef>
              <c:f>Sheet1!$H$6:$H$11</c:f>
              <c:numCache>
                <c:formatCode>General</c:formatCode>
                <c:ptCount val="6"/>
                <c:pt idx="0">
                  <c:v>2.81</c:v>
                </c:pt>
                <c:pt idx="1">
                  <c:v>1.82</c:v>
                </c:pt>
                <c:pt idx="2">
                  <c:v>44.4</c:v>
                </c:pt>
                <c:pt idx="3">
                  <c:v>5.63</c:v>
                </c:pt>
                <c:pt idx="4">
                  <c:v>2.39</c:v>
                </c:pt>
                <c:pt idx="5">
                  <c:v>1.88</c:v>
                </c:pt>
              </c:numCache>
            </c:numRef>
          </c:val>
          <c:extLst>
            <c:ext xmlns:c16="http://schemas.microsoft.com/office/drawing/2014/chart" uri="{C3380CC4-5D6E-409C-BE32-E72D297353CC}">
              <c16:uniqueId val="{00000001-113A-4D00-94AA-74DDEC12CD6D}"/>
            </c:ext>
          </c:extLst>
        </c:ser>
        <c:ser>
          <c:idx val="2"/>
          <c:order val="2"/>
          <c:tx>
            <c:strRef>
              <c:f>Sheet1!$I$5</c:f>
              <c:strCache>
                <c:ptCount val="1"/>
                <c:pt idx="0">
                  <c:v>3733</c:v>
                </c:pt>
              </c:strCache>
            </c:strRef>
          </c:tx>
          <c:spPr>
            <a:solidFill>
              <a:srgbClr val="993366"/>
            </a:solidFill>
            <a:ln>
              <a:solidFill>
                <a:srgbClr val="993366"/>
              </a:solidFill>
            </a:ln>
            <a:effectLst/>
            <a:sp3d>
              <a:contourClr>
                <a:srgbClr val="993366"/>
              </a:contourClr>
            </a:sp3d>
          </c:spPr>
          <c:invertIfNegative val="0"/>
          <c:dPt>
            <c:idx val="5"/>
            <c:invertIfNegative val="0"/>
            <c:bubble3D val="0"/>
            <c:spPr>
              <a:solidFill>
                <a:srgbClr val="A1044E"/>
              </a:solidFill>
              <a:ln>
                <a:solidFill>
                  <a:srgbClr val="A1044E"/>
                </a:solidFill>
              </a:ln>
              <a:effectLst/>
              <a:sp3d>
                <a:contourClr>
                  <a:srgbClr val="A1044E"/>
                </a:contourClr>
              </a:sp3d>
            </c:spPr>
            <c:extLst>
              <c:ext xmlns:c16="http://schemas.microsoft.com/office/drawing/2014/chart" uri="{C3380CC4-5D6E-409C-BE32-E72D297353CC}">
                <c16:uniqueId val="{00000003-113A-4D00-94AA-74DDEC12CD6D}"/>
              </c:ext>
            </c:extLst>
          </c:dPt>
          <c:cat>
            <c:strRef>
              <c:f>Sheet1!$F$6:$F$11</c:f>
              <c:strCache>
                <c:ptCount val="6"/>
                <c:pt idx="0">
                  <c:v>WT</c:v>
                </c:pt>
                <c:pt idx="1">
                  <c:v>D29G</c:v>
                </c:pt>
                <c:pt idx="2">
                  <c:v>T33N</c:v>
                </c:pt>
                <c:pt idx="3">
                  <c:v>I105T</c:v>
                </c:pt>
                <c:pt idx="4">
                  <c:v>T109I</c:v>
                </c:pt>
                <c:pt idx="5">
                  <c:v>Y118F</c:v>
                </c:pt>
              </c:strCache>
            </c:strRef>
          </c:cat>
          <c:val>
            <c:numRef>
              <c:f>Sheet1!$I$6:$I$11</c:f>
              <c:numCache>
                <c:formatCode>General</c:formatCode>
                <c:ptCount val="6"/>
                <c:pt idx="0">
                  <c:v>9.5500000000000007</c:v>
                </c:pt>
                <c:pt idx="1">
                  <c:v>11.4</c:v>
                </c:pt>
                <c:pt idx="2">
                  <c:v>1000</c:v>
                </c:pt>
                <c:pt idx="3">
                  <c:v>30.85</c:v>
                </c:pt>
                <c:pt idx="4">
                  <c:v>2.8</c:v>
                </c:pt>
                <c:pt idx="5">
                  <c:v>84.07</c:v>
                </c:pt>
              </c:numCache>
            </c:numRef>
          </c:val>
          <c:extLst>
            <c:ext xmlns:c16="http://schemas.microsoft.com/office/drawing/2014/chart" uri="{C3380CC4-5D6E-409C-BE32-E72D297353CC}">
              <c16:uniqueId val="{00000004-113A-4D00-94AA-74DDEC12CD6D}"/>
            </c:ext>
          </c:extLst>
        </c:ser>
        <c:ser>
          <c:idx val="3"/>
          <c:order val="3"/>
          <c:tx>
            <c:strRef>
              <c:f>Sheet1!$J$5</c:f>
              <c:strCache>
                <c:ptCount val="1"/>
              </c:strCache>
            </c:strRef>
          </c:tx>
          <c:spPr>
            <a:solidFill>
              <a:schemeClr val="accent4"/>
            </a:solidFill>
            <a:ln>
              <a:noFill/>
            </a:ln>
            <a:effectLst/>
            <a:sp3d/>
          </c:spPr>
          <c:invertIfNegative val="0"/>
          <c:cat>
            <c:strRef>
              <c:f>Sheet1!$F$6:$F$11</c:f>
              <c:strCache>
                <c:ptCount val="6"/>
                <c:pt idx="0">
                  <c:v>WT</c:v>
                </c:pt>
                <c:pt idx="1">
                  <c:v>D29G</c:v>
                </c:pt>
                <c:pt idx="2">
                  <c:v>T33N</c:v>
                </c:pt>
                <c:pt idx="3">
                  <c:v>I105T</c:v>
                </c:pt>
                <c:pt idx="4">
                  <c:v>T109I</c:v>
                </c:pt>
                <c:pt idx="5">
                  <c:v>Y118F</c:v>
                </c:pt>
              </c:strCache>
            </c:strRef>
          </c:cat>
          <c:val>
            <c:numRef>
              <c:f>Sheet1!$J$6:$J$11</c:f>
              <c:numCache>
                <c:formatCode>General</c:formatCode>
                <c:ptCount val="6"/>
              </c:numCache>
            </c:numRef>
          </c:val>
          <c:extLst>
            <c:ext xmlns:c16="http://schemas.microsoft.com/office/drawing/2014/chart" uri="{C3380CC4-5D6E-409C-BE32-E72D297353CC}">
              <c16:uniqueId val="{00000005-113A-4D00-94AA-74DDEC12CD6D}"/>
            </c:ext>
          </c:extLst>
        </c:ser>
        <c:dLbls>
          <c:showLegendKey val="0"/>
          <c:showVal val="0"/>
          <c:showCatName val="0"/>
          <c:showSerName val="0"/>
          <c:showPercent val="0"/>
          <c:showBubbleSize val="0"/>
        </c:dLbls>
        <c:gapWidth val="150"/>
        <c:shape val="box"/>
        <c:axId val="141480768"/>
        <c:axId val="141482432"/>
        <c:axId val="2023339344"/>
      </c:bar3DChart>
      <c:catAx>
        <c:axId val="141480768"/>
        <c:scaling>
          <c:orientation val="minMax"/>
        </c:scaling>
        <c:delete val="0"/>
        <c:axPos val="b"/>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41482432"/>
        <c:crosses val="autoZero"/>
        <c:auto val="1"/>
        <c:lblAlgn val="ctr"/>
        <c:lblOffset val="100"/>
        <c:noMultiLvlLbl val="0"/>
      </c:catAx>
      <c:valAx>
        <c:axId val="141482432"/>
        <c:scaling>
          <c:logBase val="10"/>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41480768"/>
        <c:crosses val="autoZero"/>
        <c:crossBetween val="between"/>
      </c:valAx>
      <c:serAx>
        <c:axId val="2023339344"/>
        <c:scaling>
          <c:orientation val="minMax"/>
        </c:scaling>
        <c:delete val="1"/>
        <c:axPos val="b"/>
        <c:majorTickMark val="none"/>
        <c:minorTickMark val="none"/>
        <c:tickLblPos val="nextTo"/>
        <c:crossAx val="141482432"/>
        <c:crosses val="autoZero"/>
      </c:ser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8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drawings/_rels/vmlDrawing1.vml.rels><?xml version="1.0" encoding="UTF-8" standalone="yes"?><Relationships xmlns="http://schemas.openxmlformats.org/package/2006/relationships"><Relationship Id="rId1" Type="http://schemas.openxmlformats.org/officeDocument/2006/relationships/image" Target="../media/image20.png"/></Relationships>
</file>

<file path=ppt/drawings/_rels/vmlDrawing2.vml.rels><?xml version="1.0" encoding="UTF-8" standalone="yes"?><Relationships xmlns="http://schemas.openxmlformats.org/package/2006/relationships"><Relationship Id="rId1" Type="http://schemas.openxmlformats.org/officeDocument/2006/relationships/image" Target="../media/image17.png"/></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2971800" cy="457200"/>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4" name="Google Shape;4;n"/>
          <p:cNvSpPr txBox="1"/>
          <p:nvPr>
            <p:ph idx="10" type="dt"/>
          </p:nvPr>
        </p:nvSpPr>
        <p:spPr>
          <a:xfrm>
            <a:off x="3884613" y="0"/>
            <a:ext cx="2971800" cy="457200"/>
          </a:xfrm>
          <a:prstGeom prst="rect">
            <a:avLst/>
          </a:prstGeom>
          <a:noFill/>
          <a:ln>
            <a:noFill/>
          </a:ln>
        </p:spPr>
        <p:txBody>
          <a:bodyPr anchorCtr="0" anchor="t" bIns="45700" lIns="91425" spcFirstLastPara="1" rIns="91425" wrap="square" tIns="45700">
            <a:noAutofit/>
          </a:bodyPr>
          <a:lstStyle>
            <a:lvl1pPr lvl="0" marR="0" rtl="0" algn="r">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5" name="Google Shape;5;n"/>
          <p:cNvSpPr/>
          <p:nvPr>
            <p:ph idx="3"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lvl1pPr indent="-228600" lvl="0" marL="457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indent="-228600" lvl="1" marL="914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2pPr>
            <a:lvl3pPr indent="-228600" lvl="2" marL="1371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3pPr>
            <a:lvl4pPr indent="-228600" lvl="3" marL="1828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4pPr>
            <a:lvl5pPr indent="-228600" lvl="4" marL="22860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5pPr>
            <a:lvl6pPr indent="-228600" lvl="5" marL="2743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6pPr>
            <a:lvl7pPr indent="-228600" lvl="6" marL="3200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7pPr>
            <a:lvl8pPr indent="-228600" lvl="7" marL="3657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8pPr>
            <a:lvl9pPr indent="-228600" lvl="8" marL="4114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9pPr>
          </a:lstStyle>
          <a:p/>
        </p:txBody>
      </p:sp>
      <p:sp>
        <p:nvSpPr>
          <p:cNvPr id="7" name="Google Shape;7;n"/>
          <p:cNvSpPr txBox="1"/>
          <p:nvPr>
            <p:ph idx="11" type="ftr"/>
          </p:nvPr>
        </p:nvSpPr>
        <p:spPr>
          <a:xfrm>
            <a:off x="0" y="8685213"/>
            <a:ext cx="2971800" cy="457200"/>
          </a:xfrm>
          <a:prstGeom prst="rect">
            <a:avLst/>
          </a:prstGeom>
          <a:noFill/>
          <a:ln>
            <a:noFill/>
          </a:ln>
        </p:spPr>
        <p:txBody>
          <a:bodyPr anchorCtr="0" anchor="b"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8" name="Google Shape;8;n"/>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b="0" i="0" lang="en-US"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1" name="Shape 391"/>
        <p:cNvGrpSpPr/>
        <p:nvPr/>
      </p:nvGrpSpPr>
      <p:grpSpPr>
        <a:xfrm>
          <a:off x="0" y="0"/>
          <a:ext cx="0" cy="0"/>
          <a:chOff x="0" y="0"/>
          <a:chExt cx="0" cy="0"/>
        </a:xfrm>
      </p:grpSpPr>
      <p:sp>
        <p:nvSpPr>
          <p:cNvPr id="392" name="Google Shape;392;p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93" name="Google Shape;393;p1: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94" name="Google Shape;394;p1: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9" name="Shape 399"/>
        <p:cNvGrpSpPr/>
        <p:nvPr/>
      </p:nvGrpSpPr>
      <p:grpSpPr>
        <a:xfrm>
          <a:off x="0" y="0"/>
          <a:ext cx="0" cy="0"/>
          <a:chOff x="0" y="0"/>
          <a:chExt cx="0" cy="0"/>
        </a:xfrm>
      </p:grpSpPr>
      <p:sp>
        <p:nvSpPr>
          <p:cNvPr id="400" name="Google Shape;400;p2: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01" name="Google Shape;401;p2: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6" name="Shape 406"/>
        <p:cNvGrpSpPr/>
        <p:nvPr/>
      </p:nvGrpSpPr>
      <p:grpSpPr>
        <a:xfrm>
          <a:off x="0" y="0"/>
          <a:ext cx="0" cy="0"/>
          <a:chOff x="0" y="0"/>
          <a:chExt cx="0" cy="0"/>
        </a:xfrm>
      </p:grpSpPr>
      <p:sp>
        <p:nvSpPr>
          <p:cNvPr id="407" name="Google Shape;407;p3: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08" name="Google Shape;408;p3: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09" name="Google Shape;409;p3: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Calibri"/>
              <a:buNone/>
            </a:pPr>
            <a:fld id="{00000000-1234-1234-1234-123412341234}" type="slidenum">
              <a:rPr b="0" i="0" lang="en-US" sz="1200" u="none" cap="none" strike="noStrike">
                <a:solidFill>
                  <a:srgbClr val="000000"/>
                </a:solidFill>
                <a:latin typeface="Calibri"/>
                <a:ea typeface="Calibri"/>
                <a:cs typeface="Calibri"/>
                <a:sym typeface="Calibri"/>
              </a:rPr>
              <a:t>‹#›</a:t>
            </a:fld>
            <a:endParaRPr b="0" i="0" sz="1200" u="none" cap="none" strike="noStrike">
              <a:solidFill>
                <a:srgbClr val="000000"/>
              </a:solidFill>
              <a:latin typeface="Calibri"/>
              <a:ea typeface="Calibri"/>
              <a:cs typeface="Calibri"/>
              <a:sym typeface="Calibri"/>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1" name="Shape 431"/>
        <p:cNvGrpSpPr/>
        <p:nvPr/>
      </p:nvGrpSpPr>
      <p:grpSpPr>
        <a:xfrm>
          <a:off x="0" y="0"/>
          <a:ext cx="0" cy="0"/>
          <a:chOff x="0" y="0"/>
          <a:chExt cx="0" cy="0"/>
        </a:xfrm>
      </p:grpSpPr>
      <p:sp>
        <p:nvSpPr>
          <p:cNvPr id="432" name="Google Shape;432;p4: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33" name="Google Shape;433;p4: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34" name="Google Shape;434;p4: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Calibri"/>
              <a:buNone/>
            </a:pPr>
            <a:fld id="{00000000-1234-1234-1234-123412341234}" type="slidenum">
              <a:rPr b="0" i="0" lang="en-US" sz="1200" u="none" cap="none" strike="noStrike">
                <a:solidFill>
                  <a:srgbClr val="000000"/>
                </a:solidFill>
                <a:latin typeface="Calibri"/>
                <a:ea typeface="Calibri"/>
                <a:cs typeface="Calibri"/>
                <a:sym typeface="Calibri"/>
              </a:rPr>
              <a:t>‹#›</a:t>
            </a:fld>
            <a:endParaRPr b="0" i="0" sz="1200" u="none" cap="none" strike="noStrike">
              <a:solidFill>
                <a:srgbClr val="000000"/>
              </a:solidFill>
              <a:latin typeface="Calibri"/>
              <a:ea typeface="Calibri"/>
              <a:cs typeface="Calibri"/>
              <a:sym typeface="Calibri"/>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13" name="Shape 513"/>
        <p:cNvGrpSpPr/>
        <p:nvPr/>
      </p:nvGrpSpPr>
      <p:grpSpPr>
        <a:xfrm>
          <a:off x="0" y="0"/>
          <a:ext cx="0" cy="0"/>
          <a:chOff x="0" y="0"/>
          <a:chExt cx="0" cy="0"/>
        </a:xfrm>
      </p:grpSpPr>
      <p:sp>
        <p:nvSpPr>
          <p:cNvPr id="514" name="Google Shape;514;p5: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15" name="Google Shape;515;p5: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Clr>
                <a:schemeClr val="dk1"/>
              </a:buClr>
              <a:buSzPts val="1200"/>
              <a:buFont typeface="Calibri"/>
              <a:buNone/>
            </a:pPr>
            <a:r>
              <a:t/>
            </a:r>
            <a:endParaRPr sz="1200">
              <a:latin typeface="Calibri"/>
              <a:ea typeface="Calibri"/>
              <a:cs typeface="Calibri"/>
              <a:sym typeface="Calibri"/>
            </a:endParaRPr>
          </a:p>
        </p:txBody>
      </p:sp>
      <p:sp>
        <p:nvSpPr>
          <p:cNvPr id="516" name="Google Shape;516;p5: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Calibri"/>
              <a:buNone/>
            </a:pPr>
            <a:fld id="{00000000-1234-1234-1234-123412341234}" type="slidenum">
              <a:rPr b="0" i="0" lang="en-US" sz="1200" u="none" cap="none" strike="noStrike">
                <a:solidFill>
                  <a:srgbClr val="000000"/>
                </a:solidFill>
                <a:latin typeface="Calibri"/>
                <a:ea typeface="Calibri"/>
                <a:cs typeface="Calibri"/>
                <a:sym typeface="Calibri"/>
              </a:rPr>
              <a:t>‹#›</a:t>
            </a:fld>
            <a:endParaRPr b="0" i="0" sz="1200" u="none" cap="none" strike="noStrike">
              <a:solidFill>
                <a:srgbClr val="000000"/>
              </a:solidFill>
              <a:latin typeface="Calibri"/>
              <a:ea typeface="Calibri"/>
              <a:cs typeface="Calibri"/>
              <a:sym typeface="Calibri"/>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13" name="Shape 613"/>
        <p:cNvGrpSpPr/>
        <p:nvPr/>
      </p:nvGrpSpPr>
      <p:grpSpPr>
        <a:xfrm>
          <a:off x="0" y="0"/>
          <a:ext cx="0" cy="0"/>
          <a:chOff x="0" y="0"/>
          <a:chExt cx="0" cy="0"/>
        </a:xfrm>
      </p:grpSpPr>
      <p:sp>
        <p:nvSpPr>
          <p:cNvPr id="614" name="Google Shape;614;p6: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15" name="Google Shape;615;p6: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16" name="Google Shape;616;p6: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40" name="Shape 640"/>
        <p:cNvGrpSpPr/>
        <p:nvPr/>
      </p:nvGrpSpPr>
      <p:grpSpPr>
        <a:xfrm>
          <a:off x="0" y="0"/>
          <a:ext cx="0" cy="0"/>
          <a:chOff x="0" y="0"/>
          <a:chExt cx="0" cy="0"/>
        </a:xfrm>
      </p:grpSpPr>
      <p:sp>
        <p:nvSpPr>
          <p:cNvPr id="641" name="Google Shape;641;p7: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42" name="Google Shape;642;p7: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43" name="Google Shape;643;p7: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Calibri"/>
              <a:buNone/>
            </a:pPr>
            <a:fld id="{00000000-1234-1234-1234-123412341234}" type="slidenum">
              <a:rPr b="0" i="0" lang="en-US" sz="1200" u="none" cap="none" strike="noStrike">
                <a:solidFill>
                  <a:srgbClr val="000000"/>
                </a:solidFill>
                <a:latin typeface="Calibri"/>
                <a:ea typeface="Calibri"/>
                <a:cs typeface="Calibri"/>
                <a:sym typeface="Calibri"/>
              </a:rPr>
              <a:t>‹#›</a:t>
            </a:fld>
            <a:endParaRPr b="0" i="0" sz="1200" u="none" cap="none" strike="noStrike">
              <a:solidFill>
                <a:srgbClr val="000000"/>
              </a:solidFill>
              <a:latin typeface="Calibri"/>
              <a:ea typeface="Calibri"/>
              <a:cs typeface="Calibri"/>
              <a:sym typeface="Calibri"/>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51" name="Shape 651"/>
        <p:cNvGrpSpPr/>
        <p:nvPr/>
      </p:nvGrpSpPr>
      <p:grpSpPr>
        <a:xfrm>
          <a:off x="0" y="0"/>
          <a:ext cx="0" cy="0"/>
          <a:chOff x="0" y="0"/>
          <a:chExt cx="0" cy="0"/>
        </a:xfrm>
      </p:grpSpPr>
      <p:sp>
        <p:nvSpPr>
          <p:cNvPr id="652" name="Google Shape;652;p8: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53" name="Google Shape;653;p8: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67" name="Shape 667"/>
        <p:cNvGrpSpPr/>
        <p:nvPr/>
      </p:nvGrpSpPr>
      <p:grpSpPr>
        <a:xfrm>
          <a:off x="0" y="0"/>
          <a:ext cx="0" cy="0"/>
          <a:chOff x="0" y="0"/>
          <a:chExt cx="0" cy="0"/>
        </a:xfrm>
      </p:grpSpPr>
      <p:sp>
        <p:nvSpPr>
          <p:cNvPr id="668" name="Google Shape;668;p9: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69" name="Google Shape;669;p9: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79" name="Shape 679"/>
        <p:cNvGrpSpPr/>
        <p:nvPr/>
      </p:nvGrpSpPr>
      <p:grpSpPr>
        <a:xfrm>
          <a:off x="0" y="0"/>
          <a:ext cx="0" cy="0"/>
          <a:chOff x="0" y="0"/>
          <a:chExt cx="0" cy="0"/>
        </a:xfrm>
      </p:grpSpPr>
      <p:sp>
        <p:nvSpPr>
          <p:cNvPr id="680" name="Google Shape;680;p10: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81" name="Google Shape;681;p1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12" name="Shape 712"/>
        <p:cNvGrpSpPr/>
        <p:nvPr/>
      </p:nvGrpSpPr>
      <p:grpSpPr>
        <a:xfrm>
          <a:off x="0" y="0"/>
          <a:ext cx="0" cy="0"/>
          <a:chOff x="0" y="0"/>
          <a:chExt cx="0" cy="0"/>
        </a:xfrm>
      </p:grpSpPr>
      <p:sp>
        <p:nvSpPr>
          <p:cNvPr id="713" name="Google Shape;713;p11: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714" name="Google Shape;714;p1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30" name="Shape 730"/>
        <p:cNvGrpSpPr/>
        <p:nvPr/>
      </p:nvGrpSpPr>
      <p:grpSpPr>
        <a:xfrm>
          <a:off x="0" y="0"/>
          <a:ext cx="0" cy="0"/>
          <a:chOff x="0" y="0"/>
          <a:chExt cx="0" cy="0"/>
        </a:xfrm>
      </p:grpSpPr>
      <p:sp>
        <p:nvSpPr>
          <p:cNvPr id="731" name="Google Shape;731;p12: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732" name="Google Shape;732;p12: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733" name="Google Shape;733;p12: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Calibri"/>
              <a:buNone/>
            </a:pPr>
            <a:fld id="{00000000-1234-1234-1234-123412341234}" type="slidenum">
              <a:rPr b="0" i="0" lang="en-US" sz="1200" u="none" cap="none" strike="noStrike">
                <a:solidFill>
                  <a:srgbClr val="000000"/>
                </a:solidFill>
                <a:latin typeface="Calibri"/>
                <a:ea typeface="Calibri"/>
                <a:cs typeface="Calibri"/>
                <a:sym typeface="Calibri"/>
              </a:rPr>
              <a:t>‹#›</a:t>
            </a:fld>
            <a:endParaRPr b="0" i="0" sz="1200" u="none" cap="none" strike="noStrike">
              <a:solidFill>
                <a:srgbClr val="000000"/>
              </a:solidFill>
              <a:latin typeface="Calibri"/>
              <a:ea typeface="Calibri"/>
              <a:cs typeface="Calibri"/>
              <a:sym typeface="Calibri"/>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40" name="Shape 740"/>
        <p:cNvGrpSpPr/>
        <p:nvPr/>
      </p:nvGrpSpPr>
      <p:grpSpPr>
        <a:xfrm>
          <a:off x="0" y="0"/>
          <a:ext cx="0" cy="0"/>
          <a:chOff x="0" y="0"/>
          <a:chExt cx="0" cy="0"/>
        </a:xfrm>
      </p:grpSpPr>
      <p:sp>
        <p:nvSpPr>
          <p:cNvPr id="741" name="Google Shape;741;p13: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742" name="Google Shape;742;p13: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48" name="Shape 748"/>
        <p:cNvGrpSpPr/>
        <p:nvPr/>
      </p:nvGrpSpPr>
      <p:grpSpPr>
        <a:xfrm>
          <a:off x="0" y="0"/>
          <a:ext cx="0" cy="0"/>
          <a:chOff x="0" y="0"/>
          <a:chExt cx="0" cy="0"/>
        </a:xfrm>
      </p:grpSpPr>
      <p:sp>
        <p:nvSpPr>
          <p:cNvPr id="749" name="Google Shape;749;p14: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750" name="Google Shape;750;p14: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65" name="Shape 765"/>
        <p:cNvGrpSpPr/>
        <p:nvPr/>
      </p:nvGrpSpPr>
      <p:grpSpPr>
        <a:xfrm>
          <a:off x="0" y="0"/>
          <a:ext cx="0" cy="0"/>
          <a:chOff x="0" y="0"/>
          <a:chExt cx="0" cy="0"/>
        </a:xfrm>
      </p:grpSpPr>
      <p:sp>
        <p:nvSpPr>
          <p:cNvPr id="766" name="Google Shape;766;p15: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767" name="Google Shape;767;p15: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768" name="Google Shape;768;p15: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21" name="Shape 821"/>
        <p:cNvGrpSpPr/>
        <p:nvPr/>
      </p:nvGrpSpPr>
      <p:grpSpPr>
        <a:xfrm>
          <a:off x="0" y="0"/>
          <a:ext cx="0" cy="0"/>
          <a:chOff x="0" y="0"/>
          <a:chExt cx="0" cy="0"/>
        </a:xfrm>
      </p:grpSpPr>
      <p:sp>
        <p:nvSpPr>
          <p:cNvPr id="822" name="Google Shape;822;p16: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823" name="Google Shape;823;p16: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824" name="Google Shape;824;p16: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29" name="Shape 829"/>
        <p:cNvGrpSpPr/>
        <p:nvPr/>
      </p:nvGrpSpPr>
      <p:grpSpPr>
        <a:xfrm>
          <a:off x="0" y="0"/>
          <a:ext cx="0" cy="0"/>
          <a:chOff x="0" y="0"/>
          <a:chExt cx="0" cy="0"/>
        </a:xfrm>
      </p:grpSpPr>
      <p:sp>
        <p:nvSpPr>
          <p:cNvPr id="830" name="Google Shape;830;p17: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831" name="Google Shape;831;p17: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jpg"/><Relationship Id="rId3"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jpg"/><Relationship Id="rId3" Type="http://schemas.openxmlformats.org/officeDocument/2006/relationships/image" Target="../media/image3.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9.jpg"/><Relationship Id="rId3" Type="http://schemas.openxmlformats.org/officeDocument/2006/relationships/image" Target="../media/image3.png"/></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7.png"/><Relationship Id="rId3" Type="http://schemas.openxmlformats.org/officeDocument/2006/relationships/image" Target="../media/image3.png"/></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6.jpg"/><Relationship Id="rId3" Type="http://schemas.openxmlformats.org/officeDocument/2006/relationships/image" Target="../media/image3.png"/></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0.jpg"/><Relationship Id="rId3" Type="http://schemas.openxmlformats.org/officeDocument/2006/relationships/image" Target="../media/image3.png"/></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jpg"/><Relationship Id="rId3" Type="http://schemas.openxmlformats.org/officeDocument/2006/relationships/image" Target="../media/image3.png"/></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9.jpg"/><Relationship Id="rId3" Type="http://schemas.openxmlformats.org/officeDocument/2006/relationships/image" Target="../media/image3.png"/></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27.png"/><Relationship Id="rId3" Type="http://schemas.openxmlformats.org/officeDocument/2006/relationships/image" Target="../media/image3.png"/></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5.jpg"/><Relationship Id="rId3" Type="http://schemas.openxmlformats.org/officeDocument/2006/relationships/image" Target="../media/image3.png"/></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6.jpg"/><Relationship Id="rId3" Type="http://schemas.openxmlformats.org/officeDocument/2006/relationships/image" Target="../media/image3.png"/></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0.jpg"/><Relationship Id="rId3" Type="http://schemas.openxmlformats.org/officeDocument/2006/relationships/image" Target="../media/image3.png"/></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1.jpg"/><Relationship Id="rId3" Type="http://schemas.openxmlformats.org/officeDocument/2006/relationships/image" Target="../media/image3.png"/></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9.jpg"/><Relationship Id="rId3" Type="http://schemas.openxmlformats.org/officeDocument/2006/relationships/image" Target="../media/image3.png"/></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5.jpg"/><Relationship Id="rId3" Type="http://schemas.openxmlformats.org/officeDocument/2006/relationships/image" Target="../media/image3.png"/></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6.jpg"/><Relationship Id="rId3" Type="http://schemas.openxmlformats.org/officeDocument/2006/relationships/image" Target="../media/image3.png"/></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10.jpg"/><Relationship Id="rId3" Type="http://schemas.openxmlformats.org/officeDocument/2006/relationships/image" Target="../media/image3.png"/></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1.jpg"/><Relationship Id="rId3" Type="http://schemas.openxmlformats.org/officeDocument/2006/relationships/image" Target="../media/image3.png"/></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9.jpg"/><Relationship Id="rId3" Type="http://schemas.openxmlformats.org/officeDocument/2006/relationships/image" Target="../media/image3.png"/></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5.jpg"/><Relationship Id="rId3" Type="http://schemas.openxmlformats.org/officeDocument/2006/relationships/image" Target="../media/image3.png"/></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6.jpg"/><Relationship Id="rId3" Type="http://schemas.openxmlformats.org/officeDocument/2006/relationships/image" Target="../media/image3.png"/></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10.jpg"/><Relationship Id="rId3" Type="http://schemas.openxmlformats.org/officeDocument/2006/relationships/image" Target="../media/image3.png"/></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 Id="rId2" Type="http://schemas.openxmlformats.org/officeDocument/2006/relationships/image" Target="../media/image1.jpg"/><Relationship Id="rId3" Type="http://schemas.openxmlformats.org/officeDocument/2006/relationships/image" Target="../media/image3.png"/></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 Id="rId2" Type="http://schemas.openxmlformats.org/officeDocument/2006/relationships/image" Target="../media/image9.jpg"/><Relationship Id="rId3" Type="http://schemas.openxmlformats.org/officeDocument/2006/relationships/image" Target="../media/image3.png"/></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 Id="rId2" Type="http://schemas.openxmlformats.org/officeDocument/2006/relationships/image" Target="../media/image5.jpg"/><Relationship Id="rId3" Type="http://schemas.openxmlformats.org/officeDocument/2006/relationships/image" Target="../media/image3.png"/></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 Id="rId2" Type="http://schemas.openxmlformats.org/officeDocument/2006/relationships/image" Target="../media/image6.jpg"/><Relationship Id="rId3" Type="http://schemas.openxmlformats.org/officeDocument/2006/relationships/image" Target="../media/image3.png"/></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 Id="rId2" Type="http://schemas.openxmlformats.org/officeDocument/2006/relationships/image" Target="../media/image10.jpg"/><Relationship Id="rId3" Type="http://schemas.openxmlformats.org/officeDocument/2006/relationships/image" Target="../media/image3.png"/></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Assembly_Title" type="title">
  <p:cSld name="TITLE">
    <p:spTree>
      <p:nvGrpSpPr>
        <p:cNvPr id="20" name="Shape 20"/>
        <p:cNvGrpSpPr/>
        <p:nvPr/>
      </p:nvGrpSpPr>
      <p:grpSpPr>
        <a:xfrm>
          <a:off x="0" y="0"/>
          <a:ext cx="0" cy="0"/>
          <a:chOff x="0" y="0"/>
          <a:chExt cx="0" cy="0"/>
        </a:xfrm>
      </p:grpSpPr>
      <p:pic>
        <p:nvPicPr>
          <p:cNvPr id="21" name="Google Shape;21;p19"/>
          <p:cNvPicPr preferRelativeResize="0"/>
          <p:nvPr/>
        </p:nvPicPr>
        <p:blipFill rotWithShape="1">
          <a:blip r:embed="rId2">
            <a:alphaModFix/>
          </a:blip>
          <a:srcRect b="0" l="0" r="0" t="0"/>
          <a:stretch/>
        </p:blipFill>
        <p:spPr>
          <a:xfrm>
            <a:off x="0" y="0"/>
            <a:ext cx="9144000" cy="5143500"/>
          </a:xfrm>
          <a:prstGeom prst="rect">
            <a:avLst/>
          </a:prstGeom>
          <a:noFill/>
          <a:ln>
            <a:noFill/>
          </a:ln>
        </p:spPr>
      </p:pic>
      <p:sp>
        <p:nvSpPr>
          <p:cNvPr id="22" name="Google Shape;22;p19"/>
          <p:cNvSpPr txBox="1"/>
          <p:nvPr>
            <p:ph type="ctrTitle"/>
          </p:nvPr>
        </p:nvSpPr>
        <p:spPr>
          <a:xfrm>
            <a:off x="2943000" y="1160289"/>
            <a:ext cx="5781900" cy="2881513"/>
          </a:xfrm>
          <a:prstGeom prst="rect">
            <a:avLst/>
          </a:prstGeom>
          <a:noFill/>
          <a:ln>
            <a:noFill/>
          </a:ln>
        </p:spPr>
        <p:txBody>
          <a:bodyPr anchorCtr="0" anchor="ctr" bIns="45700" lIns="91425" spcFirstLastPara="1" rIns="91425" wrap="square" tIns="45700">
            <a:normAutofit/>
          </a:bodyPr>
          <a:lstStyle>
            <a:lvl1pPr lvl="0" algn="l">
              <a:spcBef>
                <a:spcPts val="0"/>
              </a:spcBef>
              <a:spcAft>
                <a:spcPts val="0"/>
              </a:spcAft>
              <a:buClr>
                <a:schemeClr val="lt2"/>
              </a:buClr>
              <a:buSzPts val="2600"/>
              <a:buFont typeface="Arial"/>
              <a:buNone/>
              <a:defRPr sz="2600">
                <a:solidFill>
                  <a:schemeClr val="lt2"/>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3" name="Google Shape;23;p19"/>
          <p:cNvSpPr txBox="1"/>
          <p:nvPr>
            <p:ph idx="1" type="subTitle"/>
          </p:nvPr>
        </p:nvSpPr>
        <p:spPr>
          <a:xfrm>
            <a:off x="2950143" y="3439065"/>
            <a:ext cx="5781901" cy="1321846"/>
          </a:xfrm>
          <a:prstGeom prst="rect">
            <a:avLst/>
          </a:prstGeom>
          <a:noFill/>
          <a:ln>
            <a:noFill/>
          </a:ln>
        </p:spPr>
        <p:txBody>
          <a:bodyPr anchorCtr="0" anchor="t" bIns="45700" lIns="91425" spcFirstLastPara="1" rIns="91425" wrap="square" tIns="45700">
            <a:normAutofit/>
          </a:bodyPr>
          <a:lstStyle>
            <a:lvl1pPr lvl="0" algn="l">
              <a:spcBef>
                <a:spcPts val="600"/>
              </a:spcBef>
              <a:spcAft>
                <a:spcPts val="0"/>
              </a:spcAft>
              <a:buSzPts val="1350"/>
              <a:buNone/>
              <a:defRPr b="1">
                <a:solidFill>
                  <a:schemeClr val="dk1"/>
                </a:solidFill>
              </a:defRPr>
            </a:lvl1pPr>
            <a:lvl2pPr lvl="1" algn="ctr">
              <a:spcBef>
                <a:spcPts val="600"/>
              </a:spcBef>
              <a:spcAft>
                <a:spcPts val="0"/>
              </a:spcAft>
              <a:buSzPts val="1350"/>
              <a:buNone/>
              <a:defRPr>
                <a:solidFill>
                  <a:srgbClr val="9A9EA3"/>
                </a:solidFill>
              </a:defRPr>
            </a:lvl2pPr>
            <a:lvl3pPr lvl="2" algn="ctr">
              <a:spcBef>
                <a:spcPts val="600"/>
              </a:spcBef>
              <a:spcAft>
                <a:spcPts val="0"/>
              </a:spcAft>
              <a:buSzPts val="1350"/>
              <a:buNone/>
              <a:defRPr>
                <a:solidFill>
                  <a:srgbClr val="9A9EA3"/>
                </a:solidFill>
              </a:defRPr>
            </a:lvl3pPr>
            <a:lvl4pPr lvl="3" algn="ctr">
              <a:spcBef>
                <a:spcPts val="600"/>
              </a:spcBef>
              <a:spcAft>
                <a:spcPts val="0"/>
              </a:spcAft>
              <a:buSzPts val="1350"/>
              <a:buNone/>
              <a:defRPr>
                <a:solidFill>
                  <a:srgbClr val="9A9EA3"/>
                </a:solidFill>
              </a:defRPr>
            </a:lvl4pPr>
            <a:lvl5pPr lvl="4" algn="ctr">
              <a:spcBef>
                <a:spcPts val="600"/>
              </a:spcBef>
              <a:spcAft>
                <a:spcPts val="0"/>
              </a:spcAft>
              <a:buSzPts val="1350"/>
              <a:buNone/>
              <a:defRPr>
                <a:solidFill>
                  <a:srgbClr val="9A9EA3"/>
                </a:solidFill>
              </a:defRPr>
            </a:lvl5pPr>
            <a:lvl6pPr lvl="5" algn="ctr">
              <a:spcBef>
                <a:spcPts val="300"/>
              </a:spcBef>
              <a:spcAft>
                <a:spcPts val="0"/>
              </a:spcAft>
              <a:buClr>
                <a:srgbClr val="9A9EA3"/>
              </a:buClr>
              <a:buSzPts val="1500"/>
              <a:buNone/>
              <a:defRPr>
                <a:solidFill>
                  <a:srgbClr val="9A9EA3"/>
                </a:solidFill>
              </a:defRPr>
            </a:lvl6pPr>
            <a:lvl7pPr lvl="6" algn="ctr">
              <a:spcBef>
                <a:spcPts val="300"/>
              </a:spcBef>
              <a:spcAft>
                <a:spcPts val="0"/>
              </a:spcAft>
              <a:buClr>
                <a:srgbClr val="9A9EA3"/>
              </a:buClr>
              <a:buSzPts val="1500"/>
              <a:buNone/>
              <a:defRPr>
                <a:solidFill>
                  <a:srgbClr val="9A9EA3"/>
                </a:solidFill>
              </a:defRPr>
            </a:lvl7pPr>
            <a:lvl8pPr lvl="7" algn="ctr">
              <a:spcBef>
                <a:spcPts val="300"/>
              </a:spcBef>
              <a:spcAft>
                <a:spcPts val="0"/>
              </a:spcAft>
              <a:buClr>
                <a:srgbClr val="9A9EA3"/>
              </a:buClr>
              <a:buSzPts val="1500"/>
              <a:buNone/>
              <a:defRPr>
                <a:solidFill>
                  <a:srgbClr val="9A9EA3"/>
                </a:solidFill>
              </a:defRPr>
            </a:lvl8pPr>
            <a:lvl9pPr lvl="8" algn="ctr">
              <a:spcBef>
                <a:spcPts val="300"/>
              </a:spcBef>
              <a:spcAft>
                <a:spcPts val="0"/>
              </a:spcAft>
              <a:buClr>
                <a:srgbClr val="9A9EA3"/>
              </a:buClr>
              <a:buSzPts val="1500"/>
              <a:buNone/>
              <a:defRPr>
                <a:solidFill>
                  <a:srgbClr val="9A9EA3"/>
                </a:solidFill>
              </a:defRPr>
            </a:lvl9pPr>
          </a:lstStyle>
          <a:p/>
        </p:txBody>
      </p:sp>
      <p:sp>
        <p:nvSpPr>
          <p:cNvPr id="24" name="Google Shape;24;p19"/>
          <p:cNvSpPr txBox="1"/>
          <p:nvPr>
            <p:ph idx="11" type="ftr"/>
          </p:nvPr>
        </p:nvSpPr>
        <p:spPr>
          <a:xfrm>
            <a:off x="4752524" y="4913066"/>
            <a:ext cx="4063304" cy="273844"/>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sz="700">
                <a:solidFill>
                  <a:srgbClr val="BFBFBF"/>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5" name="Google Shape;25;p19"/>
          <p:cNvSpPr txBox="1"/>
          <p:nvPr>
            <p:ph idx="12" type="sldNum"/>
          </p:nvPr>
        </p:nvSpPr>
        <p:spPr>
          <a:xfrm>
            <a:off x="8730919" y="4913066"/>
            <a:ext cx="367464"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b="0" i="0" sz="700" u="none" cap="none" strike="noStrike">
                <a:solidFill>
                  <a:srgbClr val="BFBFBF"/>
                </a:solidFill>
                <a:latin typeface="Arial"/>
                <a:ea typeface="Arial"/>
                <a:cs typeface="Arial"/>
                <a:sym typeface="Arial"/>
              </a:defRPr>
            </a:lvl1pPr>
            <a:lvl2pPr indent="0" lvl="1" marL="0" algn="r">
              <a:spcBef>
                <a:spcPts val="0"/>
              </a:spcBef>
              <a:buNone/>
              <a:defRPr b="0" i="0" sz="700" u="none" cap="none" strike="noStrike">
                <a:solidFill>
                  <a:srgbClr val="BFBFBF"/>
                </a:solidFill>
                <a:latin typeface="Arial"/>
                <a:ea typeface="Arial"/>
                <a:cs typeface="Arial"/>
                <a:sym typeface="Arial"/>
              </a:defRPr>
            </a:lvl2pPr>
            <a:lvl3pPr indent="0" lvl="2" marL="0" algn="r">
              <a:spcBef>
                <a:spcPts val="0"/>
              </a:spcBef>
              <a:buNone/>
              <a:defRPr b="0" i="0" sz="700" u="none" cap="none" strike="noStrike">
                <a:solidFill>
                  <a:srgbClr val="BFBFBF"/>
                </a:solidFill>
                <a:latin typeface="Arial"/>
                <a:ea typeface="Arial"/>
                <a:cs typeface="Arial"/>
                <a:sym typeface="Arial"/>
              </a:defRPr>
            </a:lvl3pPr>
            <a:lvl4pPr indent="0" lvl="3" marL="0" algn="r">
              <a:spcBef>
                <a:spcPts val="0"/>
              </a:spcBef>
              <a:buNone/>
              <a:defRPr b="0" i="0" sz="700" u="none" cap="none" strike="noStrike">
                <a:solidFill>
                  <a:srgbClr val="BFBFBF"/>
                </a:solidFill>
                <a:latin typeface="Arial"/>
                <a:ea typeface="Arial"/>
                <a:cs typeface="Arial"/>
                <a:sym typeface="Arial"/>
              </a:defRPr>
            </a:lvl4pPr>
            <a:lvl5pPr indent="0" lvl="4" marL="0" algn="r">
              <a:spcBef>
                <a:spcPts val="0"/>
              </a:spcBef>
              <a:buNone/>
              <a:defRPr b="0" i="0" sz="700" u="none" cap="none" strike="noStrike">
                <a:solidFill>
                  <a:srgbClr val="BFBFBF"/>
                </a:solidFill>
                <a:latin typeface="Arial"/>
                <a:ea typeface="Arial"/>
                <a:cs typeface="Arial"/>
                <a:sym typeface="Arial"/>
              </a:defRPr>
            </a:lvl5pPr>
            <a:lvl6pPr indent="0" lvl="5" marL="0" algn="r">
              <a:spcBef>
                <a:spcPts val="0"/>
              </a:spcBef>
              <a:buNone/>
              <a:defRPr b="0" i="0" sz="700" u="none" cap="none" strike="noStrike">
                <a:solidFill>
                  <a:srgbClr val="BFBFBF"/>
                </a:solidFill>
                <a:latin typeface="Arial"/>
                <a:ea typeface="Arial"/>
                <a:cs typeface="Arial"/>
                <a:sym typeface="Arial"/>
              </a:defRPr>
            </a:lvl6pPr>
            <a:lvl7pPr indent="0" lvl="6" marL="0" algn="r">
              <a:spcBef>
                <a:spcPts val="0"/>
              </a:spcBef>
              <a:buNone/>
              <a:defRPr b="0" i="0" sz="700" u="none" cap="none" strike="noStrike">
                <a:solidFill>
                  <a:srgbClr val="BFBFBF"/>
                </a:solidFill>
                <a:latin typeface="Arial"/>
                <a:ea typeface="Arial"/>
                <a:cs typeface="Arial"/>
                <a:sym typeface="Arial"/>
              </a:defRPr>
            </a:lvl7pPr>
            <a:lvl8pPr indent="0" lvl="7" marL="0" algn="r">
              <a:spcBef>
                <a:spcPts val="0"/>
              </a:spcBef>
              <a:buNone/>
              <a:defRPr b="0" i="0" sz="700" u="none" cap="none" strike="noStrike">
                <a:solidFill>
                  <a:srgbClr val="BFBFBF"/>
                </a:solidFill>
                <a:latin typeface="Arial"/>
                <a:ea typeface="Arial"/>
                <a:cs typeface="Arial"/>
                <a:sym typeface="Arial"/>
              </a:defRPr>
            </a:lvl8pPr>
            <a:lvl9pPr indent="0" lvl="8" marL="0" algn="r">
              <a:spcBef>
                <a:spcPts val="0"/>
              </a:spcBef>
              <a:buNone/>
              <a:defRPr b="0" i="0" sz="700" u="none" cap="none" strike="noStrike">
                <a:solidFill>
                  <a:srgbClr val="BFBFBF"/>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
        <p:nvSpPr>
          <p:cNvPr id="26" name="Google Shape;26;p19"/>
          <p:cNvSpPr txBox="1"/>
          <p:nvPr/>
        </p:nvSpPr>
        <p:spPr>
          <a:xfrm>
            <a:off x="2953265" y="4922005"/>
            <a:ext cx="4093769" cy="273844"/>
          </a:xfrm>
          <a:prstGeom prst="rect">
            <a:avLst/>
          </a:prstGeom>
          <a:noFill/>
          <a:ln>
            <a:noFill/>
          </a:ln>
        </p:spPr>
        <p:txBody>
          <a:bodyPr anchorCtr="0" anchor="ctr" bIns="45700" lIns="91425" spcFirstLastPara="1" rIns="91425" wrap="square" tIns="45700">
            <a:noAutofit/>
          </a:bodyPr>
          <a:lstStyle/>
          <a:p>
            <a:pPr indent="0" lvl="0" marL="0" marR="0" rtl="0" algn="l">
              <a:lnSpc>
                <a:spcPct val="95000"/>
              </a:lnSpc>
              <a:spcBef>
                <a:spcPts val="0"/>
              </a:spcBef>
              <a:spcAft>
                <a:spcPts val="0"/>
              </a:spcAft>
              <a:buClr>
                <a:srgbClr val="FFFFFF"/>
              </a:buClr>
              <a:buSzPts val="700"/>
              <a:buFont typeface="Arial"/>
              <a:buNone/>
            </a:pPr>
            <a:r>
              <a:rPr b="0" i="0" lang="en-US" sz="700" u="none" cap="none" strike="noStrike">
                <a:solidFill>
                  <a:srgbClr val="BFBFBF"/>
                </a:solidFill>
                <a:latin typeface="Arial"/>
                <a:ea typeface="Arial"/>
                <a:cs typeface="Arial"/>
                <a:sym typeface="Arial"/>
              </a:rPr>
              <a:t>©2020 ASSEMBLY BIOSCIENCES, INC.</a:t>
            </a:r>
            <a:endParaRPr/>
          </a:p>
        </p:txBody>
      </p:sp>
      <p:pic>
        <p:nvPicPr>
          <p:cNvPr id="27" name="Google Shape;27;p19"/>
          <p:cNvPicPr preferRelativeResize="0"/>
          <p:nvPr/>
        </p:nvPicPr>
        <p:blipFill rotWithShape="1">
          <a:blip r:embed="rId3">
            <a:alphaModFix/>
          </a:blip>
          <a:srcRect b="0" l="0" r="0" t="0"/>
          <a:stretch/>
        </p:blipFill>
        <p:spPr>
          <a:xfrm>
            <a:off x="5965588" y="382589"/>
            <a:ext cx="2498726" cy="514719"/>
          </a:xfrm>
          <a:prstGeom prst="rect">
            <a:avLst/>
          </a:prstGeom>
          <a:noFill/>
          <a:ln>
            <a:noFill/>
          </a:ln>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Assembly_Title and Content" type="obj">
  <p:cSld name="OBJECT">
    <p:spTree>
      <p:nvGrpSpPr>
        <p:cNvPr id="28" name="Shape 28"/>
        <p:cNvGrpSpPr/>
        <p:nvPr/>
      </p:nvGrpSpPr>
      <p:grpSpPr>
        <a:xfrm>
          <a:off x="0" y="0"/>
          <a:ext cx="0" cy="0"/>
          <a:chOff x="0" y="0"/>
          <a:chExt cx="0" cy="0"/>
        </a:xfrm>
      </p:grpSpPr>
      <p:sp>
        <p:nvSpPr>
          <p:cNvPr id="29" name="Google Shape;29;p20"/>
          <p:cNvSpPr txBox="1"/>
          <p:nvPr>
            <p:ph type="title"/>
          </p:nvPr>
        </p:nvSpPr>
        <p:spPr>
          <a:xfrm>
            <a:off x="322263" y="-7730"/>
            <a:ext cx="8402637" cy="857250"/>
          </a:xfrm>
          <a:prstGeom prst="rect">
            <a:avLst/>
          </a:prstGeom>
          <a:noFill/>
          <a:ln>
            <a:noFill/>
          </a:ln>
        </p:spPr>
        <p:txBody>
          <a:bodyPr anchorCtr="0" anchor="ctr" bIns="45700" lIns="91425" spcFirstLastPara="1" rIns="91425" wrap="square" tIns="45700">
            <a:normAutofit/>
          </a:bodyPr>
          <a:lstStyle>
            <a:lvl1pPr lvl="0" algn="l">
              <a:spcBef>
                <a:spcPts val="0"/>
              </a:spcBef>
              <a:spcAft>
                <a:spcPts val="0"/>
              </a:spcAft>
              <a:buClr>
                <a:schemeClr val="lt2"/>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0" name="Google Shape;30;p20"/>
          <p:cNvSpPr txBox="1"/>
          <p:nvPr>
            <p:ph idx="1" type="body"/>
          </p:nvPr>
        </p:nvSpPr>
        <p:spPr>
          <a:xfrm>
            <a:off x="322263" y="974612"/>
            <a:ext cx="8402637" cy="3844587"/>
          </a:xfrm>
          <a:prstGeom prst="rect">
            <a:avLst/>
          </a:prstGeom>
          <a:noFill/>
          <a:ln>
            <a:noFill/>
          </a:ln>
        </p:spPr>
        <p:txBody>
          <a:bodyPr anchorCtr="0" anchor="t" bIns="45700" lIns="91425" spcFirstLastPara="1" rIns="91425" wrap="square" tIns="45700">
            <a:normAutofit/>
          </a:bodyPr>
          <a:lstStyle>
            <a:lvl1pPr indent="-342900" lvl="0" marL="457200" algn="l">
              <a:spcBef>
                <a:spcPts val="600"/>
              </a:spcBef>
              <a:spcAft>
                <a:spcPts val="0"/>
              </a:spcAft>
              <a:buSzPts val="1800"/>
              <a:buChar char="•"/>
              <a:defRPr/>
            </a:lvl1pPr>
            <a:lvl2pPr indent="-342900" lvl="1" marL="914400" algn="l">
              <a:spcBef>
                <a:spcPts val="600"/>
              </a:spcBef>
              <a:spcAft>
                <a:spcPts val="0"/>
              </a:spcAft>
              <a:buSzPts val="1800"/>
              <a:buChar char="–"/>
              <a:defRPr/>
            </a:lvl2pPr>
            <a:lvl3pPr indent="-342900" lvl="2" marL="1371600" algn="l">
              <a:spcBef>
                <a:spcPts val="600"/>
              </a:spcBef>
              <a:spcAft>
                <a:spcPts val="0"/>
              </a:spcAft>
              <a:buSzPts val="1800"/>
              <a:buChar char="▪"/>
              <a:defRPr/>
            </a:lvl3pPr>
            <a:lvl4pPr indent="-342900" lvl="3" marL="1828800" algn="l">
              <a:spcBef>
                <a:spcPts val="600"/>
              </a:spcBef>
              <a:spcAft>
                <a:spcPts val="0"/>
              </a:spcAft>
              <a:buSzPts val="1800"/>
              <a:buChar char="•"/>
              <a:defRPr/>
            </a:lvl4pPr>
            <a:lvl5pPr indent="-342900" lvl="4" marL="2286000" algn="l">
              <a:spcBef>
                <a:spcPts val="600"/>
              </a:spcBef>
              <a:spcAft>
                <a:spcPts val="0"/>
              </a:spcAft>
              <a:buSzPts val="1800"/>
              <a:buChar char="»"/>
              <a:defRPr/>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
        <p:nvSpPr>
          <p:cNvPr id="31" name="Google Shape;31;p20"/>
          <p:cNvSpPr txBox="1"/>
          <p:nvPr>
            <p:ph idx="11" type="ftr"/>
          </p:nvPr>
        </p:nvSpPr>
        <p:spPr>
          <a:xfrm>
            <a:off x="4752524" y="4913066"/>
            <a:ext cx="4063304" cy="273844"/>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2" name="Google Shape;32;p20"/>
          <p:cNvSpPr txBox="1"/>
          <p:nvPr>
            <p:ph idx="12" type="sldNum"/>
          </p:nvPr>
        </p:nvSpPr>
        <p:spPr>
          <a:xfrm>
            <a:off x="8730919" y="4913066"/>
            <a:ext cx="367464"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b="0" i="0" sz="700" u="none" cap="none" strike="noStrike">
                <a:solidFill>
                  <a:schemeClr val="lt1"/>
                </a:solidFill>
                <a:latin typeface="Arial"/>
                <a:ea typeface="Arial"/>
                <a:cs typeface="Arial"/>
                <a:sym typeface="Arial"/>
              </a:defRPr>
            </a:lvl1pPr>
            <a:lvl2pPr indent="0" lvl="1" marL="0" algn="r">
              <a:spcBef>
                <a:spcPts val="0"/>
              </a:spcBef>
              <a:buNone/>
              <a:defRPr b="0" i="0" sz="700" u="none" cap="none" strike="noStrike">
                <a:solidFill>
                  <a:schemeClr val="lt1"/>
                </a:solidFill>
                <a:latin typeface="Arial"/>
                <a:ea typeface="Arial"/>
                <a:cs typeface="Arial"/>
                <a:sym typeface="Arial"/>
              </a:defRPr>
            </a:lvl2pPr>
            <a:lvl3pPr indent="0" lvl="2" marL="0" algn="r">
              <a:spcBef>
                <a:spcPts val="0"/>
              </a:spcBef>
              <a:buNone/>
              <a:defRPr b="0" i="0" sz="700" u="none" cap="none" strike="noStrike">
                <a:solidFill>
                  <a:schemeClr val="lt1"/>
                </a:solidFill>
                <a:latin typeface="Arial"/>
                <a:ea typeface="Arial"/>
                <a:cs typeface="Arial"/>
                <a:sym typeface="Arial"/>
              </a:defRPr>
            </a:lvl3pPr>
            <a:lvl4pPr indent="0" lvl="3" marL="0" algn="r">
              <a:spcBef>
                <a:spcPts val="0"/>
              </a:spcBef>
              <a:buNone/>
              <a:defRPr b="0" i="0" sz="700" u="none" cap="none" strike="noStrike">
                <a:solidFill>
                  <a:schemeClr val="lt1"/>
                </a:solidFill>
                <a:latin typeface="Arial"/>
                <a:ea typeface="Arial"/>
                <a:cs typeface="Arial"/>
                <a:sym typeface="Arial"/>
              </a:defRPr>
            </a:lvl4pPr>
            <a:lvl5pPr indent="0" lvl="4" marL="0" algn="r">
              <a:spcBef>
                <a:spcPts val="0"/>
              </a:spcBef>
              <a:buNone/>
              <a:defRPr b="0" i="0" sz="700" u="none" cap="none" strike="noStrike">
                <a:solidFill>
                  <a:schemeClr val="lt1"/>
                </a:solidFill>
                <a:latin typeface="Arial"/>
                <a:ea typeface="Arial"/>
                <a:cs typeface="Arial"/>
                <a:sym typeface="Arial"/>
              </a:defRPr>
            </a:lvl5pPr>
            <a:lvl6pPr indent="0" lvl="5" marL="0" algn="r">
              <a:spcBef>
                <a:spcPts val="0"/>
              </a:spcBef>
              <a:buNone/>
              <a:defRPr b="0" i="0" sz="700" u="none" cap="none" strike="noStrike">
                <a:solidFill>
                  <a:schemeClr val="lt1"/>
                </a:solidFill>
                <a:latin typeface="Arial"/>
                <a:ea typeface="Arial"/>
                <a:cs typeface="Arial"/>
                <a:sym typeface="Arial"/>
              </a:defRPr>
            </a:lvl6pPr>
            <a:lvl7pPr indent="0" lvl="6" marL="0" algn="r">
              <a:spcBef>
                <a:spcPts val="0"/>
              </a:spcBef>
              <a:buNone/>
              <a:defRPr b="0" i="0" sz="700" u="none" cap="none" strike="noStrike">
                <a:solidFill>
                  <a:schemeClr val="lt1"/>
                </a:solidFill>
                <a:latin typeface="Arial"/>
                <a:ea typeface="Arial"/>
                <a:cs typeface="Arial"/>
                <a:sym typeface="Arial"/>
              </a:defRPr>
            </a:lvl7pPr>
            <a:lvl8pPr indent="0" lvl="7" marL="0" algn="r">
              <a:spcBef>
                <a:spcPts val="0"/>
              </a:spcBef>
              <a:buNone/>
              <a:defRPr b="0" i="0" sz="700" u="none" cap="none" strike="noStrike">
                <a:solidFill>
                  <a:schemeClr val="lt1"/>
                </a:solidFill>
                <a:latin typeface="Arial"/>
                <a:ea typeface="Arial"/>
                <a:cs typeface="Arial"/>
                <a:sym typeface="Arial"/>
              </a:defRPr>
            </a:lvl8pPr>
            <a:lvl9pPr indent="0" lvl="8" marL="0" algn="r">
              <a:spcBef>
                <a:spcPts val="0"/>
              </a:spcBef>
              <a:buNone/>
              <a:defRPr b="0" i="0" sz="700" u="none" cap="none" strike="noStrike">
                <a:solidFill>
                  <a:schemeClr val="lt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Assembly Transition Green">
  <p:cSld name="Assembly Transition Green">
    <p:spTree>
      <p:nvGrpSpPr>
        <p:cNvPr id="33" name="Shape 33"/>
        <p:cNvGrpSpPr/>
        <p:nvPr/>
      </p:nvGrpSpPr>
      <p:grpSpPr>
        <a:xfrm>
          <a:off x="0" y="0"/>
          <a:ext cx="0" cy="0"/>
          <a:chOff x="0" y="0"/>
          <a:chExt cx="0" cy="0"/>
        </a:xfrm>
      </p:grpSpPr>
      <p:pic>
        <p:nvPicPr>
          <p:cNvPr id="34" name="Google Shape;34;p31"/>
          <p:cNvPicPr preferRelativeResize="0"/>
          <p:nvPr/>
        </p:nvPicPr>
        <p:blipFill rotWithShape="1">
          <a:blip r:embed="rId2">
            <a:alphaModFix/>
          </a:blip>
          <a:srcRect b="0" l="0" r="0" t="0"/>
          <a:stretch/>
        </p:blipFill>
        <p:spPr>
          <a:xfrm>
            <a:off x="0" y="0"/>
            <a:ext cx="9144000" cy="5143500"/>
          </a:xfrm>
          <a:prstGeom prst="rect">
            <a:avLst/>
          </a:prstGeom>
          <a:noFill/>
          <a:ln>
            <a:noFill/>
          </a:ln>
        </p:spPr>
      </p:pic>
      <p:sp>
        <p:nvSpPr>
          <p:cNvPr id="35" name="Google Shape;35;p31"/>
          <p:cNvSpPr txBox="1"/>
          <p:nvPr>
            <p:ph type="ctrTitle"/>
          </p:nvPr>
        </p:nvSpPr>
        <p:spPr>
          <a:xfrm>
            <a:off x="2943000" y="1047497"/>
            <a:ext cx="5781900" cy="1795595"/>
          </a:xfrm>
          <a:prstGeom prst="rect">
            <a:avLst/>
          </a:prstGeom>
          <a:noFill/>
          <a:ln>
            <a:noFill/>
          </a:ln>
        </p:spPr>
        <p:txBody>
          <a:bodyPr anchorCtr="0" anchor="b" bIns="45700" lIns="91425" spcFirstLastPara="1" rIns="91425" wrap="square" tIns="45700">
            <a:normAutofit/>
          </a:bodyPr>
          <a:lstStyle>
            <a:lvl1pPr lvl="0" algn="l">
              <a:spcBef>
                <a:spcPts val="0"/>
              </a:spcBef>
              <a:spcAft>
                <a:spcPts val="0"/>
              </a:spcAft>
              <a:buClr>
                <a:schemeClr val="lt2"/>
              </a:buClr>
              <a:buSzPts val="2600"/>
              <a:buFont typeface="Arial"/>
              <a:buNone/>
              <a:defRPr sz="2600">
                <a:solidFill>
                  <a:schemeClr val="lt2"/>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6" name="Google Shape;36;p31"/>
          <p:cNvSpPr txBox="1"/>
          <p:nvPr>
            <p:ph idx="1" type="subTitle"/>
          </p:nvPr>
        </p:nvSpPr>
        <p:spPr>
          <a:xfrm>
            <a:off x="2950143" y="3439065"/>
            <a:ext cx="5781901" cy="1321846"/>
          </a:xfrm>
          <a:prstGeom prst="rect">
            <a:avLst/>
          </a:prstGeom>
          <a:noFill/>
          <a:ln>
            <a:noFill/>
          </a:ln>
        </p:spPr>
        <p:txBody>
          <a:bodyPr anchorCtr="0" anchor="t" bIns="45700" lIns="91425" spcFirstLastPara="1" rIns="91425" wrap="square" tIns="45700">
            <a:normAutofit/>
          </a:bodyPr>
          <a:lstStyle>
            <a:lvl1pPr lvl="0" algn="l">
              <a:spcBef>
                <a:spcPts val="600"/>
              </a:spcBef>
              <a:spcAft>
                <a:spcPts val="0"/>
              </a:spcAft>
              <a:buSzPts val="1350"/>
              <a:buNone/>
              <a:defRPr b="1">
                <a:solidFill>
                  <a:schemeClr val="lt1"/>
                </a:solidFill>
              </a:defRPr>
            </a:lvl1pPr>
            <a:lvl2pPr lvl="1" algn="ctr">
              <a:spcBef>
                <a:spcPts val="600"/>
              </a:spcBef>
              <a:spcAft>
                <a:spcPts val="0"/>
              </a:spcAft>
              <a:buSzPts val="1350"/>
              <a:buNone/>
              <a:defRPr>
                <a:solidFill>
                  <a:srgbClr val="9A9EA3"/>
                </a:solidFill>
              </a:defRPr>
            </a:lvl2pPr>
            <a:lvl3pPr lvl="2" algn="ctr">
              <a:spcBef>
                <a:spcPts val="600"/>
              </a:spcBef>
              <a:spcAft>
                <a:spcPts val="0"/>
              </a:spcAft>
              <a:buSzPts val="1350"/>
              <a:buNone/>
              <a:defRPr>
                <a:solidFill>
                  <a:srgbClr val="9A9EA3"/>
                </a:solidFill>
              </a:defRPr>
            </a:lvl3pPr>
            <a:lvl4pPr lvl="3" algn="ctr">
              <a:spcBef>
                <a:spcPts val="600"/>
              </a:spcBef>
              <a:spcAft>
                <a:spcPts val="0"/>
              </a:spcAft>
              <a:buSzPts val="1350"/>
              <a:buNone/>
              <a:defRPr>
                <a:solidFill>
                  <a:srgbClr val="9A9EA3"/>
                </a:solidFill>
              </a:defRPr>
            </a:lvl4pPr>
            <a:lvl5pPr lvl="4" algn="ctr">
              <a:spcBef>
                <a:spcPts val="600"/>
              </a:spcBef>
              <a:spcAft>
                <a:spcPts val="0"/>
              </a:spcAft>
              <a:buSzPts val="1350"/>
              <a:buNone/>
              <a:defRPr>
                <a:solidFill>
                  <a:srgbClr val="9A9EA3"/>
                </a:solidFill>
              </a:defRPr>
            </a:lvl5pPr>
            <a:lvl6pPr lvl="5" algn="ctr">
              <a:spcBef>
                <a:spcPts val="300"/>
              </a:spcBef>
              <a:spcAft>
                <a:spcPts val="0"/>
              </a:spcAft>
              <a:buClr>
                <a:srgbClr val="9A9EA3"/>
              </a:buClr>
              <a:buSzPts val="1500"/>
              <a:buNone/>
              <a:defRPr>
                <a:solidFill>
                  <a:srgbClr val="9A9EA3"/>
                </a:solidFill>
              </a:defRPr>
            </a:lvl6pPr>
            <a:lvl7pPr lvl="6" algn="ctr">
              <a:spcBef>
                <a:spcPts val="300"/>
              </a:spcBef>
              <a:spcAft>
                <a:spcPts val="0"/>
              </a:spcAft>
              <a:buClr>
                <a:srgbClr val="9A9EA3"/>
              </a:buClr>
              <a:buSzPts val="1500"/>
              <a:buNone/>
              <a:defRPr>
                <a:solidFill>
                  <a:srgbClr val="9A9EA3"/>
                </a:solidFill>
              </a:defRPr>
            </a:lvl7pPr>
            <a:lvl8pPr lvl="7" algn="ctr">
              <a:spcBef>
                <a:spcPts val="300"/>
              </a:spcBef>
              <a:spcAft>
                <a:spcPts val="0"/>
              </a:spcAft>
              <a:buClr>
                <a:srgbClr val="9A9EA3"/>
              </a:buClr>
              <a:buSzPts val="1500"/>
              <a:buNone/>
              <a:defRPr>
                <a:solidFill>
                  <a:srgbClr val="9A9EA3"/>
                </a:solidFill>
              </a:defRPr>
            </a:lvl8pPr>
            <a:lvl9pPr lvl="8" algn="ctr">
              <a:spcBef>
                <a:spcPts val="300"/>
              </a:spcBef>
              <a:spcAft>
                <a:spcPts val="0"/>
              </a:spcAft>
              <a:buClr>
                <a:srgbClr val="9A9EA3"/>
              </a:buClr>
              <a:buSzPts val="1500"/>
              <a:buNone/>
              <a:defRPr>
                <a:solidFill>
                  <a:srgbClr val="9A9EA3"/>
                </a:solidFill>
              </a:defRPr>
            </a:lvl9pPr>
          </a:lstStyle>
          <a:p/>
        </p:txBody>
      </p:sp>
      <p:sp>
        <p:nvSpPr>
          <p:cNvPr id="37" name="Google Shape;37;p31"/>
          <p:cNvSpPr txBox="1"/>
          <p:nvPr>
            <p:ph idx="11" type="ftr"/>
          </p:nvPr>
        </p:nvSpPr>
        <p:spPr>
          <a:xfrm>
            <a:off x="4752524" y="4913066"/>
            <a:ext cx="4063304" cy="273844"/>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sz="700">
                <a:solidFill>
                  <a:schemeClr val="lt1"/>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8" name="Google Shape;38;p31"/>
          <p:cNvSpPr txBox="1"/>
          <p:nvPr>
            <p:ph idx="12" type="sldNum"/>
          </p:nvPr>
        </p:nvSpPr>
        <p:spPr>
          <a:xfrm>
            <a:off x="8730919" y="4913066"/>
            <a:ext cx="367464"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sz="700">
                <a:solidFill>
                  <a:schemeClr val="lt1"/>
                </a:solidFill>
                <a:latin typeface="Arial"/>
                <a:ea typeface="Arial"/>
                <a:cs typeface="Arial"/>
                <a:sym typeface="Arial"/>
              </a:defRPr>
            </a:lvl1pPr>
            <a:lvl2pPr indent="0" lvl="1" marL="0" algn="r">
              <a:spcBef>
                <a:spcPts val="0"/>
              </a:spcBef>
              <a:buNone/>
              <a:defRPr sz="700">
                <a:solidFill>
                  <a:schemeClr val="lt1"/>
                </a:solidFill>
                <a:latin typeface="Arial"/>
                <a:ea typeface="Arial"/>
                <a:cs typeface="Arial"/>
                <a:sym typeface="Arial"/>
              </a:defRPr>
            </a:lvl2pPr>
            <a:lvl3pPr indent="0" lvl="2" marL="0" algn="r">
              <a:spcBef>
                <a:spcPts val="0"/>
              </a:spcBef>
              <a:buNone/>
              <a:defRPr sz="700">
                <a:solidFill>
                  <a:schemeClr val="lt1"/>
                </a:solidFill>
                <a:latin typeface="Arial"/>
                <a:ea typeface="Arial"/>
                <a:cs typeface="Arial"/>
                <a:sym typeface="Arial"/>
              </a:defRPr>
            </a:lvl3pPr>
            <a:lvl4pPr indent="0" lvl="3" marL="0" algn="r">
              <a:spcBef>
                <a:spcPts val="0"/>
              </a:spcBef>
              <a:buNone/>
              <a:defRPr sz="700">
                <a:solidFill>
                  <a:schemeClr val="lt1"/>
                </a:solidFill>
                <a:latin typeface="Arial"/>
                <a:ea typeface="Arial"/>
                <a:cs typeface="Arial"/>
                <a:sym typeface="Arial"/>
              </a:defRPr>
            </a:lvl4pPr>
            <a:lvl5pPr indent="0" lvl="4" marL="0" algn="r">
              <a:spcBef>
                <a:spcPts val="0"/>
              </a:spcBef>
              <a:buNone/>
              <a:defRPr sz="700">
                <a:solidFill>
                  <a:schemeClr val="lt1"/>
                </a:solidFill>
                <a:latin typeface="Arial"/>
                <a:ea typeface="Arial"/>
                <a:cs typeface="Arial"/>
                <a:sym typeface="Arial"/>
              </a:defRPr>
            </a:lvl5pPr>
            <a:lvl6pPr indent="0" lvl="5" marL="0" algn="r">
              <a:spcBef>
                <a:spcPts val="0"/>
              </a:spcBef>
              <a:buNone/>
              <a:defRPr sz="700">
                <a:solidFill>
                  <a:schemeClr val="lt1"/>
                </a:solidFill>
                <a:latin typeface="Arial"/>
                <a:ea typeface="Arial"/>
                <a:cs typeface="Arial"/>
                <a:sym typeface="Arial"/>
              </a:defRPr>
            </a:lvl6pPr>
            <a:lvl7pPr indent="0" lvl="6" marL="0" algn="r">
              <a:spcBef>
                <a:spcPts val="0"/>
              </a:spcBef>
              <a:buNone/>
              <a:defRPr sz="700">
                <a:solidFill>
                  <a:schemeClr val="lt1"/>
                </a:solidFill>
                <a:latin typeface="Arial"/>
                <a:ea typeface="Arial"/>
                <a:cs typeface="Arial"/>
                <a:sym typeface="Arial"/>
              </a:defRPr>
            </a:lvl7pPr>
            <a:lvl8pPr indent="0" lvl="7" marL="0" algn="r">
              <a:spcBef>
                <a:spcPts val="0"/>
              </a:spcBef>
              <a:buNone/>
              <a:defRPr sz="700">
                <a:solidFill>
                  <a:schemeClr val="lt1"/>
                </a:solidFill>
                <a:latin typeface="Arial"/>
                <a:ea typeface="Arial"/>
                <a:cs typeface="Arial"/>
                <a:sym typeface="Arial"/>
              </a:defRPr>
            </a:lvl8pPr>
            <a:lvl9pPr indent="0" lvl="8" marL="0" algn="r">
              <a:spcBef>
                <a:spcPts val="0"/>
              </a:spcBef>
              <a:buNone/>
              <a:defRPr sz="700">
                <a:solidFill>
                  <a:schemeClr val="lt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pic>
        <p:nvPicPr>
          <p:cNvPr id="39" name="Google Shape;39;p31"/>
          <p:cNvPicPr preferRelativeResize="0"/>
          <p:nvPr/>
        </p:nvPicPr>
        <p:blipFill rotWithShape="1">
          <a:blip r:embed="rId3">
            <a:alphaModFix/>
          </a:blip>
          <a:srcRect b="0" l="0" r="0" t="0"/>
          <a:stretch/>
        </p:blipFill>
        <p:spPr>
          <a:xfrm>
            <a:off x="6605506" y="382589"/>
            <a:ext cx="2126538" cy="438051"/>
          </a:xfrm>
          <a:prstGeom prst="rect">
            <a:avLst/>
          </a:prstGeom>
          <a:noFill/>
          <a:ln>
            <a:noFill/>
          </a:ln>
        </p:spPr>
      </p:pic>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Assembly_Transition Gray">
  <p:cSld name="Assembly_Transition Gray">
    <p:spTree>
      <p:nvGrpSpPr>
        <p:cNvPr id="40" name="Shape 40"/>
        <p:cNvGrpSpPr/>
        <p:nvPr/>
      </p:nvGrpSpPr>
      <p:grpSpPr>
        <a:xfrm>
          <a:off x="0" y="0"/>
          <a:ext cx="0" cy="0"/>
          <a:chOff x="0" y="0"/>
          <a:chExt cx="0" cy="0"/>
        </a:xfrm>
      </p:grpSpPr>
      <p:pic>
        <p:nvPicPr>
          <p:cNvPr id="41" name="Google Shape;41;p32"/>
          <p:cNvPicPr preferRelativeResize="0"/>
          <p:nvPr/>
        </p:nvPicPr>
        <p:blipFill rotWithShape="1">
          <a:blip r:embed="rId2">
            <a:alphaModFix/>
          </a:blip>
          <a:srcRect b="0" l="0" r="0" t="0"/>
          <a:stretch/>
        </p:blipFill>
        <p:spPr>
          <a:xfrm>
            <a:off x="0" y="0"/>
            <a:ext cx="9144000" cy="5143500"/>
          </a:xfrm>
          <a:prstGeom prst="rect">
            <a:avLst/>
          </a:prstGeom>
          <a:noFill/>
          <a:ln>
            <a:noFill/>
          </a:ln>
        </p:spPr>
      </p:pic>
      <p:sp>
        <p:nvSpPr>
          <p:cNvPr id="42" name="Google Shape;42;p32"/>
          <p:cNvSpPr txBox="1"/>
          <p:nvPr>
            <p:ph type="ctrTitle"/>
          </p:nvPr>
        </p:nvSpPr>
        <p:spPr>
          <a:xfrm>
            <a:off x="2943000" y="1047497"/>
            <a:ext cx="5781900" cy="1795595"/>
          </a:xfrm>
          <a:prstGeom prst="rect">
            <a:avLst/>
          </a:prstGeom>
          <a:noFill/>
          <a:ln>
            <a:noFill/>
          </a:ln>
        </p:spPr>
        <p:txBody>
          <a:bodyPr anchorCtr="0" anchor="b" bIns="45700" lIns="91425" spcFirstLastPara="1" rIns="91425" wrap="square" tIns="45700">
            <a:normAutofit/>
          </a:bodyPr>
          <a:lstStyle>
            <a:lvl1pPr lvl="0" algn="l">
              <a:spcBef>
                <a:spcPts val="0"/>
              </a:spcBef>
              <a:spcAft>
                <a:spcPts val="0"/>
              </a:spcAft>
              <a:buClr>
                <a:schemeClr val="lt2"/>
              </a:buClr>
              <a:buSzPts val="2600"/>
              <a:buFont typeface="Arial"/>
              <a:buNone/>
              <a:defRPr sz="2600">
                <a:solidFill>
                  <a:schemeClr val="lt2"/>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3" name="Google Shape;43;p32"/>
          <p:cNvSpPr txBox="1"/>
          <p:nvPr>
            <p:ph idx="1" type="subTitle"/>
          </p:nvPr>
        </p:nvSpPr>
        <p:spPr>
          <a:xfrm>
            <a:off x="2950143" y="3439065"/>
            <a:ext cx="5781901" cy="1321846"/>
          </a:xfrm>
          <a:prstGeom prst="rect">
            <a:avLst/>
          </a:prstGeom>
          <a:noFill/>
          <a:ln>
            <a:noFill/>
          </a:ln>
        </p:spPr>
        <p:txBody>
          <a:bodyPr anchorCtr="0" anchor="t" bIns="45700" lIns="91425" spcFirstLastPara="1" rIns="91425" wrap="square" tIns="45700">
            <a:normAutofit/>
          </a:bodyPr>
          <a:lstStyle>
            <a:lvl1pPr lvl="0" algn="l">
              <a:spcBef>
                <a:spcPts val="600"/>
              </a:spcBef>
              <a:spcAft>
                <a:spcPts val="0"/>
              </a:spcAft>
              <a:buSzPts val="1350"/>
              <a:buNone/>
              <a:defRPr b="1">
                <a:solidFill>
                  <a:schemeClr val="lt1"/>
                </a:solidFill>
              </a:defRPr>
            </a:lvl1pPr>
            <a:lvl2pPr lvl="1" algn="ctr">
              <a:spcBef>
                <a:spcPts val="600"/>
              </a:spcBef>
              <a:spcAft>
                <a:spcPts val="0"/>
              </a:spcAft>
              <a:buSzPts val="1350"/>
              <a:buNone/>
              <a:defRPr>
                <a:solidFill>
                  <a:srgbClr val="9A9EA3"/>
                </a:solidFill>
              </a:defRPr>
            </a:lvl2pPr>
            <a:lvl3pPr lvl="2" algn="ctr">
              <a:spcBef>
                <a:spcPts val="600"/>
              </a:spcBef>
              <a:spcAft>
                <a:spcPts val="0"/>
              </a:spcAft>
              <a:buSzPts val="1350"/>
              <a:buNone/>
              <a:defRPr>
                <a:solidFill>
                  <a:srgbClr val="9A9EA3"/>
                </a:solidFill>
              </a:defRPr>
            </a:lvl3pPr>
            <a:lvl4pPr lvl="3" algn="ctr">
              <a:spcBef>
                <a:spcPts val="600"/>
              </a:spcBef>
              <a:spcAft>
                <a:spcPts val="0"/>
              </a:spcAft>
              <a:buSzPts val="1350"/>
              <a:buNone/>
              <a:defRPr>
                <a:solidFill>
                  <a:srgbClr val="9A9EA3"/>
                </a:solidFill>
              </a:defRPr>
            </a:lvl4pPr>
            <a:lvl5pPr lvl="4" algn="ctr">
              <a:spcBef>
                <a:spcPts val="600"/>
              </a:spcBef>
              <a:spcAft>
                <a:spcPts val="0"/>
              </a:spcAft>
              <a:buSzPts val="1350"/>
              <a:buNone/>
              <a:defRPr>
                <a:solidFill>
                  <a:srgbClr val="9A9EA3"/>
                </a:solidFill>
              </a:defRPr>
            </a:lvl5pPr>
            <a:lvl6pPr lvl="5" algn="ctr">
              <a:spcBef>
                <a:spcPts val="300"/>
              </a:spcBef>
              <a:spcAft>
                <a:spcPts val="0"/>
              </a:spcAft>
              <a:buClr>
                <a:srgbClr val="9A9EA3"/>
              </a:buClr>
              <a:buSzPts val="1500"/>
              <a:buNone/>
              <a:defRPr>
                <a:solidFill>
                  <a:srgbClr val="9A9EA3"/>
                </a:solidFill>
              </a:defRPr>
            </a:lvl6pPr>
            <a:lvl7pPr lvl="6" algn="ctr">
              <a:spcBef>
                <a:spcPts val="300"/>
              </a:spcBef>
              <a:spcAft>
                <a:spcPts val="0"/>
              </a:spcAft>
              <a:buClr>
                <a:srgbClr val="9A9EA3"/>
              </a:buClr>
              <a:buSzPts val="1500"/>
              <a:buNone/>
              <a:defRPr>
                <a:solidFill>
                  <a:srgbClr val="9A9EA3"/>
                </a:solidFill>
              </a:defRPr>
            </a:lvl7pPr>
            <a:lvl8pPr lvl="7" algn="ctr">
              <a:spcBef>
                <a:spcPts val="300"/>
              </a:spcBef>
              <a:spcAft>
                <a:spcPts val="0"/>
              </a:spcAft>
              <a:buClr>
                <a:srgbClr val="9A9EA3"/>
              </a:buClr>
              <a:buSzPts val="1500"/>
              <a:buNone/>
              <a:defRPr>
                <a:solidFill>
                  <a:srgbClr val="9A9EA3"/>
                </a:solidFill>
              </a:defRPr>
            </a:lvl8pPr>
            <a:lvl9pPr lvl="8" algn="ctr">
              <a:spcBef>
                <a:spcPts val="300"/>
              </a:spcBef>
              <a:spcAft>
                <a:spcPts val="0"/>
              </a:spcAft>
              <a:buClr>
                <a:srgbClr val="9A9EA3"/>
              </a:buClr>
              <a:buSzPts val="1500"/>
              <a:buNone/>
              <a:defRPr>
                <a:solidFill>
                  <a:srgbClr val="9A9EA3"/>
                </a:solidFill>
              </a:defRPr>
            </a:lvl9pPr>
          </a:lstStyle>
          <a:p/>
        </p:txBody>
      </p:sp>
      <p:sp>
        <p:nvSpPr>
          <p:cNvPr id="44" name="Google Shape;44;p32"/>
          <p:cNvSpPr txBox="1"/>
          <p:nvPr>
            <p:ph idx="11" type="ftr"/>
          </p:nvPr>
        </p:nvSpPr>
        <p:spPr>
          <a:xfrm>
            <a:off x="4752524" y="4913066"/>
            <a:ext cx="4063304" cy="273844"/>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sz="700">
                <a:solidFill>
                  <a:schemeClr val="lt1"/>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5" name="Google Shape;45;p32"/>
          <p:cNvSpPr txBox="1"/>
          <p:nvPr>
            <p:ph idx="12" type="sldNum"/>
          </p:nvPr>
        </p:nvSpPr>
        <p:spPr>
          <a:xfrm>
            <a:off x="8730919" y="4913066"/>
            <a:ext cx="367464"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sz="700">
                <a:solidFill>
                  <a:schemeClr val="lt1"/>
                </a:solidFill>
                <a:latin typeface="Arial"/>
                <a:ea typeface="Arial"/>
                <a:cs typeface="Arial"/>
                <a:sym typeface="Arial"/>
              </a:defRPr>
            </a:lvl1pPr>
            <a:lvl2pPr indent="0" lvl="1" marL="0" algn="r">
              <a:spcBef>
                <a:spcPts val="0"/>
              </a:spcBef>
              <a:buNone/>
              <a:defRPr sz="700">
                <a:solidFill>
                  <a:schemeClr val="lt1"/>
                </a:solidFill>
                <a:latin typeface="Arial"/>
                <a:ea typeface="Arial"/>
                <a:cs typeface="Arial"/>
                <a:sym typeface="Arial"/>
              </a:defRPr>
            </a:lvl2pPr>
            <a:lvl3pPr indent="0" lvl="2" marL="0" algn="r">
              <a:spcBef>
                <a:spcPts val="0"/>
              </a:spcBef>
              <a:buNone/>
              <a:defRPr sz="700">
                <a:solidFill>
                  <a:schemeClr val="lt1"/>
                </a:solidFill>
                <a:latin typeface="Arial"/>
                <a:ea typeface="Arial"/>
                <a:cs typeface="Arial"/>
                <a:sym typeface="Arial"/>
              </a:defRPr>
            </a:lvl3pPr>
            <a:lvl4pPr indent="0" lvl="3" marL="0" algn="r">
              <a:spcBef>
                <a:spcPts val="0"/>
              </a:spcBef>
              <a:buNone/>
              <a:defRPr sz="700">
                <a:solidFill>
                  <a:schemeClr val="lt1"/>
                </a:solidFill>
                <a:latin typeface="Arial"/>
                <a:ea typeface="Arial"/>
                <a:cs typeface="Arial"/>
                <a:sym typeface="Arial"/>
              </a:defRPr>
            </a:lvl4pPr>
            <a:lvl5pPr indent="0" lvl="4" marL="0" algn="r">
              <a:spcBef>
                <a:spcPts val="0"/>
              </a:spcBef>
              <a:buNone/>
              <a:defRPr sz="700">
                <a:solidFill>
                  <a:schemeClr val="lt1"/>
                </a:solidFill>
                <a:latin typeface="Arial"/>
                <a:ea typeface="Arial"/>
                <a:cs typeface="Arial"/>
                <a:sym typeface="Arial"/>
              </a:defRPr>
            </a:lvl5pPr>
            <a:lvl6pPr indent="0" lvl="5" marL="0" algn="r">
              <a:spcBef>
                <a:spcPts val="0"/>
              </a:spcBef>
              <a:buNone/>
              <a:defRPr sz="700">
                <a:solidFill>
                  <a:schemeClr val="lt1"/>
                </a:solidFill>
                <a:latin typeface="Arial"/>
                <a:ea typeface="Arial"/>
                <a:cs typeface="Arial"/>
                <a:sym typeface="Arial"/>
              </a:defRPr>
            </a:lvl6pPr>
            <a:lvl7pPr indent="0" lvl="6" marL="0" algn="r">
              <a:spcBef>
                <a:spcPts val="0"/>
              </a:spcBef>
              <a:buNone/>
              <a:defRPr sz="700">
                <a:solidFill>
                  <a:schemeClr val="lt1"/>
                </a:solidFill>
                <a:latin typeface="Arial"/>
                <a:ea typeface="Arial"/>
                <a:cs typeface="Arial"/>
                <a:sym typeface="Arial"/>
              </a:defRPr>
            </a:lvl7pPr>
            <a:lvl8pPr indent="0" lvl="7" marL="0" algn="r">
              <a:spcBef>
                <a:spcPts val="0"/>
              </a:spcBef>
              <a:buNone/>
              <a:defRPr sz="700">
                <a:solidFill>
                  <a:schemeClr val="lt1"/>
                </a:solidFill>
                <a:latin typeface="Arial"/>
                <a:ea typeface="Arial"/>
                <a:cs typeface="Arial"/>
                <a:sym typeface="Arial"/>
              </a:defRPr>
            </a:lvl8pPr>
            <a:lvl9pPr indent="0" lvl="8" marL="0" algn="r">
              <a:spcBef>
                <a:spcPts val="0"/>
              </a:spcBef>
              <a:buNone/>
              <a:defRPr sz="700">
                <a:solidFill>
                  <a:schemeClr val="lt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pic>
        <p:nvPicPr>
          <p:cNvPr id="46" name="Google Shape;46;p32"/>
          <p:cNvPicPr preferRelativeResize="0"/>
          <p:nvPr/>
        </p:nvPicPr>
        <p:blipFill rotWithShape="1">
          <a:blip r:embed="rId3">
            <a:alphaModFix/>
          </a:blip>
          <a:srcRect b="0" l="0" r="0" t="0"/>
          <a:stretch/>
        </p:blipFill>
        <p:spPr>
          <a:xfrm>
            <a:off x="6605506" y="382589"/>
            <a:ext cx="2126538" cy="438051"/>
          </a:xfrm>
          <a:prstGeom prst="rect">
            <a:avLst/>
          </a:prstGeom>
          <a:noFill/>
          <a:ln>
            <a:noFill/>
          </a:ln>
        </p:spPr>
      </p:pic>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Assembly_Transition Gray">
  <p:cSld name="1_Assembly_Transition Gray">
    <p:spTree>
      <p:nvGrpSpPr>
        <p:cNvPr id="47" name="Shape 47"/>
        <p:cNvGrpSpPr/>
        <p:nvPr/>
      </p:nvGrpSpPr>
      <p:grpSpPr>
        <a:xfrm>
          <a:off x="0" y="0"/>
          <a:ext cx="0" cy="0"/>
          <a:chOff x="0" y="0"/>
          <a:chExt cx="0" cy="0"/>
        </a:xfrm>
      </p:grpSpPr>
      <p:pic>
        <p:nvPicPr>
          <p:cNvPr id="48" name="Google Shape;48;p33"/>
          <p:cNvPicPr preferRelativeResize="0"/>
          <p:nvPr/>
        </p:nvPicPr>
        <p:blipFill rotWithShape="1">
          <a:blip r:embed="rId2">
            <a:alphaModFix/>
          </a:blip>
          <a:srcRect b="0" l="0" r="0" t="0"/>
          <a:stretch/>
        </p:blipFill>
        <p:spPr>
          <a:xfrm>
            <a:off x="0" y="0"/>
            <a:ext cx="9144000" cy="5143500"/>
          </a:xfrm>
          <a:prstGeom prst="rect">
            <a:avLst/>
          </a:prstGeom>
          <a:noFill/>
          <a:ln>
            <a:noFill/>
          </a:ln>
        </p:spPr>
      </p:pic>
      <p:sp>
        <p:nvSpPr>
          <p:cNvPr id="49" name="Google Shape;49;p33"/>
          <p:cNvSpPr txBox="1"/>
          <p:nvPr>
            <p:ph type="ctrTitle"/>
          </p:nvPr>
        </p:nvSpPr>
        <p:spPr>
          <a:xfrm>
            <a:off x="2943000" y="1047497"/>
            <a:ext cx="5781900" cy="1795595"/>
          </a:xfrm>
          <a:prstGeom prst="rect">
            <a:avLst/>
          </a:prstGeom>
          <a:noFill/>
          <a:ln>
            <a:noFill/>
          </a:ln>
        </p:spPr>
        <p:txBody>
          <a:bodyPr anchorCtr="0" anchor="b" bIns="45700" lIns="91425" spcFirstLastPara="1" rIns="91425" wrap="square" tIns="45700">
            <a:normAutofit/>
          </a:bodyPr>
          <a:lstStyle>
            <a:lvl1pPr lvl="0" algn="l">
              <a:spcBef>
                <a:spcPts val="0"/>
              </a:spcBef>
              <a:spcAft>
                <a:spcPts val="0"/>
              </a:spcAft>
              <a:buClr>
                <a:schemeClr val="lt2"/>
              </a:buClr>
              <a:buSzPts val="2600"/>
              <a:buFont typeface="Arial"/>
              <a:buNone/>
              <a:defRPr sz="2600">
                <a:solidFill>
                  <a:schemeClr val="lt2"/>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0" name="Google Shape;50;p33"/>
          <p:cNvSpPr txBox="1"/>
          <p:nvPr>
            <p:ph idx="1" type="subTitle"/>
          </p:nvPr>
        </p:nvSpPr>
        <p:spPr>
          <a:xfrm>
            <a:off x="2950143" y="3439065"/>
            <a:ext cx="5781901" cy="1321846"/>
          </a:xfrm>
          <a:prstGeom prst="rect">
            <a:avLst/>
          </a:prstGeom>
          <a:noFill/>
          <a:ln>
            <a:noFill/>
          </a:ln>
        </p:spPr>
        <p:txBody>
          <a:bodyPr anchorCtr="0" anchor="t" bIns="45700" lIns="91425" spcFirstLastPara="1" rIns="91425" wrap="square" tIns="45700">
            <a:normAutofit/>
          </a:bodyPr>
          <a:lstStyle>
            <a:lvl1pPr lvl="0" algn="l">
              <a:spcBef>
                <a:spcPts val="600"/>
              </a:spcBef>
              <a:spcAft>
                <a:spcPts val="0"/>
              </a:spcAft>
              <a:buSzPts val="1350"/>
              <a:buNone/>
              <a:defRPr b="1">
                <a:solidFill>
                  <a:schemeClr val="lt1"/>
                </a:solidFill>
              </a:defRPr>
            </a:lvl1pPr>
            <a:lvl2pPr lvl="1" algn="ctr">
              <a:spcBef>
                <a:spcPts val="600"/>
              </a:spcBef>
              <a:spcAft>
                <a:spcPts val="0"/>
              </a:spcAft>
              <a:buSzPts val="1350"/>
              <a:buNone/>
              <a:defRPr>
                <a:solidFill>
                  <a:srgbClr val="9A9EA3"/>
                </a:solidFill>
              </a:defRPr>
            </a:lvl2pPr>
            <a:lvl3pPr lvl="2" algn="ctr">
              <a:spcBef>
                <a:spcPts val="600"/>
              </a:spcBef>
              <a:spcAft>
                <a:spcPts val="0"/>
              </a:spcAft>
              <a:buSzPts val="1350"/>
              <a:buNone/>
              <a:defRPr>
                <a:solidFill>
                  <a:srgbClr val="9A9EA3"/>
                </a:solidFill>
              </a:defRPr>
            </a:lvl3pPr>
            <a:lvl4pPr lvl="3" algn="ctr">
              <a:spcBef>
                <a:spcPts val="600"/>
              </a:spcBef>
              <a:spcAft>
                <a:spcPts val="0"/>
              </a:spcAft>
              <a:buSzPts val="1350"/>
              <a:buNone/>
              <a:defRPr>
                <a:solidFill>
                  <a:srgbClr val="9A9EA3"/>
                </a:solidFill>
              </a:defRPr>
            </a:lvl4pPr>
            <a:lvl5pPr lvl="4" algn="ctr">
              <a:spcBef>
                <a:spcPts val="600"/>
              </a:spcBef>
              <a:spcAft>
                <a:spcPts val="0"/>
              </a:spcAft>
              <a:buSzPts val="1350"/>
              <a:buNone/>
              <a:defRPr>
                <a:solidFill>
                  <a:srgbClr val="9A9EA3"/>
                </a:solidFill>
              </a:defRPr>
            </a:lvl5pPr>
            <a:lvl6pPr lvl="5" algn="ctr">
              <a:spcBef>
                <a:spcPts val="300"/>
              </a:spcBef>
              <a:spcAft>
                <a:spcPts val="0"/>
              </a:spcAft>
              <a:buClr>
                <a:srgbClr val="9A9EA3"/>
              </a:buClr>
              <a:buSzPts val="1500"/>
              <a:buNone/>
              <a:defRPr>
                <a:solidFill>
                  <a:srgbClr val="9A9EA3"/>
                </a:solidFill>
              </a:defRPr>
            </a:lvl6pPr>
            <a:lvl7pPr lvl="6" algn="ctr">
              <a:spcBef>
                <a:spcPts val="300"/>
              </a:spcBef>
              <a:spcAft>
                <a:spcPts val="0"/>
              </a:spcAft>
              <a:buClr>
                <a:srgbClr val="9A9EA3"/>
              </a:buClr>
              <a:buSzPts val="1500"/>
              <a:buNone/>
              <a:defRPr>
                <a:solidFill>
                  <a:srgbClr val="9A9EA3"/>
                </a:solidFill>
              </a:defRPr>
            </a:lvl7pPr>
            <a:lvl8pPr lvl="7" algn="ctr">
              <a:spcBef>
                <a:spcPts val="300"/>
              </a:spcBef>
              <a:spcAft>
                <a:spcPts val="0"/>
              </a:spcAft>
              <a:buClr>
                <a:srgbClr val="9A9EA3"/>
              </a:buClr>
              <a:buSzPts val="1500"/>
              <a:buNone/>
              <a:defRPr>
                <a:solidFill>
                  <a:srgbClr val="9A9EA3"/>
                </a:solidFill>
              </a:defRPr>
            </a:lvl8pPr>
            <a:lvl9pPr lvl="8" algn="ctr">
              <a:spcBef>
                <a:spcPts val="300"/>
              </a:spcBef>
              <a:spcAft>
                <a:spcPts val="0"/>
              </a:spcAft>
              <a:buClr>
                <a:srgbClr val="9A9EA3"/>
              </a:buClr>
              <a:buSzPts val="1500"/>
              <a:buNone/>
              <a:defRPr>
                <a:solidFill>
                  <a:srgbClr val="9A9EA3"/>
                </a:solidFill>
              </a:defRPr>
            </a:lvl9pPr>
          </a:lstStyle>
          <a:p/>
        </p:txBody>
      </p:sp>
      <p:sp>
        <p:nvSpPr>
          <p:cNvPr id="51" name="Google Shape;51;p33"/>
          <p:cNvSpPr txBox="1"/>
          <p:nvPr>
            <p:ph idx="11" type="ftr"/>
          </p:nvPr>
        </p:nvSpPr>
        <p:spPr>
          <a:xfrm>
            <a:off x="4752524" y="4913066"/>
            <a:ext cx="4063304" cy="273844"/>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sz="700">
                <a:solidFill>
                  <a:schemeClr val="lt1"/>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2" name="Google Shape;52;p33"/>
          <p:cNvSpPr txBox="1"/>
          <p:nvPr>
            <p:ph idx="12" type="sldNum"/>
          </p:nvPr>
        </p:nvSpPr>
        <p:spPr>
          <a:xfrm>
            <a:off x="8730919" y="4913066"/>
            <a:ext cx="367464"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sz="700">
                <a:solidFill>
                  <a:schemeClr val="lt1"/>
                </a:solidFill>
                <a:latin typeface="Arial"/>
                <a:ea typeface="Arial"/>
                <a:cs typeface="Arial"/>
                <a:sym typeface="Arial"/>
              </a:defRPr>
            </a:lvl1pPr>
            <a:lvl2pPr indent="0" lvl="1" marL="0" algn="r">
              <a:spcBef>
                <a:spcPts val="0"/>
              </a:spcBef>
              <a:buNone/>
              <a:defRPr sz="700">
                <a:solidFill>
                  <a:schemeClr val="lt1"/>
                </a:solidFill>
                <a:latin typeface="Arial"/>
                <a:ea typeface="Arial"/>
                <a:cs typeface="Arial"/>
                <a:sym typeface="Arial"/>
              </a:defRPr>
            </a:lvl2pPr>
            <a:lvl3pPr indent="0" lvl="2" marL="0" algn="r">
              <a:spcBef>
                <a:spcPts val="0"/>
              </a:spcBef>
              <a:buNone/>
              <a:defRPr sz="700">
                <a:solidFill>
                  <a:schemeClr val="lt1"/>
                </a:solidFill>
                <a:latin typeface="Arial"/>
                <a:ea typeface="Arial"/>
                <a:cs typeface="Arial"/>
                <a:sym typeface="Arial"/>
              </a:defRPr>
            </a:lvl3pPr>
            <a:lvl4pPr indent="0" lvl="3" marL="0" algn="r">
              <a:spcBef>
                <a:spcPts val="0"/>
              </a:spcBef>
              <a:buNone/>
              <a:defRPr sz="700">
                <a:solidFill>
                  <a:schemeClr val="lt1"/>
                </a:solidFill>
                <a:latin typeface="Arial"/>
                <a:ea typeface="Arial"/>
                <a:cs typeface="Arial"/>
                <a:sym typeface="Arial"/>
              </a:defRPr>
            </a:lvl4pPr>
            <a:lvl5pPr indent="0" lvl="4" marL="0" algn="r">
              <a:spcBef>
                <a:spcPts val="0"/>
              </a:spcBef>
              <a:buNone/>
              <a:defRPr sz="700">
                <a:solidFill>
                  <a:schemeClr val="lt1"/>
                </a:solidFill>
                <a:latin typeface="Arial"/>
                <a:ea typeface="Arial"/>
                <a:cs typeface="Arial"/>
                <a:sym typeface="Arial"/>
              </a:defRPr>
            </a:lvl5pPr>
            <a:lvl6pPr indent="0" lvl="5" marL="0" algn="r">
              <a:spcBef>
                <a:spcPts val="0"/>
              </a:spcBef>
              <a:buNone/>
              <a:defRPr sz="700">
                <a:solidFill>
                  <a:schemeClr val="lt1"/>
                </a:solidFill>
                <a:latin typeface="Arial"/>
                <a:ea typeface="Arial"/>
                <a:cs typeface="Arial"/>
                <a:sym typeface="Arial"/>
              </a:defRPr>
            </a:lvl6pPr>
            <a:lvl7pPr indent="0" lvl="6" marL="0" algn="r">
              <a:spcBef>
                <a:spcPts val="0"/>
              </a:spcBef>
              <a:buNone/>
              <a:defRPr sz="700">
                <a:solidFill>
                  <a:schemeClr val="lt1"/>
                </a:solidFill>
                <a:latin typeface="Arial"/>
                <a:ea typeface="Arial"/>
                <a:cs typeface="Arial"/>
                <a:sym typeface="Arial"/>
              </a:defRPr>
            </a:lvl7pPr>
            <a:lvl8pPr indent="0" lvl="7" marL="0" algn="r">
              <a:spcBef>
                <a:spcPts val="0"/>
              </a:spcBef>
              <a:buNone/>
              <a:defRPr sz="700">
                <a:solidFill>
                  <a:schemeClr val="lt1"/>
                </a:solidFill>
                <a:latin typeface="Arial"/>
                <a:ea typeface="Arial"/>
                <a:cs typeface="Arial"/>
                <a:sym typeface="Arial"/>
              </a:defRPr>
            </a:lvl8pPr>
            <a:lvl9pPr indent="0" lvl="8" marL="0" algn="r">
              <a:spcBef>
                <a:spcPts val="0"/>
              </a:spcBef>
              <a:buNone/>
              <a:defRPr sz="700">
                <a:solidFill>
                  <a:schemeClr val="lt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pic>
        <p:nvPicPr>
          <p:cNvPr id="53" name="Google Shape;53;p33"/>
          <p:cNvPicPr preferRelativeResize="0"/>
          <p:nvPr/>
        </p:nvPicPr>
        <p:blipFill rotWithShape="1">
          <a:blip r:embed="rId3">
            <a:alphaModFix/>
          </a:blip>
          <a:srcRect b="0" l="0" r="0" t="0"/>
          <a:stretch/>
        </p:blipFill>
        <p:spPr>
          <a:xfrm>
            <a:off x="6605506" y="382589"/>
            <a:ext cx="2126538" cy="438051"/>
          </a:xfrm>
          <a:prstGeom prst="rect">
            <a:avLst/>
          </a:prstGeom>
          <a:noFill/>
          <a:ln>
            <a:noFill/>
          </a:ln>
        </p:spPr>
      </p:pic>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Assembly Transition Periwinkle">
  <p:cSld name="Assembly Transition Periwinkle">
    <p:spTree>
      <p:nvGrpSpPr>
        <p:cNvPr id="54" name="Shape 54"/>
        <p:cNvGrpSpPr/>
        <p:nvPr/>
      </p:nvGrpSpPr>
      <p:grpSpPr>
        <a:xfrm>
          <a:off x="0" y="0"/>
          <a:ext cx="0" cy="0"/>
          <a:chOff x="0" y="0"/>
          <a:chExt cx="0" cy="0"/>
        </a:xfrm>
      </p:grpSpPr>
      <p:pic>
        <p:nvPicPr>
          <p:cNvPr id="55" name="Google Shape;55;p34"/>
          <p:cNvPicPr preferRelativeResize="0"/>
          <p:nvPr/>
        </p:nvPicPr>
        <p:blipFill rotWithShape="1">
          <a:blip r:embed="rId2">
            <a:alphaModFix/>
          </a:blip>
          <a:srcRect b="0" l="0" r="0" t="0"/>
          <a:stretch/>
        </p:blipFill>
        <p:spPr>
          <a:xfrm>
            <a:off x="0" y="0"/>
            <a:ext cx="9144000" cy="5143500"/>
          </a:xfrm>
          <a:prstGeom prst="rect">
            <a:avLst/>
          </a:prstGeom>
          <a:noFill/>
          <a:ln>
            <a:noFill/>
          </a:ln>
        </p:spPr>
      </p:pic>
      <p:sp>
        <p:nvSpPr>
          <p:cNvPr id="56" name="Google Shape;56;p34"/>
          <p:cNvSpPr txBox="1"/>
          <p:nvPr>
            <p:ph type="ctrTitle"/>
          </p:nvPr>
        </p:nvSpPr>
        <p:spPr>
          <a:xfrm>
            <a:off x="2943000" y="1047497"/>
            <a:ext cx="5781900" cy="1795595"/>
          </a:xfrm>
          <a:prstGeom prst="rect">
            <a:avLst/>
          </a:prstGeom>
          <a:noFill/>
          <a:ln>
            <a:noFill/>
          </a:ln>
        </p:spPr>
        <p:txBody>
          <a:bodyPr anchorCtr="0" anchor="b" bIns="45700" lIns="91425" spcFirstLastPara="1" rIns="91425" wrap="square" tIns="45700">
            <a:normAutofit/>
          </a:bodyPr>
          <a:lstStyle>
            <a:lvl1pPr lvl="0" algn="l">
              <a:spcBef>
                <a:spcPts val="0"/>
              </a:spcBef>
              <a:spcAft>
                <a:spcPts val="0"/>
              </a:spcAft>
              <a:buClr>
                <a:schemeClr val="lt2"/>
              </a:buClr>
              <a:buSzPts val="2600"/>
              <a:buFont typeface="Arial"/>
              <a:buNone/>
              <a:defRPr sz="2600">
                <a:solidFill>
                  <a:schemeClr val="lt2"/>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7" name="Google Shape;57;p34"/>
          <p:cNvSpPr txBox="1"/>
          <p:nvPr>
            <p:ph idx="1" type="subTitle"/>
          </p:nvPr>
        </p:nvSpPr>
        <p:spPr>
          <a:xfrm>
            <a:off x="2950143" y="3439065"/>
            <a:ext cx="5781901" cy="1321846"/>
          </a:xfrm>
          <a:prstGeom prst="rect">
            <a:avLst/>
          </a:prstGeom>
          <a:noFill/>
          <a:ln>
            <a:noFill/>
          </a:ln>
        </p:spPr>
        <p:txBody>
          <a:bodyPr anchorCtr="0" anchor="t" bIns="45700" lIns="91425" spcFirstLastPara="1" rIns="91425" wrap="square" tIns="45700">
            <a:normAutofit/>
          </a:bodyPr>
          <a:lstStyle>
            <a:lvl1pPr lvl="0" algn="l">
              <a:spcBef>
                <a:spcPts val="600"/>
              </a:spcBef>
              <a:spcAft>
                <a:spcPts val="0"/>
              </a:spcAft>
              <a:buSzPts val="1350"/>
              <a:buNone/>
              <a:defRPr b="1">
                <a:solidFill>
                  <a:schemeClr val="lt1"/>
                </a:solidFill>
              </a:defRPr>
            </a:lvl1pPr>
            <a:lvl2pPr lvl="1" algn="ctr">
              <a:spcBef>
                <a:spcPts val="600"/>
              </a:spcBef>
              <a:spcAft>
                <a:spcPts val="0"/>
              </a:spcAft>
              <a:buSzPts val="1350"/>
              <a:buNone/>
              <a:defRPr>
                <a:solidFill>
                  <a:srgbClr val="9A9EA3"/>
                </a:solidFill>
              </a:defRPr>
            </a:lvl2pPr>
            <a:lvl3pPr lvl="2" algn="ctr">
              <a:spcBef>
                <a:spcPts val="600"/>
              </a:spcBef>
              <a:spcAft>
                <a:spcPts val="0"/>
              </a:spcAft>
              <a:buSzPts val="1350"/>
              <a:buNone/>
              <a:defRPr>
                <a:solidFill>
                  <a:srgbClr val="9A9EA3"/>
                </a:solidFill>
              </a:defRPr>
            </a:lvl3pPr>
            <a:lvl4pPr lvl="3" algn="ctr">
              <a:spcBef>
                <a:spcPts val="600"/>
              </a:spcBef>
              <a:spcAft>
                <a:spcPts val="0"/>
              </a:spcAft>
              <a:buSzPts val="1350"/>
              <a:buNone/>
              <a:defRPr>
                <a:solidFill>
                  <a:srgbClr val="9A9EA3"/>
                </a:solidFill>
              </a:defRPr>
            </a:lvl4pPr>
            <a:lvl5pPr lvl="4" algn="ctr">
              <a:spcBef>
                <a:spcPts val="600"/>
              </a:spcBef>
              <a:spcAft>
                <a:spcPts val="0"/>
              </a:spcAft>
              <a:buSzPts val="1350"/>
              <a:buNone/>
              <a:defRPr>
                <a:solidFill>
                  <a:srgbClr val="9A9EA3"/>
                </a:solidFill>
              </a:defRPr>
            </a:lvl5pPr>
            <a:lvl6pPr lvl="5" algn="ctr">
              <a:spcBef>
                <a:spcPts val="300"/>
              </a:spcBef>
              <a:spcAft>
                <a:spcPts val="0"/>
              </a:spcAft>
              <a:buClr>
                <a:srgbClr val="9A9EA3"/>
              </a:buClr>
              <a:buSzPts val="1500"/>
              <a:buNone/>
              <a:defRPr>
                <a:solidFill>
                  <a:srgbClr val="9A9EA3"/>
                </a:solidFill>
              </a:defRPr>
            </a:lvl6pPr>
            <a:lvl7pPr lvl="6" algn="ctr">
              <a:spcBef>
                <a:spcPts val="300"/>
              </a:spcBef>
              <a:spcAft>
                <a:spcPts val="0"/>
              </a:spcAft>
              <a:buClr>
                <a:srgbClr val="9A9EA3"/>
              </a:buClr>
              <a:buSzPts val="1500"/>
              <a:buNone/>
              <a:defRPr>
                <a:solidFill>
                  <a:srgbClr val="9A9EA3"/>
                </a:solidFill>
              </a:defRPr>
            </a:lvl7pPr>
            <a:lvl8pPr lvl="7" algn="ctr">
              <a:spcBef>
                <a:spcPts val="300"/>
              </a:spcBef>
              <a:spcAft>
                <a:spcPts val="0"/>
              </a:spcAft>
              <a:buClr>
                <a:srgbClr val="9A9EA3"/>
              </a:buClr>
              <a:buSzPts val="1500"/>
              <a:buNone/>
              <a:defRPr>
                <a:solidFill>
                  <a:srgbClr val="9A9EA3"/>
                </a:solidFill>
              </a:defRPr>
            </a:lvl8pPr>
            <a:lvl9pPr lvl="8" algn="ctr">
              <a:spcBef>
                <a:spcPts val="300"/>
              </a:spcBef>
              <a:spcAft>
                <a:spcPts val="0"/>
              </a:spcAft>
              <a:buClr>
                <a:srgbClr val="9A9EA3"/>
              </a:buClr>
              <a:buSzPts val="1500"/>
              <a:buNone/>
              <a:defRPr>
                <a:solidFill>
                  <a:srgbClr val="9A9EA3"/>
                </a:solidFill>
              </a:defRPr>
            </a:lvl9pPr>
          </a:lstStyle>
          <a:p/>
        </p:txBody>
      </p:sp>
      <p:sp>
        <p:nvSpPr>
          <p:cNvPr id="58" name="Google Shape;58;p34"/>
          <p:cNvSpPr txBox="1"/>
          <p:nvPr>
            <p:ph idx="11" type="ftr"/>
          </p:nvPr>
        </p:nvSpPr>
        <p:spPr>
          <a:xfrm>
            <a:off x="4752524" y="4913066"/>
            <a:ext cx="4063304" cy="273844"/>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sz="700">
                <a:solidFill>
                  <a:schemeClr val="lt1"/>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9" name="Google Shape;59;p34"/>
          <p:cNvSpPr txBox="1"/>
          <p:nvPr>
            <p:ph idx="12" type="sldNum"/>
          </p:nvPr>
        </p:nvSpPr>
        <p:spPr>
          <a:xfrm>
            <a:off x="8730919" y="4913066"/>
            <a:ext cx="367464"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sz="700">
                <a:solidFill>
                  <a:schemeClr val="lt1"/>
                </a:solidFill>
                <a:latin typeface="Arial"/>
                <a:ea typeface="Arial"/>
                <a:cs typeface="Arial"/>
                <a:sym typeface="Arial"/>
              </a:defRPr>
            </a:lvl1pPr>
            <a:lvl2pPr indent="0" lvl="1" marL="0" algn="r">
              <a:spcBef>
                <a:spcPts val="0"/>
              </a:spcBef>
              <a:buNone/>
              <a:defRPr sz="700">
                <a:solidFill>
                  <a:schemeClr val="lt1"/>
                </a:solidFill>
                <a:latin typeface="Arial"/>
                <a:ea typeface="Arial"/>
                <a:cs typeface="Arial"/>
                <a:sym typeface="Arial"/>
              </a:defRPr>
            </a:lvl2pPr>
            <a:lvl3pPr indent="0" lvl="2" marL="0" algn="r">
              <a:spcBef>
                <a:spcPts val="0"/>
              </a:spcBef>
              <a:buNone/>
              <a:defRPr sz="700">
                <a:solidFill>
                  <a:schemeClr val="lt1"/>
                </a:solidFill>
                <a:latin typeface="Arial"/>
                <a:ea typeface="Arial"/>
                <a:cs typeface="Arial"/>
                <a:sym typeface="Arial"/>
              </a:defRPr>
            </a:lvl3pPr>
            <a:lvl4pPr indent="0" lvl="3" marL="0" algn="r">
              <a:spcBef>
                <a:spcPts val="0"/>
              </a:spcBef>
              <a:buNone/>
              <a:defRPr sz="700">
                <a:solidFill>
                  <a:schemeClr val="lt1"/>
                </a:solidFill>
                <a:latin typeface="Arial"/>
                <a:ea typeface="Arial"/>
                <a:cs typeface="Arial"/>
                <a:sym typeface="Arial"/>
              </a:defRPr>
            </a:lvl4pPr>
            <a:lvl5pPr indent="0" lvl="4" marL="0" algn="r">
              <a:spcBef>
                <a:spcPts val="0"/>
              </a:spcBef>
              <a:buNone/>
              <a:defRPr sz="700">
                <a:solidFill>
                  <a:schemeClr val="lt1"/>
                </a:solidFill>
                <a:latin typeface="Arial"/>
                <a:ea typeface="Arial"/>
                <a:cs typeface="Arial"/>
                <a:sym typeface="Arial"/>
              </a:defRPr>
            </a:lvl5pPr>
            <a:lvl6pPr indent="0" lvl="5" marL="0" algn="r">
              <a:spcBef>
                <a:spcPts val="0"/>
              </a:spcBef>
              <a:buNone/>
              <a:defRPr sz="700">
                <a:solidFill>
                  <a:schemeClr val="lt1"/>
                </a:solidFill>
                <a:latin typeface="Arial"/>
                <a:ea typeface="Arial"/>
                <a:cs typeface="Arial"/>
                <a:sym typeface="Arial"/>
              </a:defRPr>
            </a:lvl6pPr>
            <a:lvl7pPr indent="0" lvl="6" marL="0" algn="r">
              <a:spcBef>
                <a:spcPts val="0"/>
              </a:spcBef>
              <a:buNone/>
              <a:defRPr sz="700">
                <a:solidFill>
                  <a:schemeClr val="lt1"/>
                </a:solidFill>
                <a:latin typeface="Arial"/>
                <a:ea typeface="Arial"/>
                <a:cs typeface="Arial"/>
                <a:sym typeface="Arial"/>
              </a:defRPr>
            </a:lvl7pPr>
            <a:lvl8pPr indent="0" lvl="7" marL="0" algn="r">
              <a:spcBef>
                <a:spcPts val="0"/>
              </a:spcBef>
              <a:buNone/>
              <a:defRPr sz="700">
                <a:solidFill>
                  <a:schemeClr val="lt1"/>
                </a:solidFill>
                <a:latin typeface="Arial"/>
                <a:ea typeface="Arial"/>
                <a:cs typeface="Arial"/>
                <a:sym typeface="Arial"/>
              </a:defRPr>
            </a:lvl8pPr>
            <a:lvl9pPr indent="0" lvl="8" marL="0" algn="r">
              <a:spcBef>
                <a:spcPts val="0"/>
              </a:spcBef>
              <a:buNone/>
              <a:defRPr sz="700">
                <a:solidFill>
                  <a:schemeClr val="lt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pic>
        <p:nvPicPr>
          <p:cNvPr id="60" name="Google Shape;60;p34"/>
          <p:cNvPicPr preferRelativeResize="0"/>
          <p:nvPr/>
        </p:nvPicPr>
        <p:blipFill rotWithShape="1">
          <a:blip r:embed="rId3">
            <a:alphaModFix/>
          </a:blip>
          <a:srcRect b="0" l="0" r="0" t="0"/>
          <a:stretch/>
        </p:blipFill>
        <p:spPr>
          <a:xfrm>
            <a:off x="6605506" y="382589"/>
            <a:ext cx="2126538" cy="438051"/>
          </a:xfrm>
          <a:prstGeom prst="rect">
            <a:avLst/>
          </a:prstGeom>
          <a:noFill/>
          <a:ln>
            <a:noFill/>
          </a:ln>
        </p:spPr>
      </p:pic>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Assembly_Transition_gold">
  <p:cSld name="Assembly_Transition_gold">
    <p:spTree>
      <p:nvGrpSpPr>
        <p:cNvPr id="61" name="Shape 61"/>
        <p:cNvGrpSpPr/>
        <p:nvPr/>
      </p:nvGrpSpPr>
      <p:grpSpPr>
        <a:xfrm>
          <a:off x="0" y="0"/>
          <a:ext cx="0" cy="0"/>
          <a:chOff x="0" y="0"/>
          <a:chExt cx="0" cy="0"/>
        </a:xfrm>
      </p:grpSpPr>
      <p:pic>
        <p:nvPicPr>
          <p:cNvPr id="62" name="Google Shape;62;p35"/>
          <p:cNvPicPr preferRelativeResize="0"/>
          <p:nvPr/>
        </p:nvPicPr>
        <p:blipFill rotWithShape="1">
          <a:blip r:embed="rId2">
            <a:alphaModFix/>
          </a:blip>
          <a:srcRect b="0" l="0" r="0" t="0"/>
          <a:stretch/>
        </p:blipFill>
        <p:spPr>
          <a:xfrm>
            <a:off x="0" y="0"/>
            <a:ext cx="9144000" cy="5143500"/>
          </a:xfrm>
          <a:prstGeom prst="rect">
            <a:avLst/>
          </a:prstGeom>
          <a:noFill/>
          <a:ln>
            <a:noFill/>
          </a:ln>
        </p:spPr>
      </p:pic>
      <p:sp>
        <p:nvSpPr>
          <p:cNvPr id="63" name="Google Shape;63;p35"/>
          <p:cNvSpPr txBox="1"/>
          <p:nvPr>
            <p:ph type="ctrTitle"/>
          </p:nvPr>
        </p:nvSpPr>
        <p:spPr>
          <a:xfrm>
            <a:off x="2943000" y="1047497"/>
            <a:ext cx="5781900" cy="1795595"/>
          </a:xfrm>
          <a:prstGeom prst="rect">
            <a:avLst/>
          </a:prstGeom>
          <a:noFill/>
          <a:ln>
            <a:noFill/>
          </a:ln>
        </p:spPr>
        <p:txBody>
          <a:bodyPr anchorCtr="0" anchor="b" bIns="45700" lIns="91425" spcFirstLastPara="1" rIns="91425" wrap="square" tIns="45700">
            <a:normAutofit/>
          </a:bodyPr>
          <a:lstStyle>
            <a:lvl1pPr lvl="0" algn="l">
              <a:spcBef>
                <a:spcPts val="0"/>
              </a:spcBef>
              <a:spcAft>
                <a:spcPts val="0"/>
              </a:spcAft>
              <a:buClr>
                <a:schemeClr val="lt2"/>
              </a:buClr>
              <a:buSzPts val="2600"/>
              <a:buFont typeface="Arial"/>
              <a:buNone/>
              <a:defRPr sz="2600">
                <a:solidFill>
                  <a:schemeClr val="lt2"/>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4" name="Google Shape;64;p35"/>
          <p:cNvSpPr txBox="1"/>
          <p:nvPr>
            <p:ph idx="1" type="subTitle"/>
          </p:nvPr>
        </p:nvSpPr>
        <p:spPr>
          <a:xfrm>
            <a:off x="2950143" y="3439065"/>
            <a:ext cx="5781901" cy="1321846"/>
          </a:xfrm>
          <a:prstGeom prst="rect">
            <a:avLst/>
          </a:prstGeom>
          <a:noFill/>
          <a:ln>
            <a:noFill/>
          </a:ln>
        </p:spPr>
        <p:txBody>
          <a:bodyPr anchorCtr="0" anchor="t" bIns="45700" lIns="91425" spcFirstLastPara="1" rIns="91425" wrap="square" tIns="45700">
            <a:normAutofit/>
          </a:bodyPr>
          <a:lstStyle>
            <a:lvl1pPr lvl="0" algn="l">
              <a:spcBef>
                <a:spcPts val="600"/>
              </a:spcBef>
              <a:spcAft>
                <a:spcPts val="0"/>
              </a:spcAft>
              <a:buSzPts val="1350"/>
              <a:buNone/>
              <a:defRPr b="1">
                <a:solidFill>
                  <a:schemeClr val="lt1"/>
                </a:solidFill>
              </a:defRPr>
            </a:lvl1pPr>
            <a:lvl2pPr lvl="1" algn="ctr">
              <a:spcBef>
                <a:spcPts val="600"/>
              </a:spcBef>
              <a:spcAft>
                <a:spcPts val="0"/>
              </a:spcAft>
              <a:buSzPts val="1350"/>
              <a:buNone/>
              <a:defRPr>
                <a:solidFill>
                  <a:srgbClr val="9A9EA3"/>
                </a:solidFill>
              </a:defRPr>
            </a:lvl2pPr>
            <a:lvl3pPr lvl="2" algn="ctr">
              <a:spcBef>
                <a:spcPts val="600"/>
              </a:spcBef>
              <a:spcAft>
                <a:spcPts val="0"/>
              </a:spcAft>
              <a:buSzPts val="1350"/>
              <a:buNone/>
              <a:defRPr>
                <a:solidFill>
                  <a:srgbClr val="9A9EA3"/>
                </a:solidFill>
              </a:defRPr>
            </a:lvl3pPr>
            <a:lvl4pPr lvl="3" algn="ctr">
              <a:spcBef>
                <a:spcPts val="600"/>
              </a:spcBef>
              <a:spcAft>
                <a:spcPts val="0"/>
              </a:spcAft>
              <a:buSzPts val="1350"/>
              <a:buNone/>
              <a:defRPr>
                <a:solidFill>
                  <a:srgbClr val="9A9EA3"/>
                </a:solidFill>
              </a:defRPr>
            </a:lvl4pPr>
            <a:lvl5pPr lvl="4" algn="ctr">
              <a:spcBef>
                <a:spcPts val="600"/>
              </a:spcBef>
              <a:spcAft>
                <a:spcPts val="0"/>
              </a:spcAft>
              <a:buSzPts val="1350"/>
              <a:buNone/>
              <a:defRPr>
                <a:solidFill>
                  <a:srgbClr val="9A9EA3"/>
                </a:solidFill>
              </a:defRPr>
            </a:lvl5pPr>
            <a:lvl6pPr lvl="5" algn="ctr">
              <a:spcBef>
                <a:spcPts val="300"/>
              </a:spcBef>
              <a:spcAft>
                <a:spcPts val="0"/>
              </a:spcAft>
              <a:buClr>
                <a:srgbClr val="9A9EA3"/>
              </a:buClr>
              <a:buSzPts val="1500"/>
              <a:buNone/>
              <a:defRPr>
                <a:solidFill>
                  <a:srgbClr val="9A9EA3"/>
                </a:solidFill>
              </a:defRPr>
            </a:lvl6pPr>
            <a:lvl7pPr lvl="6" algn="ctr">
              <a:spcBef>
                <a:spcPts val="300"/>
              </a:spcBef>
              <a:spcAft>
                <a:spcPts val="0"/>
              </a:spcAft>
              <a:buClr>
                <a:srgbClr val="9A9EA3"/>
              </a:buClr>
              <a:buSzPts val="1500"/>
              <a:buNone/>
              <a:defRPr>
                <a:solidFill>
                  <a:srgbClr val="9A9EA3"/>
                </a:solidFill>
              </a:defRPr>
            </a:lvl7pPr>
            <a:lvl8pPr lvl="7" algn="ctr">
              <a:spcBef>
                <a:spcPts val="300"/>
              </a:spcBef>
              <a:spcAft>
                <a:spcPts val="0"/>
              </a:spcAft>
              <a:buClr>
                <a:srgbClr val="9A9EA3"/>
              </a:buClr>
              <a:buSzPts val="1500"/>
              <a:buNone/>
              <a:defRPr>
                <a:solidFill>
                  <a:srgbClr val="9A9EA3"/>
                </a:solidFill>
              </a:defRPr>
            </a:lvl8pPr>
            <a:lvl9pPr lvl="8" algn="ctr">
              <a:spcBef>
                <a:spcPts val="300"/>
              </a:spcBef>
              <a:spcAft>
                <a:spcPts val="0"/>
              </a:spcAft>
              <a:buClr>
                <a:srgbClr val="9A9EA3"/>
              </a:buClr>
              <a:buSzPts val="1500"/>
              <a:buNone/>
              <a:defRPr>
                <a:solidFill>
                  <a:srgbClr val="9A9EA3"/>
                </a:solidFill>
              </a:defRPr>
            </a:lvl9pPr>
          </a:lstStyle>
          <a:p/>
        </p:txBody>
      </p:sp>
      <p:sp>
        <p:nvSpPr>
          <p:cNvPr id="65" name="Google Shape;65;p35"/>
          <p:cNvSpPr txBox="1"/>
          <p:nvPr>
            <p:ph idx="11" type="ftr"/>
          </p:nvPr>
        </p:nvSpPr>
        <p:spPr>
          <a:xfrm>
            <a:off x="4752524" y="4913066"/>
            <a:ext cx="4063304" cy="273844"/>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sz="700">
                <a:solidFill>
                  <a:schemeClr val="lt1"/>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6" name="Google Shape;66;p35"/>
          <p:cNvSpPr txBox="1"/>
          <p:nvPr>
            <p:ph idx="12" type="sldNum"/>
          </p:nvPr>
        </p:nvSpPr>
        <p:spPr>
          <a:xfrm>
            <a:off x="8730919" y="4913066"/>
            <a:ext cx="367464"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sz="700">
                <a:solidFill>
                  <a:schemeClr val="lt1"/>
                </a:solidFill>
                <a:latin typeface="Arial"/>
                <a:ea typeface="Arial"/>
                <a:cs typeface="Arial"/>
                <a:sym typeface="Arial"/>
              </a:defRPr>
            </a:lvl1pPr>
            <a:lvl2pPr indent="0" lvl="1" marL="0" algn="r">
              <a:spcBef>
                <a:spcPts val="0"/>
              </a:spcBef>
              <a:buNone/>
              <a:defRPr sz="700">
                <a:solidFill>
                  <a:schemeClr val="lt1"/>
                </a:solidFill>
                <a:latin typeface="Arial"/>
                <a:ea typeface="Arial"/>
                <a:cs typeface="Arial"/>
                <a:sym typeface="Arial"/>
              </a:defRPr>
            </a:lvl2pPr>
            <a:lvl3pPr indent="0" lvl="2" marL="0" algn="r">
              <a:spcBef>
                <a:spcPts val="0"/>
              </a:spcBef>
              <a:buNone/>
              <a:defRPr sz="700">
                <a:solidFill>
                  <a:schemeClr val="lt1"/>
                </a:solidFill>
                <a:latin typeface="Arial"/>
                <a:ea typeface="Arial"/>
                <a:cs typeface="Arial"/>
                <a:sym typeface="Arial"/>
              </a:defRPr>
            </a:lvl3pPr>
            <a:lvl4pPr indent="0" lvl="3" marL="0" algn="r">
              <a:spcBef>
                <a:spcPts val="0"/>
              </a:spcBef>
              <a:buNone/>
              <a:defRPr sz="700">
                <a:solidFill>
                  <a:schemeClr val="lt1"/>
                </a:solidFill>
                <a:latin typeface="Arial"/>
                <a:ea typeface="Arial"/>
                <a:cs typeface="Arial"/>
                <a:sym typeface="Arial"/>
              </a:defRPr>
            </a:lvl4pPr>
            <a:lvl5pPr indent="0" lvl="4" marL="0" algn="r">
              <a:spcBef>
                <a:spcPts val="0"/>
              </a:spcBef>
              <a:buNone/>
              <a:defRPr sz="700">
                <a:solidFill>
                  <a:schemeClr val="lt1"/>
                </a:solidFill>
                <a:latin typeface="Arial"/>
                <a:ea typeface="Arial"/>
                <a:cs typeface="Arial"/>
                <a:sym typeface="Arial"/>
              </a:defRPr>
            </a:lvl5pPr>
            <a:lvl6pPr indent="0" lvl="5" marL="0" algn="r">
              <a:spcBef>
                <a:spcPts val="0"/>
              </a:spcBef>
              <a:buNone/>
              <a:defRPr sz="700">
                <a:solidFill>
                  <a:schemeClr val="lt1"/>
                </a:solidFill>
                <a:latin typeface="Arial"/>
                <a:ea typeface="Arial"/>
                <a:cs typeface="Arial"/>
                <a:sym typeface="Arial"/>
              </a:defRPr>
            </a:lvl6pPr>
            <a:lvl7pPr indent="0" lvl="6" marL="0" algn="r">
              <a:spcBef>
                <a:spcPts val="0"/>
              </a:spcBef>
              <a:buNone/>
              <a:defRPr sz="700">
                <a:solidFill>
                  <a:schemeClr val="lt1"/>
                </a:solidFill>
                <a:latin typeface="Arial"/>
                <a:ea typeface="Arial"/>
                <a:cs typeface="Arial"/>
                <a:sym typeface="Arial"/>
              </a:defRPr>
            </a:lvl7pPr>
            <a:lvl8pPr indent="0" lvl="7" marL="0" algn="r">
              <a:spcBef>
                <a:spcPts val="0"/>
              </a:spcBef>
              <a:buNone/>
              <a:defRPr sz="700">
                <a:solidFill>
                  <a:schemeClr val="lt1"/>
                </a:solidFill>
                <a:latin typeface="Arial"/>
                <a:ea typeface="Arial"/>
                <a:cs typeface="Arial"/>
                <a:sym typeface="Arial"/>
              </a:defRPr>
            </a:lvl8pPr>
            <a:lvl9pPr indent="0" lvl="8" marL="0" algn="r">
              <a:spcBef>
                <a:spcPts val="0"/>
              </a:spcBef>
              <a:buNone/>
              <a:defRPr sz="700">
                <a:solidFill>
                  <a:schemeClr val="lt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pic>
        <p:nvPicPr>
          <p:cNvPr id="67" name="Google Shape;67;p35"/>
          <p:cNvPicPr preferRelativeResize="0"/>
          <p:nvPr/>
        </p:nvPicPr>
        <p:blipFill rotWithShape="1">
          <a:blip r:embed="rId3">
            <a:alphaModFix/>
          </a:blip>
          <a:srcRect b="0" l="0" r="0" t="0"/>
          <a:stretch/>
        </p:blipFill>
        <p:spPr>
          <a:xfrm>
            <a:off x="6605506" y="382589"/>
            <a:ext cx="2126538" cy="438051"/>
          </a:xfrm>
          <a:prstGeom prst="rect">
            <a:avLst/>
          </a:prstGeom>
          <a:noFill/>
          <a:ln>
            <a:noFill/>
          </a:ln>
        </p:spPr>
      </p:pic>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Assembly_Two Column" type="twoObj">
  <p:cSld name="TWO_OBJECTS">
    <p:spTree>
      <p:nvGrpSpPr>
        <p:cNvPr id="68" name="Shape 68"/>
        <p:cNvGrpSpPr/>
        <p:nvPr/>
      </p:nvGrpSpPr>
      <p:grpSpPr>
        <a:xfrm>
          <a:off x="0" y="0"/>
          <a:ext cx="0" cy="0"/>
          <a:chOff x="0" y="0"/>
          <a:chExt cx="0" cy="0"/>
        </a:xfrm>
      </p:grpSpPr>
      <p:sp>
        <p:nvSpPr>
          <p:cNvPr id="69" name="Google Shape;69;p36"/>
          <p:cNvSpPr txBox="1"/>
          <p:nvPr>
            <p:ph type="title"/>
          </p:nvPr>
        </p:nvSpPr>
        <p:spPr>
          <a:xfrm>
            <a:off x="322263" y="-7730"/>
            <a:ext cx="8402637" cy="857250"/>
          </a:xfrm>
          <a:prstGeom prst="rect">
            <a:avLst/>
          </a:prstGeom>
          <a:noFill/>
          <a:ln>
            <a:noFill/>
          </a:ln>
        </p:spPr>
        <p:txBody>
          <a:bodyPr anchorCtr="0" anchor="ctr" bIns="45700" lIns="91425" spcFirstLastPara="1" rIns="91425" wrap="square" tIns="45700">
            <a:normAutofit/>
          </a:bodyPr>
          <a:lstStyle>
            <a:lvl1pPr lvl="0" algn="l">
              <a:spcBef>
                <a:spcPts val="0"/>
              </a:spcBef>
              <a:spcAft>
                <a:spcPts val="0"/>
              </a:spcAft>
              <a:buClr>
                <a:schemeClr val="lt2"/>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0" name="Google Shape;70;p36"/>
          <p:cNvSpPr txBox="1"/>
          <p:nvPr>
            <p:ph idx="1" type="body"/>
          </p:nvPr>
        </p:nvSpPr>
        <p:spPr>
          <a:xfrm>
            <a:off x="322264" y="978340"/>
            <a:ext cx="4173537" cy="3848993"/>
          </a:xfrm>
          <a:prstGeom prst="rect">
            <a:avLst/>
          </a:prstGeom>
          <a:noFill/>
          <a:ln>
            <a:noFill/>
          </a:ln>
        </p:spPr>
        <p:txBody>
          <a:bodyPr anchorCtr="0" anchor="t" bIns="45700" lIns="91425" spcFirstLastPara="1" rIns="91425" wrap="square" tIns="45700">
            <a:normAutofit/>
          </a:bodyPr>
          <a:lstStyle>
            <a:lvl1pPr indent="-314325" lvl="0" marL="457200" algn="l">
              <a:spcBef>
                <a:spcPts val="600"/>
              </a:spcBef>
              <a:spcAft>
                <a:spcPts val="0"/>
              </a:spcAft>
              <a:buSzPts val="1350"/>
              <a:buChar char="•"/>
              <a:defRPr sz="1350"/>
            </a:lvl1pPr>
            <a:lvl2pPr indent="-314325" lvl="1" marL="914400" algn="l">
              <a:spcBef>
                <a:spcPts val="600"/>
              </a:spcBef>
              <a:spcAft>
                <a:spcPts val="0"/>
              </a:spcAft>
              <a:buSzPts val="1350"/>
              <a:buChar char="–"/>
              <a:defRPr sz="1350"/>
            </a:lvl2pPr>
            <a:lvl3pPr indent="-314325" lvl="2" marL="1371600" algn="l">
              <a:spcBef>
                <a:spcPts val="600"/>
              </a:spcBef>
              <a:spcAft>
                <a:spcPts val="0"/>
              </a:spcAft>
              <a:buSzPts val="1350"/>
              <a:buChar char="▪"/>
              <a:defRPr sz="1350"/>
            </a:lvl3pPr>
            <a:lvl4pPr indent="-314325" lvl="3" marL="1828800" algn="l">
              <a:spcBef>
                <a:spcPts val="600"/>
              </a:spcBef>
              <a:spcAft>
                <a:spcPts val="0"/>
              </a:spcAft>
              <a:buSzPts val="1350"/>
              <a:buChar char="•"/>
              <a:defRPr sz="1350"/>
            </a:lvl4pPr>
            <a:lvl5pPr indent="-314325" lvl="4" marL="2286000" algn="l">
              <a:spcBef>
                <a:spcPts val="600"/>
              </a:spcBef>
              <a:spcAft>
                <a:spcPts val="0"/>
              </a:spcAft>
              <a:buSzPts val="1350"/>
              <a:buChar char="»"/>
              <a:defRPr sz="1350"/>
            </a:lvl5pPr>
            <a:lvl6pPr indent="-314325" lvl="5" marL="2743200" algn="l">
              <a:spcBef>
                <a:spcPts val="270"/>
              </a:spcBef>
              <a:spcAft>
                <a:spcPts val="0"/>
              </a:spcAft>
              <a:buClr>
                <a:schemeClr val="dk1"/>
              </a:buClr>
              <a:buSzPts val="1350"/>
              <a:buChar char="•"/>
              <a:defRPr sz="1350"/>
            </a:lvl6pPr>
            <a:lvl7pPr indent="-314325" lvl="6" marL="3200400" algn="l">
              <a:spcBef>
                <a:spcPts val="270"/>
              </a:spcBef>
              <a:spcAft>
                <a:spcPts val="0"/>
              </a:spcAft>
              <a:buClr>
                <a:schemeClr val="dk1"/>
              </a:buClr>
              <a:buSzPts val="1350"/>
              <a:buChar char="•"/>
              <a:defRPr sz="1350"/>
            </a:lvl7pPr>
            <a:lvl8pPr indent="-314325" lvl="7" marL="3657600" algn="l">
              <a:spcBef>
                <a:spcPts val="270"/>
              </a:spcBef>
              <a:spcAft>
                <a:spcPts val="0"/>
              </a:spcAft>
              <a:buClr>
                <a:schemeClr val="dk1"/>
              </a:buClr>
              <a:buSzPts val="1350"/>
              <a:buChar char="•"/>
              <a:defRPr sz="1350"/>
            </a:lvl8pPr>
            <a:lvl9pPr indent="-314325" lvl="8" marL="4114800" algn="l">
              <a:spcBef>
                <a:spcPts val="270"/>
              </a:spcBef>
              <a:spcAft>
                <a:spcPts val="0"/>
              </a:spcAft>
              <a:buClr>
                <a:schemeClr val="dk1"/>
              </a:buClr>
              <a:buSzPts val="1350"/>
              <a:buChar char="•"/>
              <a:defRPr sz="1350"/>
            </a:lvl9pPr>
          </a:lstStyle>
          <a:p/>
        </p:txBody>
      </p:sp>
      <p:sp>
        <p:nvSpPr>
          <p:cNvPr id="71" name="Google Shape;71;p36"/>
          <p:cNvSpPr txBox="1"/>
          <p:nvPr>
            <p:ph idx="2" type="body"/>
          </p:nvPr>
        </p:nvSpPr>
        <p:spPr>
          <a:xfrm>
            <a:off x="4648200" y="978340"/>
            <a:ext cx="4151313" cy="3848993"/>
          </a:xfrm>
          <a:prstGeom prst="rect">
            <a:avLst/>
          </a:prstGeom>
          <a:noFill/>
          <a:ln>
            <a:noFill/>
          </a:ln>
        </p:spPr>
        <p:txBody>
          <a:bodyPr anchorCtr="0" anchor="t" bIns="45700" lIns="91425" spcFirstLastPara="1" rIns="91425" wrap="square" tIns="45700">
            <a:normAutofit/>
          </a:bodyPr>
          <a:lstStyle>
            <a:lvl1pPr indent="-314325" lvl="0" marL="457200" algn="l">
              <a:spcBef>
                <a:spcPts val="600"/>
              </a:spcBef>
              <a:spcAft>
                <a:spcPts val="0"/>
              </a:spcAft>
              <a:buSzPts val="1350"/>
              <a:buChar char="•"/>
              <a:defRPr sz="1350"/>
            </a:lvl1pPr>
            <a:lvl2pPr indent="-314325" lvl="1" marL="914400" algn="l">
              <a:spcBef>
                <a:spcPts val="600"/>
              </a:spcBef>
              <a:spcAft>
                <a:spcPts val="0"/>
              </a:spcAft>
              <a:buSzPts val="1350"/>
              <a:buChar char="–"/>
              <a:defRPr sz="1350"/>
            </a:lvl2pPr>
            <a:lvl3pPr indent="-314325" lvl="2" marL="1371600" algn="l">
              <a:spcBef>
                <a:spcPts val="600"/>
              </a:spcBef>
              <a:spcAft>
                <a:spcPts val="0"/>
              </a:spcAft>
              <a:buSzPts val="1350"/>
              <a:buChar char="▪"/>
              <a:defRPr sz="1350"/>
            </a:lvl3pPr>
            <a:lvl4pPr indent="-314325" lvl="3" marL="1828800" algn="l">
              <a:spcBef>
                <a:spcPts val="600"/>
              </a:spcBef>
              <a:spcAft>
                <a:spcPts val="0"/>
              </a:spcAft>
              <a:buSzPts val="1350"/>
              <a:buChar char="•"/>
              <a:defRPr sz="1350"/>
            </a:lvl4pPr>
            <a:lvl5pPr indent="-314325" lvl="4" marL="2286000" algn="l">
              <a:spcBef>
                <a:spcPts val="600"/>
              </a:spcBef>
              <a:spcAft>
                <a:spcPts val="0"/>
              </a:spcAft>
              <a:buSzPts val="1350"/>
              <a:buChar char="»"/>
              <a:defRPr sz="1350"/>
            </a:lvl5pPr>
            <a:lvl6pPr indent="-314325" lvl="5" marL="2743200" algn="l">
              <a:spcBef>
                <a:spcPts val="270"/>
              </a:spcBef>
              <a:spcAft>
                <a:spcPts val="0"/>
              </a:spcAft>
              <a:buClr>
                <a:schemeClr val="dk1"/>
              </a:buClr>
              <a:buSzPts val="1350"/>
              <a:buChar char="•"/>
              <a:defRPr sz="1350"/>
            </a:lvl6pPr>
            <a:lvl7pPr indent="-314325" lvl="6" marL="3200400" algn="l">
              <a:spcBef>
                <a:spcPts val="270"/>
              </a:spcBef>
              <a:spcAft>
                <a:spcPts val="0"/>
              </a:spcAft>
              <a:buClr>
                <a:schemeClr val="dk1"/>
              </a:buClr>
              <a:buSzPts val="1350"/>
              <a:buChar char="•"/>
              <a:defRPr sz="1350"/>
            </a:lvl7pPr>
            <a:lvl8pPr indent="-314325" lvl="7" marL="3657600" algn="l">
              <a:spcBef>
                <a:spcPts val="270"/>
              </a:spcBef>
              <a:spcAft>
                <a:spcPts val="0"/>
              </a:spcAft>
              <a:buClr>
                <a:schemeClr val="dk1"/>
              </a:buClr>
              <a:buSzPts val="1350"/>
              <a:buChar char="•"/>
              <a:defRPr sz="1350"/>
            </a:lvl8pPr>
            <a:lvl9pPr indent="-314325" lvl="8" marL="4114800" algn="l">
              <a:spcBef>
                <a:spcPts val="270"/>
              </a:spcBef>
              <a:spcAft>
                <a:spcPts val="0"/>
              </a:spcAft>
              <a:buClr>
                <a:schemeClr val="dk1"/>
              </a:buClr>
              <a:buSzPts val="1350"/>
              <a:buChar char="•"/>
              <a:defRPr sz="1350"/>
            </a:lvl9pPr>
          </a:lstStyle>
          <a:p/>
        </p:txBody>
      </p:sp>
      <p:sp>
        <p:nvSpPr>
          <p:cNvPr id="72" name="Google Shape;72;p36"/>
          <p:cNvSpPr txBox="1"/>
          <p:nvPr>
            <p:ph idx="11" type="ftr"/>
          </p:nvPr>
        </p:nvSpPr>
        <p:spPr>
          <a:xfrm>
            <a:off x="4752524" y="4913066"/>
            <a:ext cx="4063304" cy="273844"/>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3" name="Google Shape;73;p36"/>
          <p:cNvSpPr txBox="1"/>
          <p:nvPr>
            <p:ph idx="12" type="sldNum"/>
          </p:nvPr>
        </p:nvSpPr>
        <p:spPr>
          <a:xfrm>
            <a:off x="8730919" y="4913066"/>
            <a:ext cx="367464"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Assembly_Two column with titles" type="twoTxTwoObj">
  <p:cSld name="TWO_OBJECTS_WITH_TEXT">
    <p:spTree>
      <p:nvGrpSpPr>
        <p:cNvPr id="74" name="Shape 74"/>
        <p:cNvGrpSpPr/>
        <p:nvPr/>
      </p:nvGrpSpPr>
      <p:grpSpPr>
        <a:xfrm>
          <a:off x="0" y="0"/>
          <a:ext cx="0" cy="0"/>
          <a:chOff x="0" y="0"/>
          <a:chExt cx="0" cy="0"/>
        </a:xfrm>
      </p:grpSpPr>
      <p:sp>
        <p:nvSpPr>
          <p:cNvPr id="75" name="Google Shape;75;p37"/>
          <p:cNvSpPr txBox="1"/>
          <p:nvPr>
            <p:ph type="title"/>
          </p:nvPr>
        </p:nvSpPr>
        <p:spPr>
          <a:xfrm>
            <a:off x="322263" y="-7730"/>
            <a:ext cx="8402637" cy="857250"/>
          </a:xfrm>
          <a:prstGeom prst="rect">
            <a:avLst/>
          </a:prstGeom>
          <a:noFill/>
          <a:ln>
            <a:noFill/>
          </a:ln>
        </p:spPr>
        <p:txBody>
          <a:bodyPr anchorCtr="0" anchor="ctr" bIns="45700" lIns="91425" spcFirstLastPara="1" rIns="91425" wrap="square" tIns="45700">
            <a:normAutofit/>
          </a:bodyPr>
          <a:lstStyle>
            <a:lvl1pPr lvl="0" algn="l">
              <a:spcBef>
                <a:spcPts val="0"/>
              </a:spcBef>
              <a:spcAft>
                <a:spcPts val="0"/>
              </a:spcAft>
              <a:buClr>
                <a:schemeClr val="lt2"/>
              </a:buClr>
              <a:buSzPts val="2200"/>
              <a:buFont typeface="Arial"/>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6" name="Google Shape;76;p37"/>
          <p:cNvSpPr txBox="1"/>
          <p:nvPr>
            <p:ph idx="1" type="body"/>
          </p:nvPr>
        </p:nvSpPr>
        <p:spPr>
          <a:xfrm>
            <a:off x="322264" y="1018586"/>
            <a:ext cx="4175125" cy="278815"/>
          </a:xfrm>
          <a:prstGeom prst="rect">
            <a:avLst/>
          </a:prstGeom>
          <a:noFill/>
          <a:ln>
            <a:noFill/>
          </a:ln>
        </p:spPr>
        <p:txBody>
          <a:bodyPr anchorCtr="0" anchor="b" bIns="45700" lIns="91425" spcFirstLastPara="1" rIns="91425" wrap="square" tIns="45700">
            <a:normAutofit/>
          </a:bodyPr>
          <a:lstStyle>
            <a:lvl1pPr indent="-228600" lvl="0" marL="457200" algn="l">
              <a:spcBef>
                <a:spcPts val="600"/>
              </a:spcBef>
              <a:spcAft>
                <a:spcPts val="0"/>
              </a:spcAft>
              <a:buSzPts val="1350"/>
              <a:buNone/>
              <a:defRPr b="1" sz="1350">
                <a:solidFill>
                  <a:schemeClr val="lt2"/>
                </a:solidFill>
              </a:defRPr>
            </a:lvl1pPr>
            <a:lvl2pPr indent="-228600" lvl="1" marL="914400" algn="l">
              <a:spcBef>
                <a:spcPts val="600"/>
              </a:spcBef>
              <a:spcAft>
                <a:spcPts val="0"/>
              </a:spcAft>
              <a:buSzPts val="1500"/>
              <a:buNone/>
              <a:defRPr b="1" sz="1500"/>
            </a:lvl2pPr>
            <a:lvl3pPr indent="-228600" lvl="2" marL="1371600" algn="l">
              <a:spcBef>
                <a:spcPts val="600"/>
              </a:spcBef>
              <a:spcAft>
                <a:spcPts val="0"/>
              </a:spcAft>
              <a:buSzPts val="1350"/>
              <a:buNone/>
              <a:defRPr b="1" sz="1350"/>
            </a:lvl3pPr>
            <a:lvl4pPr indent="-228600" lvl="3" marL="1828800" algn="l">
              <a:spcBef>
                <a:spcPts val="600"/>
              </a:spcBef>
              <a:spcAft>
                <a:spcPts val="0"/>
              </a:spcAft>
              <a:buSzPts val="1200"/>
              <a:buNone/>
              <a:defRPr b="1" sz="1200"/>
            </a:lvl4pPr>
            <a:lvl5pPr indent="-228600" lvl="4" marL="2286000" algn="l">
              <a:spcBef>
                <a:spcPts val="600"/>
              </a:spcBef>
              <a:spcAft>
                <a:spcPts val="0"/>
              </a:spcAft>
              <a:buSzPts val="1200"/>
              <a:buNone/>
              <a:defRPr b="1" sz="1200"/>
            </a:lvl5pPr>
            <a:lvl6pPr indent="-228600" lvl="5" marL="2743200" algn="l">
              <a:spcBef>
                <a:spcPts val="240"/>
              </a:spcBef>
              <a:spcAft>
                <a:spcPts val="0"/>
              </a:spcAft>
              <a:buClr>
                <a:schemeClr val="dk1"/>
              </a:buClr>
              <a:buSzPts val="1200"/>
              <a:buNone/>
              <a:defRPr b="1" sz="1200"/>
            </a:lvl6pPr>
            <a:lvl7pPr indent="-228600" lvl="6" marL="3200400" algn="l">
              <a:spcBef>
                <a:spcPts val="240"/>
              </a:spcBef>
              <a:spcAft>
                <a:spcPts val="0"/>
              </a:spcAft>
              <a:buClr>
                <a:schemeClr val="dk1"/>
              </a:buClr>
              <a:buSzPts val="1200"/>
              <a:buNone/>
              <a:defRPr b="1" sz="1200"/>
            </a:lvl7pPr>
            <a:lvl8pPr indent="-228600" lvl="7" marL="3657600" algn="l">
              <a:spcBef>
                <a:spcPts val="240"/>
              </a:spcBef>
              <a:spcAft>
                <a:spcPts val="0"/>
              </a:spcAft>
              <a:buClr>
                <a:schemeClr val="dk1"/>
              </a:buClr>
              <a:buSzPts val="1200"/>
              <a:buNone/>
              <a:defRPr b="1" sz="1200"/>
            </a:lvl8pPr>
            <a:lvl9pPr indent="-228600" lvl="8" marL="4114800" algn="l">
              <a:spcBef>
                <a:spcPts val="240"/>
              </a:spcBef>
              <a:spcAft>
                <a:spcPts val="0"/>
              </a:spcAft>
              <a:buClr>
                <a:schemeClr val="dk1"/>
              </a:buClr>
              <a:buSzPts val="1200"/>
              <a:buNone/>
              <a:defRPr b="1" sz="1200"/>
            </a:lvl9pPr>
          </a:lstStyle>
          <a:p/>
        </p:txBody>
      </p:sp>
      <p:sp>
        <p:nvSpPr>
          <p:cNvPr id="77" name="Google Shape;77;p37"/>
          <p:cNvSpPr txBox="1"/>
          <p:nvPr>
            <p:ph idx="2" type="body"/>
          </p:nvPr>
        </p:nvSpPr>
        <p:spPr>
          <a:xfrm>
            <a:off x="322264" y="1307783"/>
            <a:ext cx="4175125" cy="3511867"/>
          </a:xfrm>
          <a:prstGeom prst="rect">
            <a:avLst/>
          </a:prstGeom>
          <a:noFill/>
          <a:ln>
            <a:noFill/>
          </a:ln>
        </p:spPr>
        <p:txBody>
          <a:bodyPr anchorCtr="0" anchor="t" bIns="45700" lIns="91425" spcFirstLastPara="1" rIns="91425" wrap="square" tIns="45700">
            <a:normAutofit/>
          </a:bodyPr>
          <a:lstStyle>
            <a:lvl1pPr indent="-314325" lvl="0" marL="457200" algn="l">
              <a:spcBef>
                <a:spcPts val="600"/>
              </a:spcBef>
              <a:spcAft>
                <a:spcPts val="0"/>
              </a:spcAft>
              <a:buSzPts val="1350"/>
              <a:buChar char="•"/>
              <a:defRPr sz="1350"/>
            </a:lvl1pPr>
            <a:lvl2pPr indent="-314325" lvl="1" marL="914400" algn="l">
              <a:spcBef>
                <a:spcPts val="600"/>
              </a:spcBef>
              <a:spcAft>
                <a:spcPts val="0"/>
              </a:spcAft>
              <a:buSzPts val="1350"/>
              <a:buChar char="–"/>
              <a:defRPr sz="1350"/>
            </a:lvl2pPr>
            <a:lvl3pPr indent="-314325" lvl="2" marL="1371600" algn="l">
              <a:spcBef>
                <a:spcPts val="600"/>
              </a:spcBef>
              <a:spcAft>
                <a:spcPts val="0"/>
              </a:spcAft>
              <a:buSzPts val="1350"/>
              <a:buChar char="▪"/>
              <a:defRPr sz="1350"/>
            </a:lvl3pPr>
            <a:lvl4pPr indent="-314325" lvl="3" marL="1828800" algn="l">
              <a:spcBef>
                <a:spcPts val="600"/>
              </a:spcBef>
              <a:spcAft>
                <a:spcPts val="0"/>
              </a:spcAft>
              <a:buSzPts val="1350"/>
              <a:buChar char="•"/>
              <a:defRPr sz="1350"/>
            </a:lvl4pPr>
            <a:lvl5pPr indent="-314325" lvl="4" marL="2286000" algn="l">
              <a:spcBef>
                <a:spcPts val="600"/>
              </a:spcBef>
              <a:spcAft>
                <a:spcPts val="0"/>
              </a:spcAft>
              <a:buSzPts val="1350"/>
              <a:buChar char="»"/>
              <a:defRPr sz="1350"/>
            </a:lvl5pPr>
            <a:lvl6pPr indent="-304800" lvl="5" marL="2743200" algn="l">
              <a:spcBef>
                <a:spcPts val="240"/>
              </a:spcBef>
              <a:spcAft>
                <a:spcPts val="0"/>
              </a:spcAft>
              <a:buClr>
                <a:schemeClr val="dk1"/>
              </a:buClr>
              <a:buSzPts val="1200"/>
              <a:buChar char="•"/>
              <a:defRPr sz="1200"/>
            </a:lvl6pPr>
            <a:lvl7pPr indent="-304800" lvl="6" marL="3200400" algn="l">
              <a:spcBef>
                <a:spcPts val="240"/>
              </a:spcBef>
              <a:spcAft>
                <a:spcPts val="0"/>
              </a:spcAft>
              <a:buClr>
                <a:schemeClr val="dk1"/>
              </a:buClr>
              <a:buSzPts val="1200"/>
              <a:buChar char="•"/>
              <a:defRPr sz="1200"/>
            </a:lvl7pPr>
            <a:lvl8pPr indent="-304800" lvl="7" marL="3657600" algn="l">
              <a:spcBef>
                <a:spcPts val="240"/>
              </a:spcBef>
              <a:spcAft>
                <a:spcPts val="0"/>
              </a:spcAft>
              <a:buClr>
                <a:schemeClr val="dk1"/>
              </a:buClr>
              <a:buSzPts val="1200"/>
              <a:buChar char="•"/>
              <a:defRPr sz="1200"/>
            </a:lvl8pPr>
            <a:lvl9pPr indent="-304800" lvl="8" marL="4114800" algn="l">
              <a:spcBef>
                <a:spcPts val="240"/>
              </a:spcBef>
              <a:spcAft>
                <a:spcPts val="0"/>
              </a:spcAft>
              <a:buClr>
                <a:schemeClr val="dk1"/>
              </a:buClr>
              <a:buSzPts val="1200"/>
              <a:buChar char="•"/>
              <a:defRPr sz="1200"/>
            </a:lvl9pPr>
          </a:lstStyle>
          <a:p/>
        </p:txBody>
      </p:sp>
      <p:sp>
        <p:nvSpPr>
          <p:cNvPr id="78" name="Google Shape;78;p37"/>
          <p:cNvSpPr txBox="1"/>
          <p:nvPr>
            <p:ph idx="3" type="body"/>
          </p:nvPr>
        </p:nvSpPr>
        <p:spPr>
          <a:xfrm>
            <a:off x="4645025" y="1018586"/>
            <a:ext cx="4154488" cy="278815"/>
          </a:xfrm>
          <a:prstGeom prst="rect">
            <a:avLst/>
          </a:prstGeom>
          <a:noFill/>
          <a:ln>
            <a:noFill/>
          </a:ln>
        </p:spPr>
        <p:txBody>
          <a:bodyPr anchorCtr="0" anchor="b" bIns="45700" lIns="91425" spcFirstLastPara="1" rIns="91425" wrap="square" tIns="45700">
            <a:normAutofit/>
          </a:bodyPr>
          <a:lstStyle>
            <a:lvl1pPr indent="-228600" lvl="0" marL="457200" algn="l">
              <a:spcBef>
                <a:spcPts val="600"/>
              </a:spcBef>
              <a:spcAft>
                <a:spcPts val="0"/>
              </a:spcAft>
              <a:buSzPts val="1350"/>
              <a:buNone/>
              <a:defRPr b="1" sz="1350">
                <a:solidFill>
                  <a:schemeClr val="lt2"/>
                </a:solidFill>
              </a:defRPr>
            </a:lvl1pPr>
            <a:lvl2pPr indent="-228600" lvl="1" marL="914400" algn="l">
              <a:spcBef>
                <a:spcPts val="600"/>
              </a:spcBef>
              <a:spcAft>
                <a:spcPts val="0"/>
              </a:spcAft>
              <a:buSzPts val="1500"/>
              <a:buNone/>
              <a:defRPr b="1" sz="1500"/>
            </a:lvl2pPr>
            <a:lvl3pPr indent="-228600" lvl="2" marL="1371600" algn="l">
              <a:spcBef>
                <a:spcPts val="600"/>
              </a:spcBef>
              <a:spcAft>
                <a:spcPts val="0"/>
              </a:spcAft>
              <a:buSzPts val="1350"/>
              <a:buNone/>
              <a:defRPr b="1" sz="1350"/>
            </a:lvl3pPr>
            <a:lvl4pPr indent="-228600" lvl="3" marL="1828800" algn="l">
              <a:spcBef>
                <a:spcPts val="600"/>
              </a:spcBef>
              <a:spcAft>
                <a:spcPts val="0"/>
              </a:spcAft>
              <a:buSzPts val="1200"/>
              <a:buNone/>
              <a:defRPr b="1" sz="1200"/>
            </a:lvl4pPr>
            <a:lvl5pPr indent="-228600" lvl="4" marL="2286000" algn="l">
              <a:spcBef>
                <a:spcPts val="600"/>
              </a:spcBef>
              <a:spcAft>
                <a:spcPts val="0"/>
              </a:spcAft>
              <a:buSzPts val="1200"/>
              <a:buNone/>
              <a:defRPr b="1" sz="1200"/>
            </a:lvl5pPr>
            <a:lvl6pPr indent="-228600" lvl="5" marL="2743200" algn="l">
              <a:spcBef>
                <a:spcPts val="240"/>
              </a:spcBef>
              <a:spcAft>
                <a:spcPts val="0"/>
              </a:spcAft>
              <a:buClr>
                <a:schemeClr val="dk1"/>
              </a:buClr>
              <a:buSzPts val="1200"/>
              <a:buNone/>
              <a:defRPr b="1" sz="1200"/>
            </a:lvl6pPr>
            <a:lvl7pPr indent="-228600" lvl="6" marL="3200400" algn="l">
              <a:spcBef>
                <a:spcPts val="240"/>
              </a:spcBef>
              <a:spcAft>
                <a:spcPts val="0"/>
              </a:spcAft>
              <a:buClr>
                <a:schemeClr val="dk1"/>
              </a:buClr>
              <a:buSzPts val="1200"/>
              <a:buNone/>
              <a:defRPr b="1" sz="1200"/>
            </a:lvl7pPr>
            <a:lvl8pPr indent="-228600" lvl="7" marL="3657600" algn="l">
              <a:spcBef>
                <a:spcPts val="240"/>
              </a:spcBef>
              <a:spcAft>
                <a:spcPts val="0"/>
              </a:spcAft>
              <a:buClr>
                <a:schemeClr val="dk1"/>
              </a:buClr>
              <a:buSzPts val="1200"/>
              <a:buNone/>
              <a:defRPr b="1" sz="1200"/>
            </a:lvl8pPr>
            <a:lvl9pPr indent="-228600" lvl="8" marL="4114800" algn="l">
              <a:spcBef>
                <a:spcPts val="240"/>
              </a:spcBef>
              <a:spcAft>
                <a:spcPts val="0"/>
              </a:spcAft>
              <a:buClr>
                <a:schemeClr val="dk1"/>
              </a:buClr>
              <a:buSzPts val="1200"/>
              <a:buNone/>
              <a:defRPr b="1" sz="1200"/>
            </a:lvl9pPr>
          </a:lstStyle>
          <a:p/>
        </p:txBody>
      </p:sp>
      <p:sp>
        <p:nvSpPr>
          <p:cNvPr id="79" name="Google Shape;79;p37"/>
          <p:cNvSpPr txBox="1"/>
          <p:nvPr>
            <p:ph idx="4" type="body"/>
          </p:nvPr>
        </p:nvSpPr>
        <p:spPr>
          <a:xfrm>
            <a:off x="4645025" y="1307783"/>
            <a:ext cx="4154488" cy="3511867"/>
          </a:xfrm>
          <a:prstGeom prst="rect">
            <a:avLst/>
          </a:prstGeom>
          <a:noFill/>
          <a:ln>
            <a:noFill/>
          </a:ln>
        </p:spPr>
        <p:txBody>
          <a:bodyPr anchorCtr="0" anchor="t" bIns="45700" lIns="91425" spcFirstLastPara="1" rIns="91425" wrap="square" tIns="45700">
            <a:normAutofit/>
          </a:bodyPr>
          <a:lstStyle>
            <a:lvl1pPr indent="-314325" lvl="0" marL="457200" algn="l">
              <a:spcBef>
                <a:spcPts val="600"/>
              </a:spcBef>
              <a:spcAft>
                <a:spcPts val="0"/>
              </a:spcAft>
              <a:buSzPts val="1350"/>
              <a:buChar char="•"/>
              <a:defRPr sz="1350"/>
            </a:lvl1pPr>
            <a:lvl2pPr indent="-314325" lvl="1" marL="914400" algn="l">
              <a:spcBef>
                <a:spcPts val="600"/>
              </a:spcBef>
              <a:spcAft>
                <a:spcPts val="0"/>
              </a:spcAft>
              <a:buSzPts val="1350"/>
              <a:buChar char="–"/>
              <a:defRPr sz="1350"/>
            </a:lvl2pPr>
            <a:lvl3pPr indent="-314325" lvl="2" marL="1371600" algn="l">
              <a:spcBef>
                <a:spcPts val="600"/>
              </a:spcBef>
              <a:spcAft>
                <a:spcPts val="0"/>
              </a:spcAft>
              <a:buSzPts val="1350"/>
              <a:buChar char="▪"/>
              <a:defRPr sz="1350"/>
            </a:lvl3pPr>
            <a:lvl4pPr indent="-314325" lvl="3" marL="1828800" algn="l">
              <a:spcBef>
                <a:spcPts val="600"/>
              </a:spcBef>
              <a:spcAft>
                <a:spcPts val="0"/>
              </a:spcAft>
              <a:buSzPts val="1350"/>
              <a:buChar char="•"/>
              <a:defRPr sz="1350"/>
            </a:lvl4pPr>
            <a:lvl5pPr indent="-314325" lvl="4" marL="2286000" algn="l">
              <a:spcBef>
                <a:spcPts val="600"/>
              </a:spcBef>
              <a:spcAft>
                <a:spcPts val="0"/>
              </a:spcAft>
              <a:buSzPts val="1350"/>
              <a:buChar char="»"/>
              <a:defRPr sz="1350"/>
            </a:lvl5pPr>
            <a:lvl6pPr indent="-304800" lvl="5" marL="2743200" algn="l">
              <a:spcBef>
                <a:spcPts val="240"/>
              </a:spcBef>
              <a:spcAft>
                <a:spcPts val="0"/>
              </a:spcAft>
              <a:buClr>
                <a:schemeClr val="dk1"/>
              </a:buClr>
              <a:buSzPts val="1200"/>
              <a:buChar char="•"/>
              <a:defRPr sz="1200"/>
            </a:lvl6pPr>
            <a:lvl7pPr indent="-304800" lvl="6" marL="3200400" algn="l">
              <a:spcBef>
                <a:spcPts val="240"/>
              </a:spcBef>
              <a:spcAft>
                <a:spcPts val="0"/>
              </a:spcAft>
              <a:buClr>
                <a:schemeClr val="dk1"/>
              </a:buClr>
              <a:buSzPts val="1200"/>
              <a:buChar char="•"/>
              <a:defRPr sz="1200"/>
            </a:lvl7pPr>
            <a:lvl8pPr indent="-304800" lvl="7" marL="3657600" algn="l">
              <a:spcBef>
                <a:spcPts val="240"/>
              </a:spcBef>
              <a:spcAft>
                <a:spcPts val="0"/>
              </a:spcAft>
              <a:buClr>
                <a:schemeClr val="dk1"/>
              </a:buClr>
              <a:buSzPts val="1200"/>
              <a:buChar char="•"/>
              <a:defRPr sz="1200"/>
            </a:lvl8pPr>
            <a:lvl9pPr indent="-304800" lvl="8" marL="4114800" algn="l">
              <a:spcBef>
                <a:spcPts val="240"/>
              </a:spcBef>
              <a:spcAft>
                <a:spcPts val="0"/>
              </a:spcAft>
              <a:buClr>
                <a:schemeClr val="dk1"/>
              </a:buClr>
              <a:buSzPts val="1200"/>
              <a:buChar char="•"/>
              <a:defRPr sz="1200"/>
            </a:lvl9pPr>
          </a:lstStyle>
          <a:p/>
        </p:txBody>
      </p:sp>
      <p:sp>
        <p:nvSpPr>
          <p:cNvPr id="80" name="Google Shape;80;p37"/>
          <p:cNvSpPr txBox="1"/>
          <p:nvPr>
            <p:ph idx="11" type="ftr"/>
          </p:nvPr>
        </p:nvSpPr>
        <p:spPr>
          <a:xfrm>
            <a:off x="4752524" y="4913066"/>
            <a:ext cx="4063304" cy="273844"/>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1" name="Google Shape;81;p37"/>
          <p:cNvSpPr txBox="1"/>
          <p:nvPr>
            <p:ph idx="12" type="sldNum"/>
          </p:nvPr>
        </p:nvSpPr>
        <p:spPr>
          <a:xfrm>
            <a:off x="8730919" y="4913066"/>
            <a:ext cx="367464"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Assembly_Title Only" type="titleOnly">
  <p:cSld name="TITLE_ONLY">
    <p:spTree>
      <p:nvGrpSpPr>
        <p:cNvPr id="82" name="Shape 82"/>
        <p:cNvGrpSpPr/>
        <p:nvPr/>
      </p:nvGrpSpPr>
      <p:grpSpPr>
        <a:xfrm>
          <a:off x="0" y="0"/>
          <a:ext cx="0" cy="0"/>
          <a:chOff x="0" y="0"/>
          <a:chExt cx="0" cy="0"/>
        </a:xfrm>
      </p:grpSpPr>
      <p:sp>
        <p:nvSpPr>
          <p:cNvPr id="83" name="Google Shape;83;p38"/>
          <p:cNvSpPr txBox="1"/>
          <p:nvPr>
            <p:ph type="title"/>
          </p:nvPr>
        </p:nvSpPr>
        <p:spPr>
          <a:xfrm>
            <a:off x="322263" y="-7730"/>
            <a:ext cx="8402637" cy="857250"/>
          </a:xfrm>
          <a:prstGeom prst="rect">
            <a:avLst/>
          </a:prstGeom>
          <a:noFill/>
          <a:ln>
            <a:noFill/>
          </a:ln>
        </p:spPr>
        <p:txBody>
          <a:bodyPr anchorCtr="0" anchor="ctr" bIns="45700" lIns="91425" spcFirstLastPara="1" rIns="91425" wrap="square" tIns="45700">
            <a:normAutofit/>
          </a:bodyPr>
          <a:lstStyle>
            <a:lvl1pPr lvl="0" algn="l">
              <a:spcBef>
                <a:spcPts val="0"/>
              </a:spcBef>
              <a:spcAft>
                <a:spcPts val="0"/>
              </a:spcAft>
              <a:buClr>
                <a:schemeClr val="lt2"/>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84" name="Google Shape;84;p38"/>
          <p:cNvSpPr txBox="1"/>
          <p:nvPr>
            <p:ph idx="11" type="ftr"/>
          </p:nvPr>
        </p:nvSpPr>
        <p:spPr>
          <a:xfrm>
            <a:off x="4752524" y="4913066"/>
            <a:ext cx="4063304" cy="273844"/>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5" name="Google Shape;85;p38"/>
          <p:cNvSpPr txBox="1"/>
          <p:nvPr>
            <p:ph idx="12" type="sldNum"/>
          </p:nvPr>
        </p:nvSpPr>
        <p:spPr>
          <a:xfrm>
            <a:off x="8730919" y="4913066"/>
            <a:ext cx="367464"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Assembly_Blank" type="blank">
  <p:cSld name="BLANK">
    <p:spTree>
      <p:nvGrpSpPr>
        <p:cNvPr id="86" name="Shape 86"/>
        <p:cNvGrpSpPr/>
        <p:nvPr/>
      </p:nvGrpSpPr>
      <p:grpSpPr>
        <a:xfrm>
          <a:off x="0" y="0"/>
          <a:ext cx="0" cy="0"/>
          <a:chOff x="0" y="0"/>
          <a:chExt cx="0" cy="0"/>
        </a:xfrm>
      </p:grpSpPr>
      <p:sp>
        <p:nvSpPr>
          <p:cNvPr id="87" name="Google Shape;87;p39"/>
          <p:cNvSpPr txBox="1"/>
          <p:nvPr>
            <p:ph idx="11" type="ftr"/>
          </p:nvPr>
        </p:nvSpPr>
        <p:spPr>
          <a:xfrm>
            <a:off x="4752524" y="4913066"/>
            <a:ext cx="4063304" cy="273844"/>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8" name="Google Shape;88;p39"/>
          <p:cNvSpPr txBox="1"/>
          <p:nvPr>
            <p:ph idx="12" type="sldNum"/>
          </p:nvPr>
        </p:nvSpPr>
        <p:spPr>
          <a:xfrm>
            <a:off x="8730919" y="4913066"/>
            <a:ext cx="367464"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Title Only">
  <p:cSld name="1_Title Only">
    <p:spTree>
      <p:nvGrpSpPr>
        <p:cNvPr id="89" name="Shape 89"/>
        <p:cNvGrpSpPr/>
        <p:nvPr/>
      </p:nvGrpSpPr>
      <p:grpSpPr>
        <a:xfrm>
          <a:off x="0" y="0"/>
          <a:ext cx="0" cy="0"/>
          <a:chOff x="0" y="0"/>
          <a:chExt cx="0" cy="0"/>
        </a:xfrm>
      </p:grpSpPr>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Assembly_Title and Content" type="obj">
  <p:cSld name="OBJECT">
    <p:spTree>
      <p:nvGrpSpPr>
        <p:cNvPr id="101" name="Shape 101"/>
        <p:cNvGrpSpPr/>
        <p:nvPr/>
      </p:nvGrpSpPr>
      <p:grpSpPr>
        <a:xfrm>
          <a:off x="0" y="0"/>
          <a:ext cx="0" cy="0"/>
          <a:chOff x="0" y="0"/>
          <a:chExt cx="0" cy="0"/>
        </a:xfrm>
      </p:grpSpPr>
      <p:sp>
        <p:nvSpPr>
          <p:cNvPr id="102" name="Google Shape;102;p22"/>
          <p:cNvSpPr txBox="1"/>
          <p:nvPr>
            <p:ph type="title"/>
          </p:nvPr>
        </p:nvSpPr>
        <p:spPr>
          <a:xfrm>
            <a:off x="322264" y="-7730"/>
            <a:ext cx="8402637" cy="857250"/>
          </a:xfrm>
          <a:prstGeom prst="rect">
            <a:avLst/>
          </a:prstGeom>
          <a:noFill/>
          <a:ln>
            <a:noFill/>
          </a:ln>
        </p:spPr>
        <p:txBody>
          <a:bodyPr anchorCtr="0" anchor="ctr" bIns="45700" lIns="91425" spcFirstLastPara="1" rIns="91425" wrap="square" tIns="45700">
            <a:normAutofit/>
          </a:bodyPr>
          <a:lstStyle>
            <a:lvl1pPr lvl="0" algn="l">
              <a:spcBef>
                <a:spcPts val="0"/>
              </a:spcBef>
              <a:spcAft>
                <a:spcPts val="0"/>
              </a:spcAft>
              <a:buClr>
                <a:schemeClr val="lt2"/>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03" name="Google Shape;103;p22"/>
          <p:cNvSpPr txBox="1"/>
          <p:nvPr>
            <p:ph idx="1" type="body"/>
          </p:nvPr>
        </p:nvSpPr>
        <p:spPr>
          <a:xfrm>
            <a:off x="322264" y="974612"/>
            <a:ext cx="8402637" cy="3844587"/>
          </a:xfrm>
          <a:prstGeom prst="rect">
            <a:avLst/>
          </a:prstGeom>
          <a:noFill/>
          <a:ln>
            <a:noFill/>
          </a:ln>
        </p:spPr>
        <p:txBody>
          <a:bodyPr anchorCtr="0" anchor="t" bIns="45700" lIns="91425" spcFirstLastPara="1" rIns="91425" wrap="square" tIns="45700">
            <a:normAutofit/>
          </a:bodyPr>
          <a:lstStyle>
            <a:lvl1pPr indent="-342900" lvl="0" marL="457200" algn="l">
              <a:spcBef>
                <a:spcPts val="600"/>
              </a:spcBef>
              <a:spcAft>
                <a:spcPts val="0"/>
              </a:spcAft>
              <a:buSzPts val="1800"/>
              <a:buChar char="•"/>
              <a:defRPr/>
            </a:lvl1pPr>
            <a:lvl2pPr indent="-342900" lvl="1" marL="914400" algn="l">
              <a:spcBef>
                <a:spcPts val="600"/>
              </a:spcBef>
              <a:spcAft>
                <a:spcPts val="0"/>
              </a:spcAft>
              <a:buSzPts val="1800"/>
              <a:buChar char="–"/>
              <a:defRPr/>
            </a:lvl2pPr>
            <a:lvl3pPr indent="-342900" lvl="2" marL="1371600" algn="l">
              <a:spcBef>
                <a:spcPts val="600"/>
              </a:spcBef>
              <a:spcAft>
                <a:spcPts val="0"/>
              </a:spcAft>
              <a:buSzPts val="1800"/>
              <a:buChar char="▪"/>
              <a:defRPr/>
            </a:lvl3pPr>
            <a:lvl4pPr indent="-342900" lvl="3" marL="1828800" algn="l">
              <a:spcBef>
                <a:spcPts val="600"/>
              </a:spcBef>
              <a:spcAft>
                <a:spcPts val="0"/>
              </a:spcAft>
              <a:buSzPts val="1800"/>
              <a:buChar char="•"/>
              <a:defRPr/>
            </a:lvl4pPr>
            <a:lvl5pPr indent="-342900" lvl="4" marL="2286000" algn="l">
              <a:spcBef>
                <a:spcPts val="600"/>
              </a:spcBef>
              <a:spcAft>
                <a:spcPts val="0"/>
              </a:spcAft>
              <a:buSzPts val="1800"/>
              <a:buChar char="»"/>
              <a:defRPr/>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
        <p:nvSpPr>
          <p:cNvPr id="104" name="Google Shape;104;p22"/>
          <p:cNvSpPr txBox="1"/>
          <p:nvPr>
            <p:ph idx="11" type="ftr"/>
          </p:nvPr>
        </p:nvSpPr>
        <p:spPr>
          <a:xfrm>
            <a:off x="4752525" y="4913067"/>
            <a:ext cx="4063304" cy="273844"/>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5" name="Google Shape;105;p22"/>
          <p:cNvSpPr txBox="1"/>
          <p:nvPr>
            <p:ph idx="12" type="sldNum"/>
          </p:nvPr>
        </p:nvSpPr>
        <p:spPr>
          <a:xfrm>
            <a:off x="8730919" y="4913067"/>
            <a:ext cx="367464"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b="0" i="0" sz="700" u="none" cap="none" strike="noStrike">
                <a:solidFill>
                  <a:schemeClr val="lt1"/>
                </a:solidFill>
                <a:latin typeface="Arial"/>
                <a:ea typeface="Arial"/>
                <a:cs typeface="Arial"/>
                <a:sym typeface="Arial"/>
              </a:defRPr>
            </a:lvl1pPr>
            <a:lvl2pPr indent="0" lvl="1" marL="0" algn="r">
              <a:spcBef>
                <a:spcPts val="0"/>
              </a:spcBef>
              <a:buNone/>
              <a:defRPr b="0" i="0" sz="700" u="none" cap="none" strike="noStrike">
                <a:solidFill>
                  <a:schemeClr val="lt1"/>
                </a:solidFill>
                <a:latin typeface="Arial"/>
                <a:ea typeface="Arial"/>
                <a:cs typeface="Arial"/>
                <a:sym typeface="Arial"/>
              </a:defRPr>
            </a:lvl2pPr>
            <a:lvl3pPr indent="0" lvl="2" marL="0" algn="r">
              <a:spcBef>
                <a:spcPts val="0"/>
              </a:spcBef>
              <a:buNone/>
              <a:defRPr b="0" i="0" sz="700" u="none" cap="none" strike="noStrike">
                <a:solidFill>
                  <a:schemeClr val="lt1"/>
                </a:solidFill>
                <a:latin typeface="Arial"/>
                <a:ea typeface="Arial"/>
                <a:cs typeface="Arial"/>
                <a:sym typeface="Arial"/>
              </a:defRPr>
            </a:lvl3pPr>
            <a:lvl4pPr indent="0" lvl="3" marL="0" algn="r">
              <a:spcBef>
                <a:spcPts val="0"/>
              </a:spcBef>
              <a:buNone/>
              <a:defRPr b="0" i="0" sz="700" u="none" cap="none" strike="noStrike">
                <a:solidFill>
                  <a:schemeClr val="lt1"/>
                </a:solidFill>
                <a:latin typeface="Arial"/>
                <a:ea typeface="Arial"/>
                <a:cs typeface="Arial"/>
                <a:sym typeface="Arial"/>
              </a:defRPr>
            </a:lvl4pPr>
            <a:lvl5pPr indent="0" lvl="4" marL="0" algn="r">
              <a:spcBef>
                <a:spcPts val="0"/>
              </a:spcBef>
              <a:buNone/>
              <a:defRPr b="0" i="0" sz="700" u="none" cap="none" strike="noStrike">
                <a:solidFill>
                  <a:schemeClr val="lt1"/>
                </a:solidFill>
                <a:latin typeface="Arial"/>
                <a:ea typeface="Arial"/>
                <a:cs typeface="Arial"/>
                <a:sym typeface="Arial"/>
              </a:defRPr>
            </a:lvl5pPr>
            <a:lvl6pPr indent="0" lvl="5" marL="0" algn="r">
              <a:spcBef>
                <a:spcPts val="0"/>
              </a:spcBef>
              <a:buNone/>
              <a:defRPr b="0" i="0" sz="700" u="none" cap="none" strike="noStrike">
                <a:solidFill>
                  <a:schemeClr val="lt1"/>
                </a:solidFill>
                <a:latin typeface="Arial"/>
                <a:ea typeface="Arial"/>
                <a:cs typeface="Arial"/>
                <a:sym typeface="Arial"/>
              </a:defRPr>
            </a:lvl6pPr>
            <a:lvl7pPr indent="0" lvl="6" marL="0" algn="r">
              <a:spcBef>
                <a:spcPts val="0"/>
              </a:spcBef>
              <a:buNone/>
              <a:defRPr b="0" i="0" sz="700" u="none" cap="none" strike="noStrike">
                <a:solidFill>
                  <a:schemeClr val="lt1"/>
                </a:solidFill>
                <a:latin typeface="Arial"/>
                <a:ea typeface="Arial"/>
                <a:cs typeface="Arial"/>
                <a:sym typeface="Arial"/>
              </a:defRPr>
            </a:lvl7pPr>
            <a:lvl8pPr indent="0" lvl="7" marL="0" algn="r">
              <a:spcBef>
                <a:spcPts val="0"/>
              </a:spcBef>
              <a:buNone/>
              <a:defRPr b="0" i="0" sz="700" u="none" cap="none" strike="noStrike">
                <a:solidFill>
                  <a:schemeClr val="lt1"/>
                </a:solidFill>
                <a:latin typeface="Arial"/>
                <a:ea typeface="Arial"/>
                <a:cs typeface="Arial"/>
                <a:sym typeface="Arial"/>
              </a:defRPr>
            </a:lvl8pPr>
            <a:lvl9pPr indent="0" lvl="8" marL="0" algn="r">
              <a:spcBef>
                <a:spcPts val="0"/>
              </a:spcBef>
              <a:buNone/>
              <a:defRPr b="0" i="0" sz="700" u="none" cap="none" strike="noStrike">
                <a:solidFill>
                  <a:schemeClr val="lt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Assembly_Title" type="title">
  <p:cSld name="TITLE">
    <p:spTree>
      <p:nvGrpSpPr>
        <p:cNvPr id="106" name="Shape 106"/>
        <p:cNvGrpSpPr/>
        <p:nvPr/>
      </p:nvGrpSpPr>
      <p:grpSpPr>
        <a:xfrm>
          <a:off x="0" y="0"/>
          <a:ext cx="0" cy="0"/>
          <a:chOff x="0" y="0"/>
          <a:chExt cx="0" cy="0"/>
        </a:xfrm>
      </p:grpSpPr>
      <p:pic>
        <p:nvPicPr>
          <p:cNvPr id="107" name="Google Shape;107;p41"/>
          <p:cNvPicPr preferRelativeResize="0"/>
          <p:nvPr/>
        </p:nvPicPr>
        <p:blipFill rotWithShape="1">
          <a:blip r:embed="rId2">
            <a:alphaModFix/>
          </a:blip>
          <a:srcRect b="0" l="0" r="0" t="0"/>
          <a:stretch/>
        </p:blipFill>
        <p:spPr>
          <a:xfrm>
            <a:off x="0" y="0"/>
            <a:ext cx="9144000" cy="5143500"/>
          </a:xfrm>
          <a:prstGeom prst="rect">
            <a:avLst/>
          </a:prstGeom>
          <a:noFill/>
          <a:ln>
            <a:noFill/>
          </a:ln>
        </p:spPr>
      </p:pic>
      <p:sp>
        <p:nvSpPr>
          <p:cNvPr id="108" name="Google Shape;108;p41"/>
          <p:cNvSpPr txBox="1"/>
          <p:nvPr>
            <p:ph type="ctrTitle"/>
          </p:nvPr>
        </p:nvSpPr>
        <p:spPr>
          <a:xfrm>
            <a:off x="2943000" y="1160290"/>
            <a:ext cx="5781900" cy="2881513"/>
          </a:xfrm>
          <a:prstGeom prst="rect">
            <a:avLst/>
          </a:prstGeom>
          <a:noFill/>
          <a:ln>
            <a:noFill/>
          </a:ln>
        </p:spPr>
        <p:txBody>
          <a:bodyPr anchorCtr="0" anchor="ctr" bIns="45700" lIns="91425" spcFirstLastPara="1" rIns="91425" wrap="square" tIns="45700">
            <a:normAutofit/>
          </a:bodyPr>
          <a:lstStyle>
            <a:lvl1pPr lvl="0" algn="l">
              <a:spcBef>
                <a:spcPts val="0"/>
              </a:spcBef>
              <a:spcAft>
                <a:spcPts val="0"/>
              </a:spcAft>
              <a:buClr>
                <a:schemeClr val="lt2"/>
              </a:buClr>
              <a:buSzPts val="2600"/>
              <a:buFont typeface="Arial"/>
              <a:buNone/>
              <a:defRPr sz="2600">
                <a:solidFill>
                  <a:schemeClr val="lt2"/>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09" name="Google Shape;109;p41"/>
          <p:cNvSpPr txBox="1"/>
          <p:nvPr>
            <p:ph idx="1" type="subTitle"/>
          </p:nvPr>
        </p:nvSpPr>
        <p:spPr>
          <a:xfrm>
            <a:off x="2950144" y="3439065"/>
            <a:ext cx="5781901" cy="1321846"/>
          </a:xfrm>
          <a:prstGeom prst="rect">
            <a:avLst/>
          </a:prstGeom>
          <a:noFill/>
          <a:ln>
            <a:noFill/>
          </a:ln>
        </p:spPr>
        <p:txBody>
          <a:bodyPr anchorCtr="0" anchor="t" bIns="45700" lIns="91425" spcFirstLastPara="1" rIns="91425" wrap="square" tIns="45700">
            <a:normAutofit/>
          </a:bodyPr>
          <a:lstStyle>
            <a:lvl1pPr lvl="0" algn="l">
              <a:spcBef>
                <a:spcPts val="600"/>
              </a:spcBef>
              <a:spcAft>
                <a:spcPts val="0"/>
              </a:spcAft>
              <a:buSzPts val="1350"/>
              <a:buNone/>
              <a:defRPr b="1">
                <a:solidFill>
                  <a:schemeClr val="dk1"/>
                </a:solidFill>
              </a:defRPr>
            </a:lvl1pPr>
            <a:lvl2pPr lvl="1" algn="ctr">
              <a:spcBef>
                <a:spcPts val="600"/>
              </a:spcBef>
              <a:spcAft>
                <a:spcPts val="0"/>
              </a:spcAft>
              <a:buSzPts val="1350"/>
              <a:buNone/>
              <a:defRPr>
                <a:solidFill>
                  <a:srgbClr val="9A9EA3"/>
                </a:solidFill>
              </a:defRPr>
            </a:lvl2pPr>
            <a:lvl3pPr lvl="2" algn="ctr">
              <a:spcBef>
                <a:spcPts val="600"/>
              </a:spcBef>
              <a:spcAft>
                <a:spcPts val="0"/>
              </a:spcAft>
              <a:buSzPts val="1350"/>
              <a:buNone/>
              <a:defRPr>
                <a:solidFill>
                  <a:srgbClr val="9A9EA3"/>
                </a:solidFill>
              </a:defRPr>
            </a:lvl3pPr>
            <a:lvl4pPr lvl="3" algn="ctr">
              <a:spcBef>
                <a:spcPts val="600"/>
              </a:spcBef>
              <a:spcAft>
                <a:spcPts val="0"/>
              </a:spcAft>
              <a:buSzPts val="1350"/>
              <a:buNone/>
              <a:defRPr>
                <a:solidFill>
                  <a:srgbClr val="9A9EA3"/>
                </a:solidFill>
              </a:defRPr>
            </a:lvl4pPr>
            <a:lvl5pPr lvl="4" algn="ctr">
              <a:spcBef>
                <a:spcPts val="600"/>
              </a:spcBef>
              <a:spcAft>
                <a:spcPts val="0"/>
              </a:spcAft>
              <a:buSzPts val="1350"/>
              <a:buNone/>
              <a:defRPr>
                <a:solidFill>
                  <a:srgbClr val="9A9EA3"/>
                </a:solidFill>
              </a:defRPr>
            </a:lvl5pPr>
            <a:lvl6pPr lvl="5" algn="ctr">
              <a:spcBef>
                <a:spcPts val="300"/>
              </a:spcBef>
              <a:spcAft>
                <a:spcPts val="0"/>
              </a:spcAft>
              <a:buClr>
                <a:srgbClr val="9A9EA3"/>
              </a:buClr>
              <a:buSzPts val="1500"/>
              <a:buNone/>
              <a:defRPr>
                <a:solidFill>
                  <a:srgbClr val="9A9EA3"/>
                </a:solidFill>
              </a:defRPr>
            </a:lvl6pPr>
            <a:lvl7pPr lvl="6" algn="ctr">
              <a:spcBef>
                <a:spcPts val="300"/>
              </a:spcBef>
              <a:spcAft>
                <a:spcPts val="0"/>
              </a:spcAft>
              <a:buClr>
                <a:srgbClr val="9A9EA3"/>
              </a:buClr>
              <a:buSzPts val="1500"/>
              <a:buNone/>
              <a:defRPr>
                <a:solidFill>
                  <a:srgbClr val="9A9EA3"/>
                </a:solidFill>
              </a:defRPr>
            </a:lvl7pPr>
            <a:lvl8pPr lvl="7" algn="ctr">
              <a:spcBef>
                <a:spcPts val="300"/>
              </a:spcBef>
              <a:spcAft>
                <a:spcPts val="0"/>
              </a:spcAft>
              <a:buClr>
                <a:srgbClr val="9A9EA3"/>
              </a:buClr>
              <a:buSzPts val="1500"/>
              <a:buNone/>
              <a:defRPr>
                <a:solidFill>
                  <a:srgbClr val="9A9EA3"/>
                </a:solidFill>
              </a:defRPr>
            </a:lvl8pPr>
            <a:lvl9pPr lvl="8" algn="ctr">
              <a:spcBef>
                <a:spcPts val="300"/>
              </a:spcBef>
              <a:spcAft>
                <a:spcPts val="0"/>
              </a:spcAft>
              <a:buClr>
                <a:srgbClr val="9A9EA3"/>
              </a:buClr>
              <a:buSzPts val="1500"/>
              <a:buNone/>
              <a:defRPr>
                <a:solidFill>
                  <a:srgbClr val="9A9EA3"/>
                </a:solidFill>
              </a:defRPr>
            </a:lvl9pPr>
          </a:lstStyle>
          <a:p/>
        </p:txBody>
      </p:sp>
      <p:sp>
        <p:nvSpPr>
          <p:cNvPr id="110" name="Google Shape;110;p41"/>
          <p:cNvSpPr txBox="1"/>
          <p:nvPr>
            <p:ph idx="11" type="ftr"/>
          </p:nvPr>
        </p:nvSpPr>
        <p:spPr>
          <a:xfrm>
            <a:off x="4752525" y="4913067"/>
            <a:ext cx="4063304" cy="273844"/>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sz="700">
                <a:solidFill>
                  <a:srgbClr val="BFBFBF"/>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11" name="Google Shape;111;p41"/>
          <p:cNvSpPr txBox="1"/>
          <p:nvPr>
            <p:ph idx="12" type="sldNum"/>
          </p:nvPr>
        </p:nvSpPr>
        <p:spPr>
          <a:xfrm>
            <a:off x="8730919" y="4913067"/>
            <a:ext cx="367464"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sz="700">
                <a:solidFill>
                  <a:srgbClr val="BFBFBF"/>
                </a:solidFill>
                <a:latin typeface="Arial"/>
                <a:ea typeface="Arial"/>
                <a:cs typeface="Arial"/>
                <a:sym typeface="Arial"/>
              </a:defRPr>
            </a:lvl1pPr>
            <a:lvl2pPr indent="0" lvl="1" marL="0" algn="r">
              <a:spcBef>
                <a:spcPts val="0"/>
              </a:spcBef>
              <a:buNone/>
              <a:defRPr sz="700">
                <a:solidFill>
                  <a:srgbClr val="BFBFBF"/>
                </a:solidFill>
                <a:latin typeface="Arial"/>
                <a:ea typeface="Arial"/>
                <a:cs typeface="Arial"/>
                <a:sym typeface="Arial"/>
              </a:defRPr>
            </a:lvl2pPr>
            <a:lvl3pPr indent="0" lvl="2" marL="0" algn="r">
              <a:spcBef>
                <a:spcPts val="0"/>
              </a:spcBef>
              <a:buNone/>
              <a:defRPr sz="700">
                <a:solidFill>
                  <a:srgbClr val="BFBFBF"/>
                </a:solidFill>
                <a:latin typeface="Arial"/>
                <a:ea typeface="Arial"/>
                <a:cs typeface="Arial"/>
                <a:sym typeface="Arial"/>
              </a:defRPr>
            </a:lvl3pPr>
            <a:lvl4pPr indent="0" lvl="3" marL="0" algn="r">
              <a:spcBef>
                <a:spcPts val="0"/>
              </a:spcBef>
              <a:buNone/>
              <a:defRPr sz="700">
                <a:solidFill>
                  <a:srgbClr val="BFBFBF"/>
                </a:solidFill>
                <a:latin typeface="Arial"/>
                <a:ea typeface="Arial"/>
                <a:cs typeface="Arial"/>
                <a:sym typeface="Arial"/>
              </a:defRPr>
            </a:lvl4pPr>
            <a:lvl5pPr indent="0" lvl="4" marL="0" algn="r">
              <a:spcBef>
                <a:spcPts val="0"/>
              </a:spcBef>
              <a:buNone/>
              <a:defRPr sz="700">
                <a:solidFill>
                  <a:srgbClr val="BFBFBF"/>
                </a:solidFill>
                <a:latin typeface="Arial"/>
                <a:ea typeface="Arial"/>
                <a:cs typeface="Arial"/>
                <a:sym typeface="Arial"/>
              </a:defRPr>
            </a:lvl5pPr>
            <a:lvl6pPr indent="0" lvl="5" marL="0" algn="r">
              <a:spcBef>
                <a:spcPts val="0"/>
              </a:spcBef>
              <a:buNone/>
              <a:defRPr sz="700">
                <a:solidFill>
                  <a:srgbClr val="BFBFBF"/>
                </a:solidFill>
                <a:latin typeface="Arial"/>
                <a:ea typeface="Arial"/>
                <a:cs typeface="Arial"/>
                <a:sym typeface="Arial"/>
              </a:defRPr>
            </a:lvl6pPr>
            <a:lvl7pPr indent="0" lvl="6" marL="0" algn="r">
              <a:spcBef>
                <a:spcPts val="0"/>
              </a:spcBef>
              <a:buNone/>
              <a:defRPr sz="700">
                <a:solidFill>
                  <a:srgbClr val="BFBFBF"/>
                </a:solidFill>
                <a:latin typeface="Arial"/>
                <a:ea typeface="Arial"/>
                <a:cs typeface="Arial"/>
                <a:sym typeface="Arial"/>
              </a:defRPr>
            </a:lvl7pPr>
            <a:lvl8pPr indent="0" lvl="7" marL="0" algn="r">
              <a:spcBef>
                <a:spcPts val="0"/>
              </a:spcBef>
              <a:buNone/>
              <a:defRPr sz="700">
                <a:solidFill>
                  <a:srgbClr val="BFBFBF"/>
                </a:solidFill>
                <a:latin typeface="Arial"/>
                <a:ea typeface="Arial"/>
                <a:cs typeface="Arial"/>
                <a:sym typeface="Arial"/>
              </a:defRPr>
            </a:lvl8pPr>
            <a:lvl9pPr indent="0" lvl="8" marL="0" algn="r">
              <a:spcBef>
                <a:spcPts val="0"/>
              </a:spcBef>
              <a:buNone/>
              <a:defRPr sz="700">
                <a:solidFill>
                  <a:srgbClr val="BFBFBF"/>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
        <p:nvSpPr>
          <p:cNvPr id="112" name="Google Shape;112;p41"/>
          <p:cNvSpPr txBox="1"/>
          <p:nvPr/>
        </p:nvSpPr>
        <p:spPr>
          <a:xfrm>
            <a:off x="2953266" y="4922006"/>
            <a:ext cx="4093769" cy="273844"/>
          </a:xfrm>
          <a:prstGeom prst="rect">
            <a:avLst/>
          </a:prstGeom>
          <a:noFill/>
          <a:ln>
            <a:noFill/>
          </a:ln>
        </p:spPr>
        <p:txBody>
          <a:bodyPr anchorCtr="0" anchor="ctr" bIns="45700" lIns="91425" spcFirstLastPara="1" rIns="91425" wrap="square" tIns="45700">
            <a:noAutofit/>
          </a:bodyPr>
          <a:lstStyle/>
          <a:p>
            <a:pPr indent="0" lvl="0" marL="0" marR="0" rtl="0" algn="l">
              <a:lnSpc>
                <a:spcPct val="95000"/>
              </a:lnSpc>
              <a:spcBef>
                <a:spcPts val="0"/>
              </a:spcBef>
              <a:spcAft>
                <a:spcPts val="0"/>
              </a:spcAft>
              <a:buClr>
                <a:srgbClr val="FFFFFF"/>
              </a:buClr>
              <a:buSzPts val="700"/>
              <a:buFont typeface="Arial"/>
              <a:buNone/>
            </a:pPr>
            <a:r>
              <a:rPr b="0" i="0" lang="en-US" sz="700" u="none" cap="none" strike="noStrike">
                <a:solidFill>
                  <a:srgbClr val="BFBFBF"/>
                </a:solidFill>
                <a:latin typeface="Arial"/>
                <a:ea typeface="Arial"/>
                <a:cs typeface="Arial"/>
                <a:sym typeface="Arial"/>
              </a:rPr>
              <a:t>©2020 ASSEMBLY BIOSCIENCES, INC.</a:t>
            </a:r>
            <a:endParaRPr/>
          </a:p>
        </p:txBody>
      </p:sp>
      <p:pic>
        <p:nvPicPr>
          <p:cNvPr id="113" name="Google Shape;113;p41"/>
          <p:cNvPicPr preferRelativeResize="0"/>
          <p:nvPr/>
        </p:nvPicPr>
        <p:blipFill rotWithShape="1">
          <a:blip r:embed="rId3">
            <a:alphaModFix/>
          </a:blip>
          <a:srcRect b="0" l="0" r="0" t="0"/>
          <a:stretch/>
        </p:blipFill>
        <p:spPr>
          <a:xfrm>
            <a:off x="5965588" y="382589"/>
            <a:ext cx="2498726" cy="514719"/>
          </a:xfrm>
          <a:prstGeom prst="rect">
            <a:avLst/>
          </a:prstGeom>
          <a:noFill/>
          <a:ln>
            <a:noFill/>
          </a:ln>
        </p:spPr>
      </p:pic>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Assembly_Transition Gray">
  <p:cSld name="Assembly_Transition Gray">
    <p:spTree>
      <p:nvGrpSpPr>
        <p:cNvPr id="114" name="Shape 114"/>
        <p:cNvGrpSpPr/>
        <p:nvPr/>
      </p:nvGrpSpPr>
      <p:grpSpPr>
        <a:xfrm>
          <a:off x="0" y="0"/>
          <a:ext cx="0" cy="0"/>
          <a:chOff x="0" y="0"/>
          <a:chExt cx="0" cy="0"/>
        </a:xfrm>
      </p:grpSpPr>
      <p:pic>
        <p:nvPicPr>
          <p:cNvPr id="115" name="Google Shape;115;p42"/>
          <p:cNvPicPr preferRelativeResize="0"/>
          <p:nvPr/>
        </p:nvPicPr>
        <p:blipFill rotWithShape="1">
          <a:blip r:embed="rId2">
            <a:alphaModFix/>
          </a:blip>
          <a:srcRect b="0" l="0" r="0" t="0"/>
          <a:stretch/>
        </p:blipFill>
        <p:spPr>
          <a:xfrm>
            <a:off x="0" y="0"/>
            <a:ext cx="9144000" cy="5143500"/>
          </a:xfrm>
          <a:prstGeom prst="rect">
            <a:avLst/>
          </a:prstGeom>
          <a:noFill/>
          <a:ln>
            <a:noFill/>
          </a:ln>
        </p:spPr>
      </p:pic>
      <p:sp>
        <p:nvSpPr>
          <p:cNvPr id="116" name="Google Shape;116;p42"/>
          <p:cNvSpPr txBox="1"/>
          <p:nvPr>
            <p:ph type="ctrTitle"/>
          </p:nvPr>
        </p:nvSpPr>
        <p:spPr>
          <a:xfrm>
            <a:off x="2943000" y="1047498"/>
            <a:ext cx="5781900" cy="1795595"/>
          </a:xfrm>
          <a:prstGeom prst="rect">
            <a:avLst/>
          </a:prstGeom>
          <a:noFill/>
          <a:ln>
            <a:noFill/>
          </a:ln>
        </p:spPr>
        <p:txBody>
          <a:bodyPr anchorCtr="0" anchor="b" bIns="45700" lIns="91425" spcFirstLastPara="1" rIns="91425" wrap="square" tIns="45700">
            <a:normAutofit/>
          </a:bodyPr>
          <a:lstStyle>
            <a:lvl1pPr lvl="0" algn="l">
              <a:spcBef>
                <a:spcPts val="0"/>
              </a:spcBef>
              <a:spcAft>
                <a:spcPts val="0"/>
              </a:spcAft>
              <a:buClr>
                <a:schemeClr val="lt2"/>
              </a:buClr>
              <a:buSzPts val="2600"/>
              <a:buFont typeface="Arial"/>
              <a:buNone/>
              <a:defRPr sz="2600">
                <a:solidFill>
                  <a:schemeClr val="lt2"/>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17" name="Google Shape;117;p42"/>
          <p:cNvSpPr txBox="1"/>
          <p:nvPr>
            <p:ph idx="1" type="subTitle"/>
          </p:nvPr>
        </p:nvSpPr>
        <p:spPr>
          <a:xfrm>
            <a:off x="2950144" y="3439065"/>
            <a:ext cx="5781901" cy="1321846"/>
          </a:xfrm>
          <a:prstGeom prst="rect">
            <a:avLst/>
          </a:prstGeom>
          <a:noFill/>
          <a:ln>
            <a:noFill/>
          </a:ln>
        </p:spPr>
        <p:txBody>
          <a:bodyPr anchorCtr="0" anchor="t" bIns="45700" lIns="91425" spcFirstLastPara="1" rIns="91425" wrap="square" tIns="45700">
            <a:normAutofit/>
          </a:bodyPr>
          <a:lstStyle>
            <a:lvl1pPr lvl="0" algn="l">
              <a:spcBef>
                <a:spcPts val="600"/>
              </a:spcBef>
              <a:spcAft>
                <a:spcPts val="0"/>
              </a:spcAft>
              <a:buSzPts val="1350"/>
              <a:buNone/>
              <a:defRPr b="1">
                <a:solidFill>
                  <a:schemeClr val="lt1"/>
                </a:solidFill>
              </a:defRPr>
            </a:lvl1pPr>
            <a:lvl2pPr lvl="1" algn="ctr">
              <a:spcBef>
                <a:spcPts val="600"/>
              </a:spcBef>
              <a:spcAft>
                <a:spcPts val="0"/>
              </a:spcAft>
              <a:buSzPts val="1350"/>
              <a:buNone/>
              <a:defRPr>
                <a:solidFill>
                  <a:srgbClr val="9A9EA3"/>
                </a:solidFill>
              </a:defRPr>
            </a:lvl2pPr>
            <a:lvl3pPr lvl="2" algn="ctr">
              <a:spcBef>
                <a:spcPts val="600"/>
              </a:spcBef>
              <a:spcAft>
                <a:spcPts val="0"/>
              </a:spcAft>
              <a:buSzPts val="1350"/>
              <a:buNone/>
              <a:defRPr>
                <a:solidFill>
                  <a:srgbClr val="9A9EA3"/>
                </a:solidFill>
              </a:defRPr>
            </a:lvl3pPr>
            <a:lvl4pPr lvl="3" algn="ctr">
              <a:spcBef>
                <a:spcPts val="600"/>
              </a:spcBef>
              <a:spcAft>
                <a:spcPts val="0"/>
              </a:spcAft>
              <a:buSzPts val="1350"/>
              <a:buNone/>
              <a:defRPr>
                <a:solidFill>
                  <a:srgbClr val="9A9EA3"/>
                </a:solidFill>
              </a:defRPr>
            </a:lvl4pPr>
            <a:lvl5pPr lvl="4" algn="ctr">
              <a:spcBef>
                <a:spcPts val="600"/>
              </a:spcBef>
              <a:spcAft>
                <a:spcPts val="0"/>
              </a:spcAft>
              <a:buSzPts val="1350"/>
              <a:buNone/>
              <a:defRPr>
                <a:solidFill>
                  <a:srgbClr val="9A9EA3"/>
                </a:solidFill>
              </a:defRPr>
            </a:lvl5pPr>
            <a:lvl6pPr lvl="5" algn="ctr">
              <a:spcBef>
                <a:spcPts val="300"/>
              </a:spcBef>
              <a:spcAft>
                <a:spcPts val="0"/>
              </a:spcAft>
              <a:buClr>
                <a:srgbClr val="9A9EA3"/>
              </a:buClr>
              <a:buSzPts val="1500"/>
              <a:buNone/>
              <a:defRPr>
                <a:solidFill>
                  <a:srgbClr val="9A9EA3"/>
                </a:solidFill>
              </a:defRPr>
            </a:lvl6pPr>
            <a:lvl7pPr lvl="6" algn="ctr">
              <a:spcBef>
                <a:spcPts val="300"/>
              </a:spcBef>
              <a:spcAft>
                <a:spcPts val="0"/>
              </a:spcAft>
              <a:buClr>
                <a:srgbClr val="9A9EA3"/>
              </a:buClr>
              <a:buSzPts val="1500"/>
              <a:buNone/>
              <a:defRPr>
                <a:solidFill>
                  <a:srgbClr val="9A9EA3"/>
                </a:solidFill>
              </a:defRPr>
            </a:lvl7pPr>
            <a:lvl8pPr lvl="7" algn="ctr">
              <a:spcBef>
                <a:spcPts val="300"/>
              </a:spcBef>
              <a:spcAft>
                <a:spcPts val="0"/>
              </a:spcAft>
              <a:buClr>
                <a:srgbClr val="9A9EA3"/>
              </a:buClr>
              <a:buSzPts val="1500"/>
              <a:buNone/>
              <a:defRPr>
                <a:solidFill>
                  <a:srgbClr val="9A9EA3"/>
                </a:solidFill>
              </a:defRPr>
            </a:lvl8pPr>
            <a:lvl9pPr lvl="8" algn="ctr">
              <a:spcBef>
                <a:spcPts val="300"/>
              </a:spcBef>
              <a:spcAft>
                <a:spcPts val="0"/>
              </a:spcAft>
              <a:buClr>
                <a:srgbClr val="9A9EA3"/>
              </a:buClr>
              <a:buSzPts val="1500"/>
              <a:buNone/>
              <a:defRPr>
                <a:solidFill>
                  <a:srgbClr val="9A9EA3"/>
                </a:solidFill>
              </a:defRPr>
            </a:lvl9pPr>
          </a:lstStyle>
          <a:p/>
        </p:txBody>
      </p:sp>
      <p:sp>
        <p:nvSpPr>
          <p:cNvPr id="118" name="Google Shape;118;p42"/>
          <p:cNvSpPr txBox="1"/>
          <p:nvPr>
            <p:ph idx="11" type="ftr"/>
          </p:nvPr>
        </p:nvSpPr>
        <p:spPr>
          <a:xfrm>
            <a:off x="4752525" y="4913067"/>
            <a:ext cx="4063304" cy="273844"/>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sz="700">
                <a:solidFill>
                  <a:schemeClr val="lt1"/>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19" name="Google Shape;119;p42"/>
          <p:cNvSpPr txBox="1"/>
          <p:nvPr>
            <p:ph idx="12" type="sldNum"/>
          </p:nvPr>
        </p:nvSpPr>
        <p:spPr>
          <a:xfrm>
            <a:off x="8730919" y="4913067"/>
            <a:ext cx="367464"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sz="700">
                <a:solidFill>
                  <a:schemeClr val="lt1"/>
                </a:solidFill>
                <a:latin typeface="Arial"/>
                <a:ea typeface="Arial"/>
                <a:cs typeface="Arial"/>
                <a:sym typeface="Arial"/>
              </a:defRPr>
            </a:lvl1pPr>
            <a:lvl2pPr indent="0" lvl="1" marL="0" algn="r">
              <a:spcBef>
                <a:spcPts val="0"/>
              </a:spcBef>
              <a:buNone/>
              <a:defRPr sz="700">
                <a:solidFill>
                  <a:schemeClr val="lt1"/>
                </a:solidFill>
                <a:latin typeface="Arial"/>
                <a:ea typeface="Arial"/>
                <a:cs typeface="Arial"/>
                <a:sym typeface="Arial"/>
              </a:defRPr>
            </a:lvl2pPr>
            <a:lvl3pPr indent="0" lvl="2" marL="0" algn="r">
              <a:spcBef>
                <a:spcPts val="0"/>
              </a:spcBef>
              <a:buNone/>
              <a:defRPr sz="700">
                <a:solidFill>
                  <a:schemeClr val="lt1"/>
                </a:solidFill>
                <a:latin typeface="Arial"/>
                <a:ea typeface="Arial"/>
                <a:cs typeface="Arial"/>
                <a:sym typeface="Arial"/>
              </a:defRPr>
            </a:lvl3pPr>
            <a:lvl4pPr indent="0" lvl="3" marL="0" algn="r">
              <a:spcBef>
                <a:spcPts val="0"/>
              </a:spcBef>
              <a:buNone/>
              <a:defRPr sz="700">
                <a:solidFill>
                  <a:schemeClr val="lt1"/>
                </a:solidFill>
                <a:latin typeface="Arial"/>
                <a:ea typeface="Arial"/>
                <a:cs typeface="Arial"/>
                <a:sym typeface="Arial"/>
              </a:defRPr>
            </a:lvl4pPr>
            <a:lvl5pPr indent="0" lvl="4" marL="0" algn="r">
              <a:spcBef>
                <a:spcPts val="0"/>
              </a:spcBef>
              <a:buNone/>
              <a:defRPr sz="700">
                <a:solidFill>
                  <a:schemeClr val="lt1"/>
                </a:solidFill>
                <a:latin typeface="Arial"/>
                <a:ea typeface="Arial"/>
                <a:cs typeface="Arial"/>
                <a:sym typeface="Arial"/>
              </a:defRPr>
            </a:lvl5pPr>
            <a:lvl6pPr indent="0" lvl="5" marL="0" algn="r">
              <a:spcBef>
                <a:spcPts val="0"/>
              </a:spcBef>
              <a:buNone/>
              <a:defRPr sz="700">
                <a:solidFill>
                  <a:schemeClr val="lt1"/>
                </a:solidFill>
                <a:latin typeface="Arial"/>
                <a:ea typeface="Arial"/>
                <a:cs typeface="Arial"/>
                <a:sym typeface="Arial"/>
              </a:defRPr>
            </a:lvl6pPr>
            <a:lvl7pPr indent="0" lvl="6" marL="0" algn="r">
              <a:spcBef>
                <a:spcPts val="0"/>
              </a:spcBef>
              <a:buNone/>
              <a:defRPr sz="700">
                <a:solidFill>
                  <a:schemeClr val="lt1"/>
                </a:solidFill>
                <a:latin typeface="Arial"/>
                <a:ea typeface="Arial"/>
                <a:cs typeface="Arial"/>
                <a:sym typeface="Arial"/>
              </a:defRPr>
            </a:lvl7pPr>
            <a:lvl8pPr indent="0" lvl="7" marL="0" algn="r">
              <a:spcBef>
                <a:spcPts val="0"/>
              </a:spcBef>
              <a:buNone/>
              <a:defRPr sz="700">
                <a:solidFill>
                  <a:schemeClr val="lt1"/>
                </a:solidFill>
                <a:latin typeface="Arial"/>
                <a:ea typeface="Arial"/>
                <a:cs typeface="Arial"/>
                <a:sym typeface="Arial"/>
              </a:defRPr>
            </a:lvl8pPr>
            <a:lvl9pPr indent="0" lvl="8" marL="0" algn="r">
              <a:spcBef>
                <a:spcPts val="0"/>
              </a:spcBef>
              <a:buNone/>
              <a:defRPr sz="700">
                <a:solidFill>
                  <a:schemeClr val="lt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pic>
        <p:nvPicPr>
          <p:cNvPr id="120" name="Google Shape;120;p42"/>
          <p:cNvPicPr preferRelativeResize="0"/>
          <p:nvPr/>
        </p:nvPicPr>
        <p:blipFill rotWithShape="1">
          <a:blip r:embed="rId3">
            <a:alphaModFix/>
          </a:blip>
          <a:srcRect b="0" l="0" r="0" t="0"/>
          <a:stretch/>
        </p:blipFill>
        <p:spPr>
          <a:xfrm>
            <a:off x="6605506" y="382589"/>
            <a:ext cx="2126538" cy="438051"/>
          </a:xfrm>
          <a:prstGeom prst="rect">
            <a:avLst/>
          </a:prstGeom>
          <a:noFill/>
          <a:ln>
            <a:noFill/>
          </a:ln>
        </p:spPr>
      </p:pic>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Assembly_Transition Gray">
  <p:cSld name="1_Assembly_Transition Gray">
    <p:spTree>
      <p:nvGrpSpPr>
        <p:cNvPr id="121" name="Shape 121"/>
        <p:cNvGrpSpPr/>
        <p:nvPr/>
      </p:nvGrpSpPr>
      <p:grpSpPr>
        <a:xfrm>
          <a:off x="0" y="0"/>
          <a:ext cx="0" cy="0"/>
          <a:chOff x="0" y="0"/>
          <a:chExt cx="0" cy="0"/>
        </a:xfrm>
      </p:grpSpPr>
      <p:pic>
        <p:nvPicPr>
          <p:cNvPr id="122" name="Google Shape;122;p43"/>
          <p:cNvPicPr preferRelativeResize="0"/>
          <p:nvPr/>
        </p:nvPicPr>
        <p:blipFill rotWithShape="1">
          <a:blip r:embed="rId2">
            <a:alphaModFix/>
          </a:blip>
          <a:srcRect b="0" l="0" r="0" t="0"/>
          <a:stretch/>
        </p:blipFill>
        <p:spPr>
          <a:xfrm>
            <a:off x="0" y="0"/>
            <a:ext cx="9144000" cy="5143500"/>
          </a:xfrm>
          <a:prstGeom prst="rect">
            <a:avLst/>
          </a:prstGeom>
          <a:noFill/>
          <a:ln>
            <a:noFill/>
          </a:ln>
        </p:spPr>
      </p:pic>
      <p:sp>
        <p:nvSpPr>
          <p:cNvPr id="123" name="Google Shape;123;p43"/>
          <p:cNvSpPr txBox="1"/>
          <p:nvPr>
            <p:ph type="ctrTitle"/>
          </p:nvPr>
        </p:nvSpPr>
        <p:spPr>
          <a:xfrm>
            <a:off x="2943000" y="1047498"/>
            <a:ext cx="5781900" cy="1795595"/>
          </a:xfrm>
          <a:prstGeom prst="rect">
            <a:avLst/>
          </a:prstGeom>
          <a:noFill/>
          <a:ln>
            <a:noFill/>
          </a:ln>
        </p:spPr>
        <p:txBody>
          <a:bodyPr anchorCtr="0" anchor="b" bIns="45700" lIns="91425" spcFirstLastPara="1" rIns="91425" wrap="square" tIns="45700">
            <a:normAutofit/>
          </a:bodyPr>
          <a:lstStyle>
            <a:lvl1pPr lvl="0" algn="l">
              <a:spcBef>
                <a:spcPts val="0"/>
              </a:spcBef>
              <a:spcAft>
                <a:spcPts val="0"/>
              </a:spcAft>
              <a:buClr>
                <a:schemeClr val="lt2"/>
              </a:buClr>
              <a:buSzPts val="2600"/>
              <a:buFont typeface="Arial"/>
              <a:buNone/>
              <a:defRPr sz="2600">
                <a:solidFill>
                  <a:schemeClr val="lt2"/>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24" name="Google Shape;124;p43"/>
          <p:cNvSpPr txBox="1"/>
          <p:nvPr>
            <p:ph idx="1" type="subTitle"/>
          </p:nvPr>
        </p:nvSpPr>
        <p:spPr>
          <a:xfrm>
            <a:off x="2950144" y="3439065"/>
            <a:ext cx="5781901" cy="1321846"/>
          </a:xfrm>
          <a:prstGeom prst="rect">
            <a:avLst/>
          </a:prstGeom>
          <a:noFill/>
          <a:ln>
            <a:noFill/>
          </a:ln>
        </p:spPr>
        <p:txBody>
          <a:bodyPr anchorCtr="0" anchor="t" bIns="45700" lIns="91425" spcFirstLastPara="1" rIns="91425" wrap="square" tIns="45700">
            <a:normAutofit/>
          </a:bodyPr>
          <a:lstStyle>
            <a:lvl1pPr lvl="0" algn="l">
              <a:spcBef>
                <a:spcPts val="600"/>
              </a:spcBef>
              <a:spcAft>
                <a:spcPts val="0"/>
              </a:spcAft>
              <a:buSzPts val="1350"/>
              <a:buNone/>
              <a:defRPr b="1">
                <a:solidFill>
                  <a:schemeClr val="lt1"/>
                </a:solidFill>
              </a:defRPr>
            </a:lvl1pPr>
            <a:lvl2pPr lvl="1" algn="ctr">
              <a:spcBef>
                <a:spcPts val="600"/>
              </a:spcBef>
              <a:spcAft>
                <a:spcPts val="0"/>
              </a:spcAft>
              <a:buSzPts val="1350"/>
              <a:buNone/>
              <a:defRPr>
                <a:solidFill>
                  <a:srgbClr val="9A9EA3"/>
                </a:solidFill>
              </a:defRPr>
            </a:lvl2pPr>
            <a:lvl3pPr lvl="2" algn="ctr">
              <a:spcBef>
                <a:spcPts val="600"/>
              </a:spcBef>
              <a:spcAft>
                <a:spcPts val="0"/>
              </a:spcAft>
              <a:buSzPts val="1350"/>
              <a:buNone/>
              <a:defRPr>
                <a:solidFill>
                  <a:srgbClr val="9A9EA3"/>
                </a:solidFill>
              </a:defRPr>
            </a:lvl3pPr>
            <a:lvl4pPr lvl="3" algn="ctr">
              <a:spcBef>
                <a:spcPts val="600"/>
              </a:spcBef>
              <a:spcAft>
                <a:spcPts val="0"/>
              </a:spcAft>
              <a:buSzPts val="1350"/>
              <a:buNone/>
              <a:defRPr>
                <a:solidFill>
                  <a:srgbClr val="9A9EA3"/>
                </a:solidFill>
              </a:defRPr>
            </a:lvl4pPr>
            <a:lvl5pPr lvl="4" algn="ctr">
              <a:spcBef>
                <a:spcPts val="600"/>
              </a:spcBef>
              <a:spcAft>
                <a:spcPts val="0"/>
              </a:spcAft>
              <a:buSzPts val="1350"/>
              <a:buNone/>
              <a:defRPr>
                <a:solidFill>
                  <a:srgbClr val="9A9EA3"/>
                </a:solidFill>
              </a:defRPr>
            </a:lvl5pPr>
            <a:lvl6pPr lvl="5" algn="ctr">
              <a:spcBef>
                <a:spcPts val="300"/>
              </a:spcBef>
              <a:spcAft>
                <a:spcPts val="0"/>
              </a:spcAft>
              <a:buClr>
                <a:srgbClr val="9A9EA3"/>
              </a:buClr>
              <a:buSzPts val="1500"/>
              <a:buNone/>
              <a:defRPr>
                <a:solidFill>
                  <a:srgbClr val="9A9EA3"/>
                </a:solidFill>
              </a:defRPr>
            </a:lvl6pPr>
            <a:lvl7pPr lvl="6" algn="ctr">
              <a:spcBef>
                <a:spcPts val="300"/>
              </a:spcBef>
              <a:spcAft>
                <a:spcPts val="0"/>
              </a:spcAft>
              <a:buClr>
                <a:srgbClr val="9A9EA3"/>
              </a:buClr>
              <a:buSzPts val="1500"/>
              <a:buNone/>
              <a:defRPr>
                <a:solidFill>
                  <a:srgbClr val="9A9EA3"/>
                </a:solidFill>
              </a:defRPr>
            </a:lvl7pPr>
            <a:lvl8pPr lvl="7" algn="ctr">
              <a:spcBef>
                <a:spcPts val="300"/>
              </a:spcBef>
              <a:spcAft>
                <a:spcPts val="0"/>
              </a:spcAft>
              <a:buClr>
                <a:srgbClr val="9A9EA3"/>
              </a:buClr>
              <a:buSzPts val="1500"/>
              <a:buNone/>
              <a:defRPr>
                <a:solidFill>
                  <a:srgbClr val="9A9EA3"/>
                </a:solidFill>
              </a:defRPr>
            </a:lvl8pPr>
            <a:lvl9pPr lvl="8" algn="ctr">
              <a:spcBef>
                <a:spcPts val="300"/>
              </a:spcBef>
              <a:spcAft>
                <a:spcPts val="0"/>
              </a:spcAft>
              <a:buClr>
                <a:srgbClr val="9A9EA3"/>
              </a:buClr>
              <a:buSzPts val="1500"/>
              <a:buNone/>
              <a:defRPr>
                <a:solidFill>
                  <a:srgbClr val="9A9EA3"/>
                </a:solidFill>
              </a:defRPr>
            </a:lvl9pPr>
          </a:lstStyle>
          <a:p/>
        </p:txBody>
      </p:sp>
      <p:sp>
        <p:nvSpPr>
          <p:cNvPr id="125" name="Google Shape;125;p43"/>
          <p:cNvSpPr txBox="1"/>
          <p:nvPr>
            <p:ph idx="11" type="ftr"/>
          </p:nvPr>
        </p:nvSpPr>
        <p:spPr>
          <a:xfrm>
            <a:off x="4752525" y="4913067"/>
            <a:ext cx="4063304" cy="273844"/>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sz="700">
                <a:solidFill>
                  <a:schemeClr val="lt1"/>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26" name="Google Shape;126;p43"/>
          <p:cNvSpPr txBox="1"/>
          <p:nvPr>
            <p:ph idx="12" type="sldNum"/>
          </p:nvPr>
        </p:nvSpPr>
        <p:spPr>
          <a:xfrm>
            <a:off x="8730919" y="4913067"/>
            <a:ext cx="367464"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sz="700">
                <a:solidFill>
                  <a:schemeClr val="lt1"/>
                </a:solidFill>
                <a:latin typeface="Arial"/>
                <a:ea typeface="Arial"/>
                <a:cs typeface="Arial"/>
                <a:sym typeface="Arial"/>
              </a:defRPr>
            </a:lvl1pPr>
            <a:lvl2pPr indent="0" lvl="1" marL="0" algn="r">
              <a:spcBef>
                <a:spcPts val="0"/>
              </a:spcBef>
              <a:buNone/>
              <a:defRPr sz="700">
                <a:solidFill>
                  <a:schemeClr val="lt1"/>
                </a:solidFill>
                <a:latin typeface="Arial"/>
                <a:ea typeface="Arial"/>
                <a:cs typeface="Arial"/>
                <a:sym typeface="Arial"/>
              </a:defRPr>
            </a:lvl2pPr>
            <a:lvl3pPr indent="0" lvl="2" marL="0" algn="r">
              <a:spcBef>
                <a:spcPts val="0"/>
              </a:spcBef>
              <a:buNone/>
              <a:defRPr sz="700">
                <a:solidFill>
                  <a:schemeClr val="lt1"/>
                </a:solidFill>
                <a:latin typeface="Arial"/>
                <a:ea typeface="Arial"/>
                <a:cs typeface="Arial"/>
                <a:sym typeface="Arial"/>
              </a:defRPr>
            </a:lvl3pPr>
            <a:lvl4pPr indent="0" lvl="3" marL="0" algn="r">
              <a:spcBef>
                <a:spcPts val="0"/>
              </a:spcBef>
              <a:buNone/>
              <a:defRPr sz="700">
                <a:solidFill>
                  <a:schemeClr val="lt1"/>
                </a:solidFill>
                <a:latin typeface="Arial"/>
                <a:ea typeface="Arial"/>
                <a:cs typeface="Arial"/>
                <a:sym typeface="Arial"/>
              </a:defRPr>
            </a:lvl4pPr>
            <a:lvl5pPr indent="0" lvl="4" marL="0" algn="r">
              <a:spcBef>
                <a:spcPts val="0"/>
              </a:spcBef>
              <a:buNone/>
              <a:defRPr sz="700">
                <a:solidFill>
                  <a:schemeClr val="lt1"/>
                </a:solidFill>
                <a:latin typeface="Arial"/>
                <a:ea typeface="Arial"/>
                <a:cs typeface="Arial"/>
                <a:sym typeface="Arial"/>
              </a:defRPr>
            </a:lvl5pPr>
            <a:lvl6pPr indent="0" lvl="5" marL="0" algn="r">
              <a:spcBef>
                <a:spcPts val="0"/>
              </a:spcBef>
              <a:buNone/>
              <a:defRPr sz="700">
                <a:solidFill>
                  <a:schemeClr val="lt1"/>
                </a:solidFill>
                <a:latin typeface="Arial"/>
                <a:ea typeface="Arial"/>
                <a:cs typeface="Arial"/>
                <a:sym typeface="Arial"/>
              </a:defRPr>
            </a:lvl6pPr>
            <a:lvl7pPr indent="0" lvl="6" marL="0" algn="r">
              <a:spcBef>
                <a:spcPts val="0"/>
              </a:spcBef>
              <a:buNone/>
              <a:defRPr sz="700">
                <a:solidFill>
                  <a:schemeClr val="lt1"/>
                </a:solidFill>
                <a:latin typeface="Arial"/>
                <a:ea typeface="Arial"/>
                <a:cs typeface="Arial"/>
                <a:sym typeface="Arial"/>
              </a:defRPr>
            </a:lvl7pPr>
            <a:lvl8pPr indent="0" lvl="7" marL="0" algn="r">
              <a:spcBef>
                <a:spcPts val="0"/>
              </a:spcBef>
              <a:buNone/>
              <a:defRPr sz="700">
                <a:solidFill>
                  <a:schemeClr val="lt1"/>
                </a:solidFill>
                <a:latin typeface="Arial"/>
                <a:ea typeface="Arial"/>
                <a:cs typeface="Arial"/>
                <a:sym typeface="Arial"/>
              </a:defRPr>
            </a:lvl8pPr>
            <a:lvl9pPr indent="0" lvl="8" marL="0" algn="r">
              <a:spcBef>
                <a:spcPts val="0"/>
              </a:spcBef>
              <a:buNone/>
              <a:defRPr sz="700">
                <a:solidFill>
                  <a:schemeClr val="lt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pic>
        <p:nvPicPr>
          <p:cNvPr id="127" name="Google Shape;127;p43"/>
          <p:cNvPicPr preferRelativeResize="0"/>
          <p:nvPr/>
        </p:nvPicPr>
        <p:blipFill rotWithShape="1">
          <a:blip r:embed="rId3">
            <a:alphaModFix/>
          </a:blip>
          <a:srcRect b="0" l="0" r="0" t="0"/>
          <a:stretch/>
        </p:blipFill>
        <p:spPr>
          <a:xfrm>
            <a:off x="6605506" y="382589"/>
            <a:ext cx="2126538" cy="438051"/>
          </a:xfrm>
          <a:prstGeom prst="rect">
            <a:avLst/>
          </a:prstGeom>
          <a:noFill/>
          <a:ln>
            <a:noFill/>
          </a:ln>
        </p:spPr>
      </p:pic>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Assembly Transition Green">
  <p:cSld name="Assembly Transition Green">
    <p:spTree>
      <p:nvGrpSpPr>
        <p:cNvPr id="128" name="Shape 128"/>
        <p:cNvGrpSpPr/>
        <p:nvPr/>
      </p:nvGrpSpPr>
      <p:grpSpPr>
        <a:xfrm>
          <a:off x="0" y="0"/>
          <a:ext cx="0" cy="0"/>
          <a:chOff x="0" y="0"/>
          <a:chExt cx="0" cy="0"/>
        </a:xfrm>
      </p:grpSpPr>
      <p:pic>
        <p:nvPicPr>
          <p:cNvPr id="129" name="Google Shape;129;p44"/>
          <p:cNvPicPr preferRelativeResize="0"/>
          <p:nvPr/>
        </p:nvPicPr>
        <p:blipFill rotWithShape="1">
          <a:blip r:embed="rId2">
            <a:alphaModFix/>
          </a:blip>
          <a:srcRect b="0" l="0" r="0" t="0"/>
          <a:stretch/>
        </p:blipFill>
        <p:spPr>
          <a:xfrm>
            <a:off x="0" y="0"/>
            <a:ext cx="9144000" cy="5143500"/>
          </a:xfrm>
          <a:prstGeom prst="rect">
            <a:avLst/>
          </a:prstGeom>
          <a:noFill/>
          <a:ln>
            <a:noFill/>
          </a:ln>
        </p:spPr>
      </p:pic>
      <p:sp>
        <p:nvSpPr>
          <p:cNvPr id="130" name="Google Shape;130;p44"/>
          <p:cNvSpPr txBox="1"/>
          <p:nvPr>
            <p:ph type="ctrTitle"/>
          </p:nvPr>
        </p:nvSpPr>
        <p:spPr>
          <a:xfrm>
            <a:off x="2943000" y="1047498"/>
            <a:ext cx="5781900" cy="1795595"/>
          </a:xfrm>
          <a:prstGeom prst="rect">
            <a:avLst/>
          </a:prstGeom>
          <a:noFill/>
          <a:ln>
            <a:noFill/>
          </a:ln>
        </p:spPr>
        <p:txBody>
          <a:bodyPr anchorCtr="0" anchor="b" bIns="45700" lIns="91425" spcFirstLastPara="1" rIns="91425" wrap="square" tIns="45700">
            <a:normAutofit/>
          </a:bodyPr>
          <a:lstStyle>
            <a:lvl1pPr lvl="0" algn="l">
              <a:spcBef>
                <a:spcPts val="0"/>
              </a:spcBef>
              <a:spcAft>
                <a:spcPts val="0"/>
              </a:spcAft>
              <a:buClr>
                <a:schemeClr val="lt2"/>
              </a:buClr>
              <a:buSzPts val="2600"/>
              <a:buFont typeface="Arial"/>
              <a:buNone/>
              <a:defRPr sz="2600">
                <a:solidFill>
                  <a:schemeClr val="lt2"/>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31" name="Google Shape;131;p44"/>
          <p:cNvSpPr txBox="1"/>
          <p:nvPr>
            <p:ph idx="1" type="subTitle"/>
          </p:nvPr>
        </p:nvSpPr>
        <p:spPr>
          <a:xfrm>
            <a:off x="2950144" y="3439065"/>
            <a:ext cx="5781901" cy="1321846"/>
          </a:xfrm>
          <a:prstGeom prst="rect">
            <a:avLst/>
          </a:prstGeom>
          <a:noFill/>
          <a:ln>
            <a:noFill/>
          </a:ln>
        </p:spPr>
        <p:txBody>
          <a:bodyPr anchorCtr="0" anchor="t" bIns="45700" lIns="91425" spcFirstLastPara="1" rIns="91425" wrap="square" tIns="45700">
            <a:normAutofit/>
          </a:bodyPr>
          <a:lstStyle>
            <a:lvl1pPr lvl="0" algn="l">
              <a:spcBef>
                <a:spcPts val="600"/>
              </a:spcBef>
              <a:spcAft>
                <a:spcPts val="0"/>
              </a:spcAft>
              <a:buSzPts val="1350"/>
              <a:buNone/>
              <a:defRPr b="1">
                <a:solidFill>
                  <a:schemeClr val="lt1"/>
                </a:solidFill>
              </a:defRPr>
            </a:lvl1pPr>
            <a:lvl2pPr lvl="1" algn="ctr">
              <a:spcBef>
                <a:spcPts val="600"/>
              </a:spcBef>
              <a:spcAft>
                <a:spcPts val="0"/>
              </a:spcAft>
              <a:buSzPts val="1350"/>
              <a:buNone/>
              <a:defRPr>
                <a:solidFill>
                  <a:srgbClr val="9A9EA3"/>
                </a:solidFill>
              </a:defRPr>
            </a:lvl2pPr>
            <a:lvl3pPr lvl="2" algn="ctr">
              <a:spcBef>
                <a:spcPts val="600"/>
              </a:spcBef>
              <a:spcAft>
                <a:spcPts val="0"/>
              </a:spcAft>
              <a:buSzPts val="1350"/>
              <a:buNone/>
              <a:defRPr>
                <a:solidFill>
                  <a:srgbClr val="9A9EA3"/>
                </a:solidFill>
              </a:defRPr>
            </a:lvl3pPr>
            <a:lvl4pPr lvl="3" algn="ctr">
              <a:spcBef>
                <a:spcPts val="600"/>
              </a:spcBef>
              <a:spcAft>
                <a:spcPts val="0"/>
              </a:spcAft>
              <a:buSzPts val="1350"/>
              <a:buNone/>
              <a:defRPr>
                <a:solidFill>
                  <a:srgbClr val="9A9EA3"/>
                </a:solidFill>
              </a:defRPr>
            </a:lvl4pPr>
            <a:lvl5pPr lvl="4" algn="ctr">
              <a:spcBef>
                <a:spcPts val="600"/>
              </a:spcBef>
              <a:spcAft>
                <a:spcPts val="0"/>
              </a:spcAft>
              <a:buSzPts val="1350"/>
              <a:buNone/>
              <a:defRPr>
                <a:solidFill>
                  <a:srgbClr val="9A9EA3"/>
                </a:solidFill>
              </a:defRPr>
            </a:lvl5pPr>
            <a:lvl6pPr lvl="5" algn="ctr">
              <a:spcBef>
                <a:spcPts val="300"/>
              </a:spcBef>
              <a:spcAft>
                <a:spcPts val="0"/>
              </a:spcAft>
              <a:buClr>
                <a:srgbClr val="9A9EA3"/>
              </a:buClr>
              <a:buSzPts val="1500"/>
              <a:buNone/>
              <a:defRPr>
                <a:solidFill>
                  <a:srgbClr val="9A9EA3"/>
                </a:solidFill>
              </a:defRPr>
            </a:lvl6pPr>
            <a:lvl7pPr lvl="6" algn="ctr">
              <a:spcBef>
                <a:spcPts val="300"/>
              </a:spcBef>
              <a:spcAft>
                <a:spcPts val="0"/>
              </a:spcAft>
              <a:buClr>
                <a:srgbClr val="9A9EA3"/>
              </a:buClr>
              <a:buSzPts val="1500"/>
              <a:buNone/>
              <a:defRPr>
                <a:solidFill>
                  <a:srgbClr val="9A9EA3"/>
                </a:solidFill>
              </a:defRPr>
            </a:lvl7pPr>
            <a:lvl8pPr lvl="7" algn="ctr">
              <a:spcBef>
                <a:spcPts val="300"/>
              </a:spcBef>
              <a:spcAft>
                <a:spcPts val="0"/>
              </a:spcAft>
              <a:buClr>
                <a:srgbClr val="9A9EA3"/>
              </a:buClr>
              <a:buSzPts val="1500"/>
              <a:buNone/>
              <a:defRPr>
                <a:solidFill>
                  <a:srgbClr val="9A9EA3"/>
                </a:solidFill>
              </a:defRPr>
            </a:lvl8pPr>
            <a:lvl9pPr lvl="8" algn="ctr">
              <a:spcBef>
                <a:spcPts val="300"/>
              </a:spcBef>
              <a:spcAft>
                <a:spcPts val="0"/>
              </a:spcAft>
              <a:buClr>
                <a:srgbClr val="9A9EA3"/>
              </a:buClr>
              <a:buSzPts val="1500"/>
              <a:buNone/>
              <a:defRPr>
                <a:solidFill>
                  <a:srgbClr val="9A9EA3"/>
                </a:solidFill>
              </a:defRPr>
            </a:lvl9pPr>
          </a:lstStyle>
          <a:p/>
        </p:txBody>
      </p:sp>
      <p:sp>
        <p:nvSpPr>
          <p:cNvPr id="132" name="Google Shape;132;p44"/>
          <p:cNvSpPr txBox="1"/>
          <p:nvPr>
            <p:ph idx="11" type="ftr"/>
          </p:nvPr>
        </p:nvSpPr>
        <p:spPr>
          <a:xfrm>
            <a:off x="4752525" y="4913067"/>
            <a:ext cx="4063304" cy="273844"/>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sz="700">
                <a:solidFill>
                  <a:schemeClr val="lt1"/>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33" name="Google Shape;133;p44"/>
          <p:cNvSpPr txBox="1"/>
          <p:nvPr>
            <p:ph idx="12" type="sldNum"/>
          </p:nvPr>
        </p:nvSpPr>
        <p:spPr>
          <a:xfrm>
            <a:off x="8730919" y="4913067"/>
            <a:ext cx="367464"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sz="700">
                <a:solidFill>
                  <a:schemeClr val="lt1"/>
                </a:solidFill>
                <a:latin typeface="Arial"/>
                <a:ea typeface="Arial"/>
                <a:cs typeface="Arial"/>
                <a:sym typeface="Arial"/>
              </a:defRPr>
            </a:lvl1pPr>
            <a:lvl2pPr indent="0" lvl="1" marL="0" algn="r">
              <a:spcBef>
                <a:spcPts val="0"/>
              </a:spcBef>
              <a:buNone/>
              <a:defRPr sz="700">
                <a:solidFill>
                  <a:schemeClr val="lt1"/>
                </a:solidFill>
                <a:latin typeface="Arial"/>
                <a:ea typeface="Arial"/>
                <a:cs typeface="Arial"/>
                <a:sym typeface="Arial"/>
              </a:defRPr>
            </a:lvl2pPr>
            <a:lvl3pPr indent="0" lvl="2" marL="0" algn="r">
              <a:spcBef>
                <a:spcPts val="0"/>
              </a:spcBef>
              <a:buNone/>
              <a:defRPr sz="700">
                <a:solidFill>
                  <a:schemeClr val="lt1"/>
                </a:solidFill>
                <a:latin typeface="Arial"/>
                <a:ea typeface="Arial"/>
                <a:cs typeface="Arial"/>
                <a:sym typeface="Arial"/>
              </a:defRPr>
            </a:lvl3pPr>
            <a:lvl4pPr indent="0" lvl="3" marL="0" algn="r">
              <a:spcBef>
                <a:spcPts val="0"/>
              </a:spcBef>
              <a:buNone/>
              <a:defRPr sz="700">
                <a:solidFill>
                  <a:schemeClr val="lt1"/>
                </a:solidFill>
                <a:latin typeface="Arial"/>
                <a:ea typeface="Arial"/>
                <a:cs typeface="Arial"/>
                <a:sym typeface="Arial"/>
              </a:defRPr>
            </a:lvl4pPr>
            <a:lvl5pPr indent="0" lvl="4" marL="0" algn="r">
              <a:spcBef>
                <a:spcPts val="0"/>
              </a:spcBef>
              <a:buNone/>
              <a:defRPr sz="700">
                <a:solidFill>
                  <a:schemeClr val="lt1"/>
                </a:solidFill>
                <a:latin typeface="Arial"/>
                <a:ea typeface="Arial"/>
                <a:cs typeface="Arial"/>
                <a:sym typeface="Arial"/>
              </a:defRPr>
            </a:lvl5pPr>
            <a:lvl6pPr indent="0" lvl="5" marL="0" algn="r">
              <a:spcBef>
                <a:spcPts val="0"/>
              </a:spcBef>
              <a:buNone/>
              <a:defRPr sz="700">
                <a:solidFill>
                  <a:schemeClr val="lt1"/>
                </a:solidFill>
                <a:latin typeface="Arial"/>
                <a:ea typeface="Arial"/>
                <a:cs typeface="Arial"/>
                <a:sym typeface="Arial"/>
              </a:defRPr>
            </a:lvl6pPr>
            <a:lvl7pPr indent="0" lvl="6" marL="0" algn="r">
              <a:spcBef>
                <a:spcPts val="0"/>
              </a:spcBef>
              <a:buNone/>
              <a:defRPr sz="700">
                <a:solidFill>
                  <a:schemeClr val="lt1"/>
                </a:solidFill>
                <a:latin typeface="Arial"/>
                <a:ea typeface="Arial"/>
                <a:cs typeface="Arial"/>
                <a:sym typeface="Arial"/>
              </a:defRPr>
            </a:lvl7pPr>
            <a:lvl8pPr indent="0" lvl="7" marL="0" algn="r">
              <a:spcBef>
                <a:spcPts val="0"/>
              </a:spcBef>
              <a:buNone/>
              <a:defRPr sz="700">
                <a:solidFill>
                  <a:schemeClr val="lt1"/>
                </a:solidFill>
                <a:latin typeface="Arial"/>
                <a:ea typeface="Arial"/>
                <a:cs typeface="Arial"/>
                <a:sym typeface="Arial"/>
              </a:defRPr>
            </a:lvl8pPr>
            <a:lvl9pPr indent="0" lvl="8" marL="0" algn="r">
              <a:spcBef>
                <a:spcPts val="0"/>
              </a:spcBef>
              <a:buNone/>
              <a:defRPr sz="700">
                <a:solidFill>
                  <a:schemeClr val="lt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pic>
        <p:nvPicPr>
          <p:cNvPr id="134" name="Google Shape;134;p44"/>
          <p:cNvPicPr preferRelativeResize="0"/>
          <p:nvPr/>
        </p:nvPicPr>
        <p:blipFill rotWithShape="1">
          <a:blip r:embed="rId3">
            <a:alphaModFix/>
          </a:blip>
          <a:srcRect b="0" l="0" r="0" t="0"/>
          <a:stretch/>
        </p:blipFill>
        <p:spPr>
          <a:xfrm>
            <a:off x="6605506" y="382589"/>
            <a:ext cx="2126538" cy="438051"/>
          </a:xfrm>
          <a:prstGeom prst="rect">
            <a:avLst/>
          </a:prstGeom>
          <a:noFill/>
          <a:ln>
            <a:noFill/>
          </a:ln>
        </p:spPr>
      </p:pic>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Assembly Transition Periwinkle">
  <p:cSld name="Assembly Transition Periwinkle">
    <p:spTree>
      <p:nvGrpSpPr>
        <p:cNvPr id="135" name="Shape 135"/>
        <p:cNvGrpSpPr/>
        <p:nvPr/>
      </p:nvGrpSpPr>
      <p:grpSpPr>
        <a:xfrm>
          <a:off x="0" y="0"/>
          <a:ext cx="0" cy="0"/>
          <a:chOff x="0" y="0"/>
          <a:chExt cx="0" cy="0"/>
        </a:xfrm>
      </p:grpSpPr>
      <p:pic>
        <p:nvPicPr>
          <p:cNvPr id="136" name="Google Shape;136;p45"/>
          <p:cNvPicPr preferRelativeResize="0"/>
          <p:nvPr/>
        </p:nvPicPr>
        <p:blipFill rotWithShape="1">
          <a:blip r:embed="rId2">
            <a:alphaModFix/>
          </a:blip>
          <a:srcRect b="0" l="0" r="0" t="0"/>
          <a:stretch/>
        </p:blipFill>
        <p:spPr>
          <a:xfrm>
            <a:off x="0" y="0"/>
            <a:ext cx="9144000" cy="5143500"/>
          </a:xfrm>
          <a:prstGeom prst="rect">
            <a:avLst/>
          </a:prstGeom>
          <a:noFill/>
          <a:ln>
            <a:noFill/>
          </a:ln>
        </p:spPr>
      </p:pic>
      <p:sp>
        <p:nvSpPr>
          <p:cNvPr id="137" name="Google Shape;137;p45"/>
          <p:cNvSpPr txBox="1"/>
          <p:nvPr>
            <p:ph type="ctrTitle"/>
          </p:nvPr>
        </p:nvSpPr>
        <p:spPr>
          <a:xfrm>
            <a:off x="2943000" y="1047498"/>
            <a:ext cx="5781900" cy="1795595"/>
          </a:xfrm>
          <a:prstGeom prst="rect">
            <a:avLst/>
          </a:prstGeom>
          <a:noFill/>
          <a:ln>
            <a:noFill/>
          </a:ln>
        </p:spPr>
        <p:txBody>
          <a:bodyPr anchorCtr="0" anchor="b" bIns="45700" lIns="91425" spcFirstLastPara="1" rIns="91425" wrap="square" tIns="45700">
            <a:normAutofit/>
          </a:bodyPr>
          <a:lstStyle>
            <a:lvl1pPr lvl="0" algn="l">
              <a:spcBef>
                <a:spcPts val="0"/>
              </a:spcBef>
              <a:spcAft>
                <a:spcPts val="0"/>
              </a:spcAft>
              <a:buClr>
                <a:schemeClr val="lt2"/>
              </a:buClr>
              <a:buSzPts val="2600"/>
              <a:buFont typeface="Arial"/>
              <a:buNone/>
              <a:defRPr sz="2600">
                <a:solidFill>
                  <a:schemeClr val="lt2"/>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38" name="Google Shape;138;p45"/>
          <p:cNvSpPr txBox="1"/>
          <p:nvPr>
            <p:ph idx="1" type="subTitle"/>
          </p:nvPr>
        </p:nvSpPr>
        <p:spPr>
          <a:xfrm>
            <a:off x="2950144" y="3439065"/>
            <a:ext cx="5781901" cy="1321846"/>
          </a:xfrm>
          <a:prstGeom prst="rect">
            <a:avLst/>
          </a:prstGeom>
          <a:noFill/>
          <a:ln>
            <a:noFill/>
          </a:ln>
        </p:spPr>
        <p:txBody>
          <a:bodyPr anchorCtr="0" anchor="t" bIns="45700" lIns="91425" spcFirstLastPara="1" rIns="91425" wrap="square" tIns="45700">
            <a:normAutofit/>
          </a:bodyPr>
          <a:lstStyle>
            <a:lvl1pPr lvl="0" algn="l">
              <a:spcBef>
                <a:spcPts val="600"/>
              </a:spcBef>
              <a:spcAft>
                <a:spcPts val="0"/>
              </a:spcAft>
              <a:buSzPts val="1350"/>
              <a:buNone/>
              <a:defRPr b="1">
                <a:solidFill>
                  <a:schemeClr val="lt1"/>
                </a:solidFill>
              </a:defRPr>
            </a:lvl1pPr>
            <a:lvl2pPr lvl="1" algn="ctr">
              <a:spcBef>
                <a:spcPts val="600"/>
              </a:spcBef>
              <a:spcAft>
                <a:spcPts val="0"/>
              </a:spcAft>
              <a:buSzPts val="1350"/>
              <a:buNone/>
              <a:defRPr>
                <a:solidFill>
                  <a:srgbClr val="9A9EA3"/>
                </a:solidFill>
              </a:defRPr>
            </a:lvl2pPr>
            <a:lvl3pPr lvl="2" algn="ctr">
              <a:spcBef>
                <a:spcPts val="600"/>
              </a:spcBef>
              <a:spcAft>
                <a:spcPts val="0"/>
              </a:spcAft>
              <a:buSzPts val="1350"/>
              <a:buNone/>
              <a:defRPr>
                <a:solidFill>
                  <a:srgbClr val="9A9EA3"/>
                </a:solidFill>
              </a:defRPr>
            </a:lvl3pPr>
            <a:lvl4pPr lvl="3" algn="ctr">
              <a:spcBef>
                <a:spcPts val="600"/>
              </a:spcBef>
              <a:spcAft>
                <a:spcPts val="0"/>
              </a:spcAft>
              <a:buSzPts val="1350"/>
              <a:buNone/>
              <a:defRPr>
                <a:solidFill>
                  <a:srgbClr val="9A9EA3"/>
                </a:solidFill>
              </a:defRPr>
            </a:lvl4pPr>
            <a:lvl5pPr lvl="4" algn="ctr">
              <a:spcBef>
                <a:spcPts val="600"/>
              </a:spcBef>
              <a:spcAft>
                <a:spcPts val="0"/>
              </a:spcAft>
              <a:buSzPts val="1350"/>
              <a:buNone/>
              <a:defRPr>
                <a:solidFill>
                  <a:srgbClr val="9A9EA3"/>
                </a:solidFill>
              </a:defRPr>
            </a:lvl5pPr>
            <a:lvl6pPr lvl="5" algn="ctr">
              <a:spcBef>
                <a:spcPts val="300"/>
              </a:spcBef>
              <a:spcAft>
                <a:spcPts val="0"/>
              </a:spcAft>
              <a:buClr>
                <a:srgbClr val="9A9EA3"/>
              </a:buClr>
              <a:buSzPts val="1500"/>
              <a:buNone/>
              <a:defRPr>
                <a:solidFill>
                  <a:srgbClr val="9A9EA3"/>
                </a:solidFill>
              </a:defRPr>
            </a:lvl6pPr>
            <a:lvl7pPr lvl="6" algn="ctr">
              <a:spcBef>
                <a:spcPts val="300"/>
              </a:spcBef>
              <a:spcAft>
                <a:spcPts val="0"/>
              </a:spcAft>
              <a:buClr>
                <a:srgbClr val="9A9EA3"/>
              </a:buClr>
              <a:buSzPts val="1500"/>
              <a:buNone/>
              <a:defRPr>
                <a:solidFill>
                  <a:srgbClr val="9A9EA3"/>
                </a:solidFill>
              </a:defRPr>
            </a:lvl7pPr>
            <a:lvl8pPr lvl="7" algn="ctr">
              <a:spcBef>
                <a:spcPts val="300"/>
              </a:spcBef>
              <a:spcAft>
                <a:spcPts val="0"/>
              </a:spcAft>
              <a:buClr>
                <a:srgbClr val="9A9EA3"/>
              </a:buClr>
              <a:buSzPts val="1500"/>
              <a:buNone/>
              <a:defRPr>
                <a:solidFill>
                  <a:srgbClr val="9A9EA3"/>
                </a:solidFill>
              </a:defRPr>
            </a:lvl8pPr>
            <a:lvl9pPr lvl="8" algn="ctr">
              <a:spcBef>
                <a:spcPts val="300"/>
              </a:spcBef>
              <a:spcAft>
                <a:spcPts val="0"/>
              </a:spcAft>
              <a:buClr>
                <a:srgbClr val="9A9EA3"/>
              </a:buClr>
              <a:buSzPts val="1500"/>
              <a:buNone/>
              <a:defRPr>
                <a:solidFill>
                  <a:srgbClr val="9A9EA3"/>
                </a:solidFill>
              </a:defRPr>
            </a:lvl9pPr>
          </a:lstStyle>
          <a:p/>
        </p:txBody>
      </p:sp>
      <p:sp>
        <p:nvSpPr>
          <p:cNvPr id="139" name="Google Shape;139;p45"/>
          <p:cNvSpPr txBox="1"/>
          <p:nvPr>
            <p:ph idx="11" type="ftr"/>
          </p:nvPr>
        </p:nvSpPr>
        <p:spPr>
          <a:xfrm>
            <a:off x="4752525" y="4913067"/>
            <a:ext cx="4063304" cy="273844"/>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sz="700">
                <a:solidFill>
                  <a:schemeClr val="lt1"/>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40" name="Google Shape;140;p45"/>
          <p:cNvSpPr txBox="1"/>
          <p:nvPr>
            <p:ph idx="12" type="sldNum"/>
          </p:nvPr>
        </p:nvSpPr>
        <p:spPr>
          <a:xfrm>
            <a:off x="8730919" y="4913067"/>
            <a:ext cx="367464"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sz="700">
                <a:solidFill>
                  <a:schemeClr val="lt1"/>
                </a:solidFill>
                <a:latin typeface="Arial"/>
                <a:ea typeface="Arial"/>
                <a:cs typeface="Arial"/>
                <a:sym typeface="Arial"/>
              </a:defRPr>
            </a:lvl1pPr>
            <a:lvl2pPr indent="0" lvl="1" marL="0" algn="r">
              <a:spcBef>
                <a:spcPts val="0"/>
              </a:spcBef>
              <a:buNone/>
              <a:defRPr sz="700">
                <a:solidFill>
                  <a:schemeClr val="lt1"/>
                </a:solidFill>
                <a:latin typeface="Arial"/>
                <a:ea typeface="Arial"/>
                <a:cs typeface="Arial"/>
                <a:sym typeface="Arial"/>
              </a:defRPr>
            </a:lvl2pPr>
            <a:lvl3pPr indent="0" lvl="2" marL="0" algn="r">
              <a:spcBef>
                <a:spcPts val="0"/>
              </a:spcBef>
              <a:buNone/>
              <a:defRPr sz="700">
                <a:solidFill>
                  <a:schemeClr val="lt1"/>
                </a:solidFill>
                <a:latin typeface="Arial"/>
                <a:ea typeface="Arial"/>
                <a:cs typeface="Arial"/>
                <a:sym typeface="Arial"/>
              </a:defRPr>
            </a:lvl3pPr>
            <a:lvl4pPr indent="0" lvl="3" marL="0" algn="r">
              <a:spcBef>
                <a:spcPts val="0"/>
              </a:spcBef>
              <a:buNone/>
              <a:defRPr sz="700">
                <a:solidFill>
                  <a:schemeClr val="lt1"/>
                </a:solidFill>
                <a:latin typeface="Arial"/>
                <a:ea typeface="Arial"/>
                <a:cs typeface="Arial"/>
                <a:sym typeface="Arial"/>
              </a:defRPr>
            </a:lvl4pPr>
            <a:lvl5pPr indent="0" lvl="4" marL="0" algn="r">
              <a:spcBef>
                <a:spcPts val="0"/>
              </a:spcBef>
              <a:buNone/>
              <a:defRPr sz="700">
                <a:solidFill>
                  <a:schemeClr val="lt1"/>
                </a:solidFill>
                <a:latin typeface="Arial"/>
                <a:ea typeface="Arial"/>
                <a:cs typeface="Arial"/>
                <a:sym typeface="Arial"/>
              </a:defRPr>
            </a:lvl5pPr>
            <a:lvl6pPr indent="0" lvl="5" marL="0" algn="r">
              <a:spcBef>
                <a:spcPts val="0"/>
              </a:spcBef>
              <a:buNone/>
              <a:defRPr sz="700">
                <a:solidFill>
                  <a:schemeClr val="lt1"/>
                </a:solidFill>
                <a:latin typeface="Arial"/>
                <a:ea typeface="Arial"/>
                <a:cs typeface="Arial"/>
                <a:sym typeface="Arial"/>
              </a:defRPr>
            </a:lvl6pPr>
            <a:lvl7pPr indent="0" lvl="6" marL="0" algn="r">
              <a:spcBef>
                <a:spcPts val="0"/>
              </a:spcBef>
              <a:buNone/>
              <a:defRPr sz="700">
                <a:solidFill>
                  <a:schemeClr val="lt1"/>
                </a:solidFill>
                <a:latin typeface="Arial"/>
                <a:ea typeface="Arial"/>
                <a:cs typeface="Arial"/>
                <a:sym typeface="Arial"/>
              </a:defRPr>
            </a:lvl7pPr>
            <a:lvl8pPr indent="0" lvl="7" marL="0" algn="r">
              <a:spcBef>
                <a:spcPts val="0"/>
              </a:spcBef>
              <a:buNone/>
              <a:defRPr sz="700">
                <a:solidFill>
                  <a:schemeClr val="lt1"/>
                </a:solidFill>
                <a:latin typeface="Arial"/>
                <a:ea typeface="Arial"/>
                <a:cs typeface="Arial"/>
                <a:sym typeface="Arial"/>
              </a:defRPr>
            </a:lvl8pPr>
            <a:lvl9pPr indent="0" lvl="8" marL="0" algn="r">
              <a:spcBef>
                <a:spcPts val="0"/>
              </a:spcBef>
              <a:buNone/>
              <a:defRPr sz="700">
                <a:solidFill>
                  <a:schemeClr val="lt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pic>
        <p:nvPicPr>
          <p:cNvPr id="141" name="Google Shape;141;p45"/>
          <p:cNvPicPr preferRelativeResize="0"/>
          <p:nvPr/>
        </p:nvPicPr>
        <p:blipFill rotWithShape="1">
          <a:blip r:embed="rId3">
            <a:alphaModFix/>
          </a:blip>
          <a:srcRect b="0" l="0" r="0" t="0"/>
          <a:stretch/>
        </p:blipFill>
        <p:spPr>
          <a:xfrm>
            <a:off x="6605506" y="382589"/>
            <a:ext cx="2126538" cy="438051"/>
          </a:xfrm>
          <a:prstGeom prst="rect">
            <a:avLst/>
          </a:prstGeom>
          <a:noFill/>
          <a:ln>
            <a:noFill/>
          </a:ln>
        </p:spPr>
      </p:pic>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Assembly_Transition_gold">
  <p:cSld name="Assembly_Transition_gold">
    <p:spTree>
      <p:nvGrpSpPr>
        <p:cNvPr id="142" name="Shape 142"/>
        <p:cNvGrpSpPr/>
        <p:nvPr/>
      </p:nvGrpSpPr>
      <p:grpSpPr>
        <a:xfrm>
          <a:off x="0" y="0"/>
          <a:ext cx="0" cy="0"/>
          <a:chOff x="0" y="0"/>
          <a:chExt cx="0" cy="0"/>
        </a:xfrm>
      </p:grpSpPr>
      <p:pic>
        <p:nvPicPr>
          <p:cNvPr id="143" name="Google Shape;143;p46"/>
          <p:cNvPicPr preferRelativeResize="0"/>
          <p:nvPr/>
        </p:nvPicPr>
        <p:blipFill rotWithShape="1">
          <a:blip r:embed="rId2">
            <a:alphaModFix/>
          </a:blip>
          <a:srcRect b="0" l="0" r="0" t="0"/>
          <a:stretch/>
        </p:blipFill>
        <p:spPr>
          <a:xfrm>
            <a:off x="0" y="0"/>
            <a:ext cx="9144000" cy="5143500"/>
          </a:xfrm>
          <a:prstGeom prst="rect">
            <a:avLst/>
          </a:prstGeom>
          <a:noFill/>
          <a:ln>
            <a:noFill/>
          </a:ln>
        </p:spPr>
      </p:pic>
      <p:sp>
        <p:nvSpPr>
          <p:cNvPr id="144" name="Google Shape;144;p46"/>
          <p:cNvSpPr txBox="1"/>
          <p:nvPr>
            <p:ph type="ctrTitle"/>
          </p:nvPr>
        </p:nvSpPr>
        <p:spPr>
          <a:xfrm>
            <a:off x="2943000" y="1047498"/>
            <a:ext cx="5781900" cy="1795595"/>
          </a:xfrm>
          <a:prstGeom prst="rect">
            <a:avLst/>
          </a:prstGeom>
          <a:noFill/>
          <a:ln>
            <a:noFill/>
          </a:ln>
        </p:spPr>
        <p:txBody>
          <a:bodyPr anchorCtr="0" anchor="b" bIns="45700" lIns="91425" spcFirstLastPara="1" rIns="91425" wrap="square" tIns="45700">
            <a:normAutofit/>
          </a:bodyPr>
          <a:lstStyle>
            <a:lvl1pPr lvl="0" algn="l">
              <a:spcBef>
                <a:spcPts val="0"/>
              </a:spcBef>
              <a:spcAft>
                <a:spcPts val="0"/>
              </a:spcAft>
              <a:buClr>
                <a:schemeClr val="lt2"/>
              </a:buClr>
              <a:buSzPts val="2600"/>
              <a:buFont typeface="Arial"/>
              <a:buNone/>
              <a:defRPr sz="2600">
                <a:solidFill>
                  <a:schemeClr val="lt2"/>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45" name="Google Shape;145;p46"/>
          <p:cNvSpPr txBox="1"/>
          <p:nvPr>
            <p:ph idx="1" type="subTitle"/>
          </p:nvPr>
        </p:nvSpPr>
        <p:spPr>
          <a:xfrm>
            <a:off x="2950144" y="3439065"/>
            <a:ext cx="5781901" cy="1321846"/>
          </a:xfrm>
          <a:prstGeom prst="rect">
            <a:avLst/>
          </a:prstGeom>
          <a:noFill/>
          <a:ln>
            <a:noFill/>
          </a:ln>
        </p:spPr>
        <p:txBody>
          <a:bodyPr anchorCtr="0" anchor="t" bIns="45700" lIns="91425" spcFirstLastPara="1" rIns="91425" wrap="square" tIns="45700">
            <a:normAutofit/>
          </a:bodyPr>
          <a:lstStyle>
            <a:lvl1pPr lvl="0" algn="l">
              <a:spcBef>
                <a:spcPts val="600"/>
              </a:spcBef>
              <a:spcAft>
                <a:spcPts val="0"/>
              </a:spcAft>
              <a:buSzPts val="1350"/>
              <a:buNone/>
              <a:defRPr b="1">
                <a:solidFill>
                  <a:schemeClr val="lt1"/>
                </a:solidFill>
              </a:defRPr>
            </a:lvl1pPr>
            <a:lvl2pPr lvl="1" algn="ctr">
              <a:spcBef>
                <a:spcPts val="600"/>
              </a:spcBef>
              <a:spcAft>
                <a:spcPts val="0"/>
              </a:spcAft>
              <a:buSzPts val="1350"/>
              <a:buNone/>
              <a:defRPr>
                <a:solidFill>
                  <a:srgbClr val="9A9EA3"/>
                </a:solidFill>
              </a:defRPr>
            </a:lvl2pPr>
            <a:lvl3pPr lvl="2" algn="ctr">
              <a:spcBef>
                <a:spcPts val="600"/>
              </a:spcBef>
              <a:spcAft>
                <a:spcPts val="0"/>
              </a:spcAft>
              <a:buSzPts val="1350"/>
              <a:buNone/>
              <a:defRPr>
                <a:solidFill>
                  <a:srgbClr val="9A9EA3"/>
                </a:solidFill>
              </a:defRPr>
            </a:lvl3pPr>
            <a:lvl4pPr lvl="3" algn="ctr">
              <a:spcBef>
                <a:spcPts val="600"/>
              </a:spcBef>
              <a:spcAft>
                <a:spcPts val="0"/>
              </a:spcAft>
              <a:buSzPts val="1350"/>
              <a:buNone/>
              <a:defRPr>
                <a:solidFill>
                  <a:srgbClr val="9A9EA3"/>
                </a:solidFill>
              </a:defRPr>
            </a:lvl4pPr>
            <a:lvl5pPr lvl="4" algn="ctr">
              <a:spcBef>
                <a:spcPts val="600"/>
              </a:spcBef>
              <a:spcAft>
                <a:spcPts val="0"/>
              </a:spcAft>
              <a:buSzPts val="1350"/>
              <a:buNone/>
              <a:defRPr>
                <a:solidFill>
                  <a:srgbClr val="9A9EA3"/>
                </a:solidFill>
              </a:defRPr>
            </a:lvl5pPr>
            <a:lvl6pPr lvl="5" algn="ctr">
              <a:spcBef>
                <a:spcPts val="300"/>
              </a:spcBef>
              <a:spcAft>
                <a:spcPts val="0"/>
              </a:spcAft>
              <a:buClr>
                <a:srgbClr val="9A9EA3"/>
              </a:buClr>
              <a:buSzPts val="1500"/>
              <a:buNone/>
              <a:defRPr>
                <a:solidFill>
                  <a:srgbClr val="9A9EA3"/>
                </a:solidFill>
              </a:defRPr>
            </a:lvl6pPr>
            <a:lvl7pPr lvl="6" algn="ctr">
              <a:spcBef>
                <a:spcPts val="300"/>
              </a:spcBef>
              <a:spcAft>
                <a:spcPts val="0"/>
              </a:spcAft>
              <a:buClr>
                <a:srgbClr val="9A9EA3"/>
              </a:buClr>
              <a:buSzPts val="1500"/>
              <a:buNone/>
              <a:defRPr>
                <a:solidFill>
                  <a:srgbClr val="9A9EA3"/>
                </a:solidFill>
              </a:defRPr>
            </a:lvl7pPr>
            <a:lvl8pPr lvl="7" algn="ctr">
              <a:spcBef>
                <a:spcPts val="300"/>
              </a:spcBef>
              <a:spcAft>
                <a:spcPts val="0"/>
              </a:spcAft>
              <a:buClr>
                <a:srgbClr val="9A9EA3"/>
              </a:buClr>
              <a:buSzPts val="1500"/>
              <a:buNone/>
              <a:defRPr>
                <a:solidFill>
                  <a:srgbClr val="9A9EA3"/>
                </a:solidFill>
              </a:defRPr>
            </a:lvl8pPr>
            <a:lvl9pPr lvl="8" algn="ctr">
              <a:spcBef>
                <a:spcPts val="300"/>
              </a:spcBef>
              <a:spcAft>
                <a:spcPts val="0"/>
              </a:spcAft>
              <a:buClr>
                <a:srgbClr val="9A9EA3"/>
              </a:buClr>
              <a:buSzPts val="1500"/>
              <a:buNone/>
              <a:defRPr>
                <a:solidFill>
                  <a:srgbClr val="9A9EA3"/>
                </a:solidFill>
              </a:defRPr>
            </a:lvl9pPr>
          </a:lstStyle>
          <a:p/>
        </p:txBody>
      </p:sp>
      <p:sp>
        <p:nvSpPr>
          <p:cNvPr id="146" name="Google Shape;146;p46"/>
          <p:cNvSpPr txBox="1"/>
          <p:nvPr>
            <p:ph idx="11" type="ftr"/>
          </p:nvPr>
        </p:nvSpPr>
        <p:spPr>
          <a:xfrm>
            <a:off x="4752525" y="4913067"/>
            <a:ext cx="4063304" cy="273844"/>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sz="700">
                <a:solidFill>
                  <a:schemeClr val="lt1"/>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47" name="Google Shape;147;p46"/>
          <p:cNvSpPr txBox="1"/>
          <p:nvPr>
            <p:ph idx="12" type="sldNum"/>
          </p:nvPr>
        </p:nvSpPr>
        <p:spPr>
          <a:xfrm>
            <a:off x="8730919" y="4913067"/>
            <a:ext cx="367464"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sz="700">
                <a:solidFill>
                  <a:schemeClr val="lt1"/>
                </a:solidFill>
                <a:latin typeface="Arial"/>
                <a:ea typeface="Arial"/>
                <a:cs typeface="Arial"/>
                <a:sym typeface="Arial"/>
              </a:defRPr>
            </a:lvl1pPr>
            <a:lvl2pPr indent="0" lvl="1" marL="0" algn="r">
              <a:spcBef>
                <a:spcPts val="0"/>
              </a:spcBef>
              <a:buNone/>
              <a:defRPr sz="700">
                <a:solidFill>
                  <a:schemeClr val="lt1"/>
                </a:solidFill>
                <a:latin typeface="Arial"/>
                <a:ea typeface="Arial"/>
                <a:cs typeface="Arial"/>
                <a:sym typeface="Arial"/>
              </a:defRPr>
            </a:lvl2pPr>
            <a:lvl3pPr indent="0" lvl="2" marL="0" algn="r">
              <a:spcBef>
                <a:spcPts val="0"/>
              </a:spcBef>
              <a:buNone/>
              <a:defRPr sz="700">
                <a:solidFill>
                  <a:schemeClr val="lt1"/>
                </a:solidFill>
                <a:latin typeface="Arial"/>
                <a:ea typeface="Arial"/>
                <a:cs typeface="Arial"/>
                <a:sym typeface="Arial"/>
              </a:defRPr>
            </a:lvl3pPr>
            <a:lvl4pPr indent="0" lvl="3" marL="0" algn="r">
              <a:spcBef>
                <a:spcPts val="0"/>
              </a:spcBef>
              <a:buNone/>
              <a:defRPr sz="700">
                <a:solidFill>
                  <a:schemeClr val="lt1"/>
                </a:solidFill>
                <a:latin typeface="Arial"/>
                <a:ea typeface="Arial"/>
                <a:cs typeface="Arial"/>
                <a:sym typeface="Arial"/>
              </a:defRPr>
            </a:lvl4pPr>
            <a:lvl5pPr indent="0" lvl="4" marL="0" algn="r">
              <a:spcBef>
                <a:spcPts val="0"/>
              </a:spcBef>
              <a:buNone/>
              <a:defRPr sz="700">
                <a:solidFill>
                  <a:schemeClr val="lt1"/>
                </a:solidFill>
                <a:latin typeface="Arial"/>
                <a:ea typeface="Arial"/>
                <a:cs typeface="Arial"/>
                <a:sym typeface="Arial"/>
              </a:defRPr>
            </a:lvl5pPr>
            <a:lvl6pPr indent="0" lvl="5" marL="0" algn="r">
              <a:spcBef>
                <a:spcPts val="0"/>
              </a:spcBef>
              <a:buNone/>
              <a:defRPr sz="700">
                <a:solidFill>
                  <a:schemeClr val="lt1"/>
                </a:solidFill>
                <a:latin typeface="Arial"/>
                <a:ea typeface="Arial"/>
                <a:cs typeface="Arial"/>
                <a:sym typeface="Arial"/>
              </a:defRPr>
            </a:lvl6pPr>
            <a:lvl7pPr indent="0" lvl="6" marL="0" algn="r">
              <a:spcBef>
                <a:spcPts val="0"/>
              </a:spcBef>
              <a:buNone/>
              <a:defRPr sz="700">
                <a:solidFill>
                  <a:schemeClr val="lt1"/>
                </a:solidFill>
                <a:latin typeface="Arial"/>
                <a:ea typeface="Arial"/>
                <a:cs typeface="Arial"/>
                <a:sym typeface="Arial"/>
              </a:defRPr>
            </a:lvl7pPr>
            <a:lvl8pPr indent="0" lvl="7" marL="0" algn="r">
              <a:spcBef>
                <a:spcPts val="0"/>
              </a:spcBef>
              <a:buNone/>
              <a:defRPr sz="700">
                <a:solidFill>
                  <a:schemeClr val="lt1"/>
                </a:solidFill>
                <a:latin typeface="Arial"/>
                <a:ea typeface="Arial"/>
                <a:cs typeface="Arial"/>
                <a:sym typeface="Arial"/>
              </a:defRPr>
            </a:lvl8pPr>
            <a:lvl9pPr indent="0" lvl="8" marL="0" algn="r">
              <a:spcBef>
                <a:spcPts val="0"/>
              </a:spcBef>
              <a:buNone/>
              <a:defRPr sz="700">
                <a:solidFill>
                  <a:schemeClr val="lt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pic>
        <p:nvPicPr>
          <p:cNvPr id="148" name="Google Shape;148;p46"/>
          <p:cNvPicPr preferRelativeResize="0"/>
          <p:nvPr/>
        </p:nvPicPr>
        <p:blipFill rotWithShape="1">
          <a:blip r:embed="rId3">
            <a:alphaModFix/>
          </a:blip>
          <a:srcRect b="0" l="0" r="0" t="0"/>
          <a:stretch/>
        </p:blipFill>
        <p:spPr>
          <a:xfrm>
            <a:off x="6605506" y="382589"/>
            <a:ext cx="2126538" cy="438051"/>
          </a:xfrm>
          <a:prstGeom prst="rect">
            <a:avLst/>
          </a:prstGeom>
          <a:noFill/>
          <a:ln>
            <a:noFill/>
          </a:ln>
        </p:spPr>
      </p:pic>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Assembly_Two Column" type="twoObj">
  <p:cSld name="TWO_OBJECTS">
    <p:spTree>
      <p:nvGrpSpPr>
        <p:cNvPr id="149" name="Shape 149"/>
        <p:cNvGrpSpPr/>
        <p:nvPr/>
      </p:nvGrpSpPr>
      <p:grpSpPr>
        <a:xfrm>
          <a:off x="0" y="0"/>
          <a:ext cx="0" cy="0"/>
          <a:chOff x="0" y="0"/>
          <a:chExt cx="0" cy="0"/>
        </a:xfrm>
      </p:grpSpPr>
      <p:sp>
        <p:nvSpPr>
          <p:cNvPr id="150" name="Google Shape;150;p47"/>
          <p:cNvSpPr txBox="1"/>
          <p:nvPr>
            <p:ph type="title"/>
          </p:nvPr>
        </p:nvSpPr>
        <p:spPr>
          <a:xfrm>
            <a:off x="322264" y="-7730"/>
            <a:ext cx="8402637" cy="857250"/>
          </a:xfrm>
          <a:prstGeom prst="rect">
            <a:avLst/>
          </a:prstGeom>
          <a:noFill/>
          <a:ln>
            <a:noFill/>
          </a:ln>
        </p:spPr>
        <p:txBody>
          <a:bodyPr anchorCtr="0" anchor="ctr" bIns="45700" lIns="91425" spcFirstLastPara="1" rIns="91425" wrap="square" tIns="45700">
            <a:normAutofit/>
          </a:bodyPr>
          <a:lstStyle>
            <a:lvl1pPr lvl="0" algn="l">
              <a:spcBef>
                <a:spcPts val="0"/>
              </a:spcBef>
              <a:spcAft>
                <a:spcPts val="0"/>
              </a:spcAft>
              <a:buClr>
                <a:schemeClr val="lt2"/>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51" name="Google Shape;151;p47"/>
          <p:cNvSpPr txBox="1"/>
          <p:nvPr>
            <p:ph idx="1" type="body"/>
          </p:nvPr>
        </p:nvSpPr>
        <p:spPr>
          <a:xfrm>
            <a:off x="322265" y="978341"/>
            <a:ext cx="4173537" cy="3848993"/>
          </a:xfrm>
          <a:prstGeom prst="rect">
            <a:avLst/>
          </a:prstGeom>
          <a:noFill/>
          <a:ln>
            <a:noFill/>
          </a:ln>
        </p:spPr>
        <p:txBody>
          <a:bodyPr anchorCtr="0" anchor="t" bIns="45700" lIns="91425" spcFirstLastPara="1" rIns="91425" wrap="square" tIns="45700">
            <a:normAutofit/>
          </a:bodyPr>
          <a:lstStyle>
            <a:lvl1pPr indent="-314325" lvl="0" marL="457200" algn="l">
              <a:spcBef>
                <a:spcPts val="600"/>
              </a:spcBef>
              <a:spcAft>
                <a:spcPts val="0"/>
              </a:spcAft>
              <a:buSzPts val="1350"/>
              <a:buChar char="•"/>
              <a:defRPr sz="1350"/>
            </a:lvl1pPr>
            <a:lvl2pPr indent="-314325" lvl="1" marL="914400" algn="l">
              <a:spcBef>
                <a:spcPts val="600"/>
              </a:spcBef>
              <a:spcAft>
                <a:spcPts val="0"/>
              </a:spcAft>
              <a:buSzPts val="1350"/>
              <a:buChar char="–"/>
              <a:defRPr sz="1350"/>
            </a:lvl2pPr>
            <a:lvl3pPr indent="-314325" lvl="2" marL="1371600" algn="l">
              <a:spcBef>
                <a:spcPts val="600"/>
              </a:spcBef>
              <a:spcAft>
                <a:spcPts val="0"/>
              </a:spcAft>
              <a:buSzPts val="1350"/>
              <a:buChar char="▪"/>
              <a:defRPr sz="1350"/>
            </a:lvl3pPr>
            <a:lvl4pPr indent="-314325" lvl="3" marL="1828800" algn="l">
              <a:spcBef>
                <a:spcPts val="600"/>
              </a:spcBef>
              <a:spcAft>
                <a:spcPts val="0"/>
              </a:spcAft>
              <a:buSzPts val="1350"/>
              <a:buChar char="•"/>
              <a:defRPr sz="1350"/>
            </a:lvl4pPr>
            <a:lvl5pPr indent="-314325" lvl="4" marL="2286000" algn="l">
              <a:spcBef>
                <a:spcPts val="600"/>
              </a:spcBef>
              <a:spcAft>
                <a:spcPts val="0"/>
              </a:spcAft>
              <a:buSzPts val="1350"/>
              <a:buChar char="»"/>
              <a:defRPr sz="1350"/>
            </a:lvl5pPr>
            <a:lvl6pPr indent="-314325" lvl="5" marL="2743200" algn="l">
              <a:spcBef>
                <a:spcPts val="270"/>
              </a:spcBef>
              <a:spcAft>
                <a:spcPts val="0"/>
              </a:spcAft>
              <a:buClr>
                <a:schemeClr val="dk1"/>
              </a:buClr>
              <a:buSzPts val="1350"/>
              <a:buChar char="•"/>
              <a:defRPr sz="1350"/>
            </a:lvl6pPr>
            <a:lvl7pPr indent="-314325" lvl="6" marL="3200400" algn="l">
              <a:spcBef>
                <a:spcPts val="270"/>
              </a:spcBef>
              <a:spcAft>
                <a:spcPts val="0"/>
              </a:spcAft>
              <a:buClr>
                <a:schemeClr val="dk1"/>
              </a:buClr>
              <a:buSzPts val="1350"/>
              <a:buChar char="•"/>
              <a:defRPr sz="1350"/>
            </a:lvl7pPr>
            <a:lvl8pPr indent="-314325" lvl="7" marL="3657600" algn="l">
              <a:spcBef>
                <a:spcPts val="270"/>
              </a:spcBef>
              <a:spcAft>
                <a:spcPts val="0"/>
              </a:spcAft>
              <a:buClr>
                <a:schemeClr val="dk1"/>
              </a:buClr>
              <a:buSzPts val="1350"/>
              <a:buChar char="•"/>
              <a:defRPr sz="1350"/>
            </a:lvl8pPr>
            <a:lvl9pPr indent="-314325" lvl="8" marL="4114800" algn="l">
              <a:spcBef>
                <a:spcPts val="270"/>
              </a:spcBef>
              <a:spcAft>
                <a:spcPts val="0"/>
              </a:spcAft>
              <a:buClr>
                <a:schemeClr val="dk1"/>
              </a:buClr>
              <a:buSzPts val="1350"/>
              <a:buChar char="•"/>
              <a:defRPr sz="1350"/>
            </a:lvl9pPr>
          </a:lstStyle>
          <a:p/>
        </p:txBody>
      </p:sp>
      <p:sp>
        <p:nvSpPr>
          <p:cNvPr id="152" name="Google Shape;152;p47"/>
          <p:cNvSpPr txBox="1"/>
          <p:nvPr>
            <p:ph idx="2" type="body"/>
          </p:nvPr>
        </p:nvSpPr>
        <p:spPr>
          <a:xfrm>
            <a:off x="4648201" y="978341"/>
            <a:ext cx="4151313" cy="3848993"/>
          </a:xfrm>
          <a:prstGeom prst="rect">
            <a:avLst/>
          </a:prstGeom>
          <a:noFill/>
          <a:ln>
            <a:noFill/>
          </a:ln>
        </p:spPr>
        <p:txBody>
          <a:bodyPr anchorCtr="0" anchor="t" bIns="45700" lIns="91425" spcFirstLastPara="1" rIns="91425" wrap="square" tIns="45700">
            <a:normAutofit/>
          </a:bodyPr>
          <a:lstStyle>
            <a:lvl1pPr indent="-314325" lvl="0" marL="457200" algn="l">
              <a:spcBef>
                <a:spcPts val="600"/>
              </a:spcBef>
              <a:spcAft>
                <a:spcPts val="0"/>
              </a:spcAft>
              <a:buSzPts val="1350"/>
              <a:buChar char="•"/>
              <a:defRPr sz="1350"/>
            </a:lvl1pPr>
            <a:lvl2pPr indent="-314325" lvl="1" marL="914400" algn="l">
              <a:spcBef>
                <a:spcPts val="600"/>
              </a:spcBef>
              <a:spcAft>
                <a:spcPts val="0"/>
              </a:spcAft>
              <a:buSzPts val="1350"/>
              <a:buChar char="–"/>
              <a:defRPr sz="1350"/>
            </a:lvl2pPr>
            <a:lvl3pPr indent="-314325" lvl="2" marL="1371600" algn="l">
              <a:spcBef>
                <a:spcPts val="600"/>
              </a:spcBef>
              <a:spcAft>
                <a:spcPts val="0"/>
              </a:spcAft>
              <a:buSzPts val="1350"/>
              <a:buChar char="▪"/>
              <a:defRPr sz="1350"/>
            </a:lvl3pPr>
            <a:lvl4pPr indent="-314325" lvl="3" marL="1828800" algn="l">
              <a:spcBef>
                <a:spcPts val="600"/>
              </a:spcBef>
              <a:spcAft>
                <a:spcPts val="0"/>
              </a:spcAft>
              <a:buSzPts val="1350"/>
              <a:buChar char="•"/>
              <a:defRPr sz="1350"/>
            </a:lvl4pPr>
            <a:lvl5pPr indent="-314325" lvl="4" marL="2286000" algn="l">
              <a:spcBef>
                <a:spcPts val="600"/>
              </a:spcBef>
              <a:spcAft>
                <a:spcPts val="0"/>
              </a:spcAft>
              <a:buSzPts val="1350"/>
              <a:buChar char="»"/>
              <a:defRPr sz="1350"/>
            </a:lvl5pPr>
            <a:lvl6pPr indent="-314325" lvl="5" marL="2743200" algn="l">
              <a:spcBef>
                <a:spcPts val="270"/>
              </a:spcBef>
              <a:spcAft>
                <a:spcPts val="0"/>
              </a:spcAft>
              <a:buClr>
                <a:schemeClr val="dk1"/>
              </a:buClr>
              <a:buSzPts val="1350"/>
              <a:buChar char="•"/>
              <a:defRPr sz="1350"/>
            </a:lvl6pPr>
            <a:lvl7pPr indent="-314325" lvl="6" marL="3200400" algn="l">
              <a:spcBef>
                <a:spcPts val="270"/>
              </a:spcBef>
              <a:spcAft>
                <a:spcPts val="0"/>
              </a:spcAft>
              <a:buClr>
                <a:schemeClr val="dk1"/>
              </a:buClr>
              <a:buSzPts val="1350"/>
              <a:buChar char="•"/>
              <a:defRPr sz="1350"/>
            </a:lvl7pPr>
            <a:lvl8pPr indent="-314325" lvl="7" marL="3657600" algn="l">
              <a:spcBef>
                <a:spcPts val="270"/>
              </a:spcBef>
              <a:spcAft>
                <a:spcPts val="0"/>
              </a:spcAft>
              <a:buClr>
                <a:schemeClr val="dk1"/>
              </a:buClr>
              <a:buSzPts val="1350"/>
              <a:buChar char="•"/>
              <a:defRPr sz="1350"/>
            </a:lvl8pPr>
            <a:lvl9pPr indent="-314325" lvl="8" marL="4114800" algn="l">
              <a:spcBef>
                <a:spcPts val="270"/>
              </a:spcBef>
              <a:spcAft>
                <a:spcPts val="0"/>
              </a:spcAft>
              <a:buClr>
                <a:schemeClr val="dk1"/>
              </a:buClr>
              <a:buSzPts val="1350"/>
              <a:buChar char="•"/>
              <a:defRPr sz="1350"/>
            </a:lvl9pPr>
          </a:lstStyle>
          <a:p/>
        </p:txBody>
      </p:sp>
      <p:sp>
        <p:nvSpPr>
          <p:cNvPr id="153" name="Google Shape;153;p47"/>
          <p:cNvSpPr txBox="1"/>
          <p:nvPr>
            <p:ph idx="11" type="ftr"/>
          </p:nvPr>
        </p:nvSpPr>
        <p:spPr>
          <a:xfrm>
            <a:off x="4752525" y="4913067"/>
            <a:ext cx="4063304" cy="273844"/>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54" name="Google Shape;154;p47"/>
          <p:cNvSpPr txBox="1"/>
          <p:nvPr>
            <p:ph idx="12" type="sldNum"/>
          </p:nvPr>
        </p:nvSpPr>
        <p:spPr>
          <a:xfrm>
            <a:off x="8730919" y="4913067"/>
            <a:ext cx="367464"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Assembly_Two column with titles" type="twoTxTwoObj">
  <p:cSld name="TWO_OBJECTS_WITH_TEXT">
    <p:spTree>
      <p:nvGrpSpPr>
        <p:cNvPr id="155" name="Shape 155"/>
        <p:cNvGrpSpPr/>
        <p:nvPr/>
      </p:nvGrpSpPr>
      <p:grpSpPr>
        <a:xfrm>
          <a:off x="0" y="0"/>
          <a:ext cx="0" cy="0"/>
          <a:chOff x="0" y="0"/>
          <a:chExt cx="0" cy="0"/>
        </a:xfrm>
      </p:grpSpPr>
      <p:sp>
        <p:nvSpPr>
          <p:cNvPr id="156" name="Google Shape;156;p48"/>
          <p:cNvSpPr txBox="1"/>
          <p:nvPr>
            <p:ph type="title"/>
          </p:nvPr>
        </p:nvSpPr>
        <p:spPr>
          <a:xfrm>
            <a:off x="322264" y="-7730"/>
            <a:ext cx="8402637" cy="857250"/>
          </a:xfrm>
          <a:prstGeom prst="rect">
            <a:avLst/>
          </a:prstGeom>
          <a:noFill/>
          <a:ln>
            <a:noFill/>
          </a:ln>
        </p:spPr>
        <p:txBody>
          <a:bodyPr anchorCtr="0" anchor="ctr" bIns="45700" lIns="91425" spcFirstLastPara="1" rIns="91425" wrap="square" tIns="45700">
            <a:normAutofit/>
          </a:bodyPr>
          <a:lstStyle>
            <a:lvl1pPr lvl="0" algn="l">
              <a:spcBef>
                <a:spcPts val="0"/>
              </a:spcBef>
              <a:spcAft>
                <a:spcPts val="0"/>
              </a:spcAft>
              <a:buClr>
                <a:schemeClr val="lt2"/>
              </a:buClr>
              <a:buSzPts val="2200"/>
              <a:buFont typeface="Arial"/>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57" name="Google Shape;157;p48"/>
          <p:cNvSpPr txBox="1"/>
          <p:nvPr>
            <p:ph idx="1" type="body"/>
          </p:nvPr>
        </p:nvSpPr>
        <p:spPr>
          <a:xfrm>
            <a:off x="322265" y="1018587"/>
            <a:ext cx="4175125" cy="278815"/>
          </a:xfrm>
          <a:prstGeom prst="rect">
            <a:avLst/>
          </a:prstGeom>
          <a:noFill/>
          <a:ln>
            <a:noFill/>
          </a:ln>
        </p:spPr>
        <p:txBody>
          <a:bodyPr anchorCtr="0" anchor="b" bIns="45700" lIns="91425" spcFirstLastPara="1" rIns="91425" wrap="square" tIns="45700">
            <a:normAutofit/>
          </a:bodyPr>
          <a:lstStyle>
            <a:lvl1pPr indent="-228600" lvl="0" marL="457200" algn="l">
              <a:spcBef>
                <a:spcPts val="600"/>
              </a:spcBef>
              <a:spcAft>
                <a:spcPts val="0"/>
              </a:spcAft>
              <a:buSzPts val="1350"/>
              <a:buNone/>
              <a:defRPr b="1" sz="1350">
                <a:solidFill>
                  <a:schemeClr val="lt2"/>
                </a:solidFill>
              </a:defRPr>
            </a:lvl1pPr>
            <a:lvl2pPr indent="-228600" lvl="1" marL="914400" algn="l">
              <a:spcBef>
                <a:spcPts val="600"/>
              </a:spcBef>
              <a:spcAft>
                <a:spcPts val="0"/>
              </a:spcAft>
              <a:buSzPts val="1500"/>
              <a:buNone/>
              <a:defRPr b="1" sz="1500"/>
            </a:lvl2pPr>
            <a:lvl3pPr indent="-228600" lvl="2" marL="1371600" algn="l">
              <a:spcBef>
                <a:spcPts val="600"/>
              </a:spcBef>
              <a:spcAft>
                <a:spcPts val="0"/>
              </a:spcAft>
              <a:buSzPts val="1350"/>
              <a:buNone/>
              <a:defRPr b="1" sz="1350"/>
            </a:lvl3pPr>
            <a:lvl4pPr indent="-228600" lvl="3" marL="1828800" algn="l">
              <a:spcBef>
                <a:spcPts val="600"/>
              </a:spcBef>
              <a:spcAft>
                <a:spcPts val="0"/>
              </a:spcAft>
              <a:buSzPts val="1200"/>
              <a:buNone/>
              <a:defRPr b="1" sz="1200"/>
            </a:lvl4pPr>
            <a:lvl5pPr indent="-228600" lvl="4" marL="2286000" algn="l">
              <a:spcBef>
                <a:spcPts val="600"/>
              </a:spcBef>
              <a:spcAft>
                <a:spcPts val="0"/>
              </a:spcAft>
              <a:buSzPts val="1200"/>
              <a:buNone/>
              <a:defRPr b="1" sz="1200"/>
            </a:lvl5pPr>
            <a:lvl6pPr indent="-228600" lvl="5" marL="2743200" algn="l">
              <a:spcBef>
                <a:spcPts val="240"/>
              </a:spcBef>
              <a:spcAft>
                <a:spcPts val="0"/>
              </a:spcAft>
              <a:buClr>
                <a:schemeClr val="dk1"/>
              </a:buClr>
              <a:buSzPts val="1200"/>
              <a:buNone/>
              <a:defRPr b="1" sz="1200"/>
            </a:lvl6pPr>
            <a:lvl7pPr indent="-228600" lvl="6" marL="3200400" algn="l">
              <a:spcBef>
                <a:spcPts val="240"/>
              </a:spcBef>
              <a:spcAft>
                <a:spcPts val="0"/>
              </a:spcAft>
              <a:buClr>
                <a:schemeClr val="dk1"/>
              </a:buClr>
              <a:buSzPts val="1200"/>
              <a:buNone/>
              <a:defRPr b="1" sz="1200"/>
            </a:lvl7pPr>
            <a:lvl8pPr indent="-228600" lvl="7" marL="3657600" algn="l">
              <a:spcBef>
                <a:spcPts val="240"/>
              </a:spcBef>
              <a:spcAft>
                <a:spcPts val="0"/>
              </a:spcAft>
              <a:buClr>
                <a:schemeClr val="dk1"/>
              </a:buClr>
              <a:buSzPts val="1200"/>
              <a:buNone/>
              <a:defRPr b="1" sz="1200"/>
            </a:lvl8pPr>
            <a:lvl9pPr indent="-228600" lvl="8" marL="4114800" algn="l">
              <a:spcBef>
                <a:spcPts val="240"/>
              </a:spcBef>
              <a:spcAft>
                <a:spcPts val="0"/>
              </a:spcAft>
              <a:buClr>
                <a:schemeClr val="dk1"/>
              </a:buClr>
              <a:buSzPts val="1200"/>
              <a:buNone/>
              <a:defRPr b="1" sz="1200"/>
            </a:lvl9pPr>
          </a:lstStyle>
          <a:p/>
        </p:txBody>
      </p:sp>
      <p:sp>
        <p:nvSpPr>
          <p:cNvPr id="158" name="Google Shape;158;p48"/>
          <p:cNvSpPr txBox="1"/>
          <p:nvPr>
            <p:ph idx="2" type="body"/>
          </p:nvPr>
        </p:nvSpPr>
        <p:spPr>
          <a:xfrm>
            <a:off x="322265" y="1307784"/>
            <a:ext cx="4175125" cy="3511867"/>
          </a:xfrm>
          <a:prstGeom prst="rect">
            <a:avLst/>
          </a:prstGeom>
          <a:noFill/>
          <a:ln>
            <a:noFill/>
          </a:ln>
        </p:spPr>
        <p:txBody>
          <a:bodyPr anchorCtr="0" anchor="t" bIns="45700" lIns="91425" spcFirstLastPara="1" rIns="91425" wrap="square" tIns="45700">
            <a:normAutofit/>
          </a:bodyPr>
          <a:lstStyle>
            <a:lvl1pPr indent="-314325" lvl="0" marL="457200" algn="l">
              <a:spcBef>
                <a:spcPts val="600"/>
              </a:spcBef>
              <a:spcAft>
                <a:spcPts val="0"/>
              </a:spcAft>
              <a:buSzPts val="1350"/>
              <a:buChar char="•"/>
              <a:defRPr sz="1350"/>
            </a:lvl1pPr>
            <a:lvl2pPr indent="-314325" lvl="1" marL="914400" algn="l">
              <a:spcBef>
                <a:spcPts val="600"/>
              </a:spcBef>
              <a:spcAft>
                <a:spcPts val="0"/>
              </a:spcAft>
              <a:buSzPts val="1350"/>
              <a:buChar char="–"/>
              <a:defRPr sz="1350"/>
            </a:lvl2pPr>
            <a:lvl3pPr indent="-314325" lvl="2" marL="1371600" algn="l">
              <a:spcBef>
                <a:spcPts val="600"/>
              </a:spcBef>
              <a:spcAft>
                <a:spcPts val="0"/>
              </a:spcAft>
              <a:buSzPts val="1350"/>
              <a:buChar char="▪"/>
              <a:defRPr sz="1350"/>
            </a:lvl3pPr>
            <a:lvl4pPr indent="-314325" lvl="3" marL="1828800" algn="l">
              <a:spcBef>
                <a:spcPts val="600"/>
              </a:spcBef>
              <a:spcAft>
                <a:spcPts val="0"/>
              </a:spcAft>
              <a:buSzPts val="1350"/>
              <a:buChar char="•"/>
              <a:defRPr sz="1350"/>
            </a:lvl4pPr>
            <a:lvl5pPr indent="-314325" lvl="4" marL="2286000" algn="l">
              <a:spcBef>
                <a:spcPts val="600"/>
              </a:spcBef>
              <a:spcAft>
                <a:spcPts val="0"/>
              </a:spcAft>
              <a:buSzPts val="1350"/>
              <a:buChar char="»"/>
              <a:defRPr sz="1350"/>
            </a:lvl5pPr>
            <a:lvl6pPr indent="-304800" lvl="5" marL="2743200" algn="l">
              <a:spcBef>
                <a:spcPts val="240"/>
              </a:spcBef>
              <a:spcAft>
                <a:spcPts val="0"/>
              </a:spcAft>
              <a:buClr>
                <a:schemeClr val="dk1"/>
              </a:buClr>
              <a:buSzPts val="1200"/>
              <a:buChar char="•"/>
              <a:defRPr sz="1200"/>
            </a:lvl6pPr>
            <a:lvl7pPr indent="-304800" lvl="6" marL="3200400" algn="l">
              <a:spcBef>
                <a:spcPts val="240"/>
              </a:spcBef>
              <a:spcAft>
                <a:spcPts val="0"/>
              </a:spcAft>
              <a:buClr>
                <a:schemeClr val="dk1"/>
              </a:buClr>
              <a:buSzPts val="1200"/>
              <a:buChar char="•"/>
              <a:defRPr sz="1200"/>
            </a:lvl7pPr>
            <a:lvl8pPr indent="-304800" lvl="7" marL="3657600" algn="l">
              <a:spcBef>
                <a:spcPts val="240"/>
              </a:spcBef>
              <a:spcAft>
                <a:spcPts val="0"/>
              </a:spcAft>
              <a:buClr>
                <a:schemeClr val="dk1"/>
              </a:buClr>
              <a:buSzPts val="1200"/>
              <a:buChar char="•"/>
              <a:defRPr sz="1200"/>
            </a:lvl8pPr>
            <a:lvl9pPr indent="-304800" lvl="8" marL="4114800" algn="l">
              <a:spcBef>
                <a:spcPts val="240"/>
              </a:spcBef>
              <a:spcAft>
                <a:spcPts val="0"/>
              </a:spcAft>
              <a:buClr>
                <a:schemeClr val="dk1"/>
              </a:buClr>
              <a:buSzPts val="1200"/>
              <a:buChar char="•"/>
              <a:defRPr sz="1200"/>
            </a:lvl9pPr>
          </a:lstStyle>
          <a:p/>
        </p:txBody>
      </p:sp>
      <p:sp>
        <p:nvSpPr>
          <p:cNvPr id="159" name="Google Shape;159;p48"/>
          <p:cNvSpPr txBox="1"/>
          <p:nvPr>
            <p:ph idx="3" type="body"/>
          </p:nvPr>
        </p:nvSpPr>
        <p:spPr>
          <a:xfrm>
            <a:off x="4645026" y="1018587"/>
            <a:ext cx="4154488" cy="278815"/>
          </a:xfrm>
          <a:prstGeom prst="rect">
            <a:avLst/>
          </a:prstGeom>
          <a:noFill/>
          <a:ln>
            <a:noFill/>
          </a:ln>
        </p:spPr>
        <p:txBody>
          <a:bodyPr anchorCtr="0" anchor="b" bIns="45700" lIns="91425" spcFirstLastPara="1" rIns="91425" wrap="square" tIns="45700">
            <a:normAutofit/>
          </a:bodyPr>
          <a:lstStyle>
            <a:lvl1pPr indent="-228600" lvl="0" marL="457200" algn="l">
              <a:spcBef>
                <a:spcPts val="600"/>
              </a:spcBef>
              <a:spcAft>
                <a:spcPts val="0"/>
              </a:spcAft>
              <a:buSzPts val="1350"/>
              <a:buNone/>
              <a:defRPr b="1" sz="1350">
                <a:solidFill>
                  <a:schemeClr val="lt2"/>
                </a:solidFill>
              </a:defRPr>
            </a:lvl1pPr>
            <a:lvl2pPr indent="-228600" lvl="1" marL="914400" algn="l">
              <a:spcBef>
                <a:spcPts val="600"/>
              </a:spcBef>
              <a:spcAft>
                <a:spcPts val="0"/>
              </a:spcAft>
              <a:buSzPts val="1500"/>
              <a:buNone/>
              <a:defRPr b="1" sz="1500"/>
            </a:lvl2pPr>
            <a:lvl3pPr indent="-228600" lvl="2" marL="1371600" algn="l">
              <a:spcBef>
                <a:spcPts val="600"/>
              </a:spcBef>
              <a:spcAft>
                <a:spcPts val="0"/>
              </a:spcAft>
              <a:buSzPts val="1350"/>
              <a:buNone/>
              <a:defRPr b="1" sz="1350"/>
            </a:lvl3pPr>
            <a:lvl4pPr indent="-228600" lvl="3" marL="1828800" algn="l">
              <a:spcBef>
                <a:spcPts val="600"/>
              </a:spcBef>
              <a:spcAft>
                <a:spcPts val="0"/>
              </a:spcAft>
              <a:buSzPts val="1200"/>
              <a:buNone/>
              <a:defRPr b="1" sz="1200"/>
            </a:lvl4pPr>
            <a:lvl5pPr indent="-228600" lvl="4" marL="2286000" algn="l">
              <a:spcBef>
                <a:spcPts val="600"/>
              </a:spcBef>
              <a:spcAft>
                <a:spcPts val="0"/>
              </a:spcAft>
              <a:buSzPts val="1200"/>
              <a:buNone/>
              <a:defRPr b="1" sz="1200"/>
            </a:lvl5pPr>
            <a:lvl6pPr indent="-228600" lvl="5" marL="2743200" algn="l">
              <a:spcBef>
                <a:spcPts val="240"/>
              </a:spcBef>
              <a:spcAft>
                <a:spcPts val="0"/>
              </a:spcAft>
              <a:buClr>
                <a:schemeClr val="dk1"/>
              </a:buClr>
              <a:buSzPts val="1200"/>
              <a:buNone/>
              <a:defRPr b="1" sz="1200"/>
            </a:lvl6pPr>
            <a:lvl7pPr indent="-228600" lvl="6" marL="3200400" algn="l">
              <a:spcBef>
                <a:spcPts val="240"/>
              </a:spcBef>
              <a:spcAft>
                <a:spcPts val="0"/>
              </a:spcAft>
              <a:buClr>
                <a:schemeClr val="dk1"/>
              </a:buClr>
              <a:buSzPts val="1200"/>
              <a:buNone/>
              <a:defRPr b="1" sz="1200"/>
            </a:lvl7pPr>
            <a:lvl8pPr indent="-228600" lvl="7" marL="3657600" algn="l">
              <a:spcBef>
                <a:spcPts val="240"/>
              </a:spcBef>
              <a:spcAft>
                <a:spcPts val="0"/>
              </a:spcAft>
              <a:buClr>
                <a:schemeClr val="dk1"/>
              </a:buClr>
              <a:buSzPts val="1200"/>
              <a:buNone/>
              <a:defRPr b="1" sz="1200"/>
            </a:lvl8pPr>
            <a:lvl9pPr indent="-228600" lvl="8" marL="4114800" algn="l">
              <a:spcBef>
                <a:spcPts val="240"/>
              </a:spcBef>
              <a:spcAft>
                <a:spcPts val="0"/>
              </a:spcAft>
              <a:buClr>
                <a:schemeClr val="dk1"/>
              </a:buClr>
              <a:buSzPts val="1200"/>
              <a:buNone/>
              <a:defRPr b="1" sz="1200"/>
            </a:lvl9pPr>
          </a:lstStyle>
          <a:p/>
        </p:txBody>
      </p:sp>
      <p:sp>
        <p:nvSpPr>
          <p:cNvPr id="160" name="Google Shape;160;p48"/>
          <p:cNvSpPr txBox="1"/>
          <p:nvPr>
            <p:ph idx="4" type="body"/>
          </p:nvPr>
        </p:nvSpPr>
        <p:spPr>
          <a:xfrm>
            <a:off x="4645026" y="1307784"/>
            <a:ext cx="4154488" cy="3511867"/>
          </a:xfrm>
          <a:prstGeom prst="rect">
            <a:avLst/>
          </a:prstGeom>
          <a:noFill/>
          <a:ln>
            <a:noFill/>
          </a:ln>
        </p:spPr>
        <p:txBody>
          <a:bodyPr anchorCtr="0" anchor="t" bIns="45700" lIns="91425" spcFirstLastPara="1" rIns="91425" wrap="square" tIns="45700">
            <a:normAutofit/>
          </a:bodyPr>
          <a:lstStyle>
            <a:lvl1pPr indent="-314325" lvl="0" marL="457200" algn="l">
              <a:spcBef>
                <a:spcPts val="600"/>
              </a:spcBef>
              <a:spcAft>
                <a:spcPts val="0"/>
              </a:spcAft>
              <a:buSzPts val="1350"/>
              <a:buChar char="•"/>
              <a:defRPr sz="1350"/>
            </a:lvl1pPr>
            <a:lvl2pPr indent="-314325" lvl="1" marL="914400" algn="l">
              <a:spcBef>
                <a:spcPts val="600"/>
              </a:spcBef>
              <a:spcAft>
                <a:spcPts val="0"/>
              </a:spcAft>
              <a:buSzPts val="1350"/>
              <a:buChar char="–"/>
              <a:defRPr sz="1350"/>
            </a:lvl2pPr>
            <a:lvl3pPr indent="-314325" lvl="2" marL="1371600" algn="l">
              <a:spcBef>
                <a:spcPts val="600"/>
              </a:spcBef>
              <a:spcAft>
                <a:spcPts val="0"/>
              </a:spcAft>
              <a:buSzPts val="1350"/>
              <a:buChar char="▪"/>
              <a:defRPr sz="1350"/>
            </a:lvl3pPr>
            <a:lvl4pPr indent="-314325" lvl="3" marL="1828800" algn="l">
              <a:spcBef>
                <a:spcPts val="600"/>
              </a:spcBef>
              <a:spcAft>
                <a:spcPts val="0"/>
              </a:spcAft>
              <a:buSzPts val="1350"/>
              <a:buChar char="•"/>
              <a:defRPr sz="1350"/>
            </a:lvl4pPr>
            <a:lvl5pPr indent="-314325" lvl="4" marL="2286000" algn="l">
              <a:spcBef>
                <a:spcPts val="600"/>
              </a:spcBef>
              <a:spcAft>
                <a:spcPts val="0"/>
              </a:spcAft>
              <a:buSzPts val="1350"/>
              <a:buChar char="»"/>
              <a:defRPr sz="1350"/>
            </a:lvl5pPr>
            <a:lvl6pPr indent="-304800" lvl="5" marL="2743200" algn="l">
              <a:spcBef>
                <a:spcPts val="240"/>
              </a:spcBef>
              <a:spcAft>
                <a:spcPts val="0"/>
              </a:spcAft>
              <a:buClr>
                <a:schemeClr val="dk1"/>
              </a:buClr>
              <a:buSzPts val="1200"/>
              <a:buChar char="•"/>
              <a:defRPr sz="1200"/>
            </a:lvl6pPr>
            <a:lvl7pPr indent="-304800" lvl="6" marL="3200400" algn="l">
              <a:spcBef>
                <a:spcPts val="240"/>
              </a:spcBef>
              <a:spcAft>
                <a:spcPts val="0"/>
              </a:spcAft>
              <a:buClr>
                <a:schemeClr val="dk1"/>
              </a:buClr>
              <a:buSzPts val="1200"/>
              <a:buChar char="•"/>
              <a:defRPr sz="1200"/>
            </a:lvl7pPr>
            <a:lvl8pPr indent="-304800" lvl="7" marL="3657600" algn="l">
              <a:spcBef>
                <a:spcPts val="240"/>
              </a:spcBef>
              <a:spcAft>
                <a:spcPts val="0"/>
              </a:spcAft>
              <a:buClr>
                <a:schemeClr val="dk1"/>
              </a:buClr>
              <a:buSzPts val="1200"/>
              <a:buChar char="•"/>
              <a:defRPr sz="1200"/>
            </a:lvl8pPr>
            <a:lvl9pPr indent="-304800" lvl="8" marL="4114800" algn="l">
              <a:spcBef>
                <a:spcPts val="240"/>
              </a:spcBef>
              <a:spcAft>
                <a:spcPts val="0"/>
              </a:spcAft>
              <a:buClr>
                <a:schemeClr val="dk1"/>
              </a:buClr>
              <a:buSzPts val="1200"/>
              <a:buChar char="•"/>
              <a:defRPr sz="1200"/>
            </a:lvl9pPr>
          </a:lstStyle>
          <a:p/>
        </p:txBody>
      </p:sp>
      <p:sp>
        <p:nvSpPr>
          <p:cNvPr id="161" name="Google Shape;161;p48"/>
          <p:cNvSpPr txBox="1"/>
          <p:nvPr>
            <p:ph idx="11" type="ftr"/>
          </p:nvPr>
        </p:nvSpPr>
        <p:spPr>
          <a:xfrm>
            <a:off x="4752525" y="4913067"/>
            <a:ext cx="4063304" cy="273844"/>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62" name="Google Shape;162;p48"/>
          <p:cNvSpPr txBox="1"/>
          <p:nvPr>
            <p:ph idx="12" type="sldNum"/>
          </p:nvPr>
        </p:nvSpPr>
        <p:spPr>
          <a:xfrm>
            <a:off x="8730919" y="4913067"/>
            <a:ext cx="367464"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Assembly_Title Only" type="titleOnly">
  <p:cSld name="TITLE_ONLY">
    <p:spTree>
      <p:nvGrpSpPr>
        <p:cNvPr id="163" name="Shape 163"/>
        <p:cNvGrpSpPr/>
        <p:nvPr/>
      </p:nvGrpSpPr>
      <p:grpSpPr>
        <a:xfrm>
          <a:off x="0" y="0"/>
          <a:ext cx="0" cy="0"/>
          <a:chOff x="0" y="0"/>
          <a:chExt cx="0" cy="0"/>
        </a:xfrm>
      </p:grpSpPr>
      <p:sp>
        <p:nvSpPr>
          <p:cNvPr id="164" name="Google Shape;164;p49"/>
          <p:cNvSpPr txBox="1"/>
          <p:nvPr>
            <p:ph type="title"/>
          </p:nvPr>
        </p:nvSpPr>
        <p:spPr>
          <a:xfrm>
            <a:off x="322264" y="-7730"/>
            <a:ext cx="8402637" cy="857250"/>
          </a:xfrm>
          <a:prstGeom prst="rect">
            <a:avLst/>
          </a:prstGeom>
          <a:noFill/>
          <a:ln>
            <a:noFill/>
          </a:ln>
        </p:spPr>
        <p:txBody>
          <a:bodyPr anchorCtr="0" anchor="ctr" bIns="45700" lIns="91425" spcFirstLastPara="1" rIns="91425" wrap="square" tIns="45700">
            <a:normAutofit/>
          </a:bodyPr>
          <a:lstStyle>
            <a:lvl1pPr lvl="0" algn="l">
              <a:spcBef>
                <a:spcPts val="0"/>
              </a:spcBef>
              <a:spcAft>
                <a:spcPts val="0"/>
              </a:spcAft>
              <a:buClr>
                <a:schemeClr val="lt2"/>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65" name="Google Shape;165;p49"/>
          <p:cNvSpPr txBox="1"/>
          <p:nvPr>
            <p:ph idx="11" type="ftr"/>
          </p:nvPr>
        </p:nvSpPr>
        <p:spPr>
          <a:xfrm>
            <a:off x="4752525" y="4913067"/>
            <a:ext cx="4063304" cy="273844"/>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66" name="Google Shape;166;p49"/>
          <p:cNvSpPr txBox="1"/>
          <p:nvPr>
            <p:ph idx="12" type="sldNum"/>
          </p:nvPr>
        </p:nvSpPr>
        <p:spPr>
          <a:xfrm>
            <a:off x="8730919" y="4913067"/>
            <a:ext cx="367464"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Assembly_Blank" type="blank">
  <p:cSld name="BLANK">
    <p:spTree>
      <p:nvGrpSpPr>
        <p:cNvPr id="167" name="Shape 167"/>
        <p:cNvGrpSpPr/>
        <p:nvPr/>
      </p:nvGrpSpPr>
      <p:grpSpPr>
        <a:xfrm>
          <a:off x="0" y="0"/>
          <a:ext cx="0" cy="0"/>
          <a:chOff x="0" y="0"/>
          <a:chExt cx="0" cy="0"/>
        </a:xfrm>
      </p:grpSpPr>
      <p:sp>
        <p:nvSpPr>
          <p:cNvPr id="168" name="Google Shape;168;p50"/>
          <p:cNvSpPr txBox="1"/>
          <p:nvPr>
            <p:ph idx="11" type="ftr"/>
          </p:nvPr>
        </p:nvSpPr>
        <p:spPr>
          <a:xfrm>
            <a:off x="4752525" y="4913067"/>
            <a:ext cx="4063304" cy="273844"/>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69" name="Google Shape;169;p50"/>
          <p:cNvSpPr txBox="1"/>
          <p:nvPr>
            <p:ph idx="12" type="sldNum"/>
          </p:nvPr>
        </p:nvSpPr>
        <p:spPr>
          <a:xfrm>
            <a:off x="8730919" y="4913067"/>
            <a:ext cx="367464"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Title Only">
  <p:cSld name="1_Title Only">
    <p:spTree>
      <p:nvGrpSpPr>
        <p:cNvPr id="170" name="Shape 170"/>
        <p:cNvGrpSpPr/>
        <p:nvPr/>
      </p:nvGrpSpPr>
      <p:grpSpPr>
        <a:xfrm>
          <a:off x="0" y="0"/>
          <a:ext cx="0" cy="0"/>
          <a:chOff x="0" y="0"/>
          <a:chExt cx="0" cy="0"/>
        </a:xfrm>
      </p:grpSpPr>
    </p:spTree>
  </p:cSld>
  <p:clrMapOvr>
    <a:masterClrMapping/>
  </p:clrMapOvr>
</p:sldLayout>
</file>

<file path=ppt/slideLayouts/slideLayout2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Assembly_Title Only" type="titleOnly">
  <p:cSld name="TITLE_ONLY">
    <p:spTree>
      <p:nvGrpSpPr>
        <p:cNvPr id="182" name="Shape 182"/>
        <p:cNvGrpSpPr/>
        <p:nvPr/>
      </p:nvGrpSpPr>
      <p:grpSpPr>
        <a:xfrm>
          <a:off x="0" y="0"/>
          <a:ext cx="0" cy="0"/>
          <a:chOff x="0" y="0"/>
          <a:chExt cx="0" cy="0"/>
        </a:xfrm>
      </p:grpSpPr>
      <p:sp>
        <p:nvSpPr>
          <p:cNvPr id="183" name="Google Shape;183;p24"/>
          <p:cNvSpPr txBox="1"/>
          <p:nvPr>
            <p:ph type="title"/>
          </p:nvPr>
        </p:nvSpPr>
        <p:spPr>
          <a:xfrm>
            <a:off x="322263" y="-7730"/>
            <a:ext cx="8402637" cy="857250"/>
          </a:xfrm>
          <a:prstGeom prst="rect">
            <a:avLst/>
          </a:prstGeom>
          <a:noFill/>
          <a:ln>
            <a:noFill/>
          </a:ln>
        </p:spPr>
        <p:txBody>
          <a:bodyPr anchorCtr="0" anchor="ctr" bIns="45700" lIns="91425" spcFirstLastPara="1" rIns="91425" wrap="square" tIns="45700">
            <a:normAutofit/>
          </a:bodyPr>
          <a:lstStyle>
            <a:lvl1pPr lvl="0" algn="l">
              <a:spcBef>
                <a:spcPts val="0"/>
              </a:spcBef>
              <a:spcAft>
                <a:spcPts val="0"/>
              </a:spcAft>
              <a:buClr>
                <a:schemeClr val="lt2"/>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84" name="Google Shape;184;p24"/>
          <p:cNvSpPr txBox="1"/>
          <p:nvPr>
            <p:ph idx="11" type="ftr"/>
          </p:nvPr>
        </p:nvSpPr>
        <p:spPr>
          <a:xfrm>
            <a:off x="4752524" y="4913066"/>
            <a:ext cx="4063304" cy="273844"/>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85" name="Google Shape;185;p24"/>
          <p:cNvSpPr txBox="1"/>
          <p:nvPr>
            <p:ph idx="12" type="sldNum"/>
          </p:nvPr>
        </p:nvSpPr>
        <p:spPr>
          <a:xfrm>
            <a:off x="8730919" y="4913066"/>
            <a:ext cx="367464"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2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Assembly_Title and Content" type="obj">
  <p:cSld name="OBJECT">
    <p:spTree>
      <p:nvGrpSpPr>
        <p:cNvPr id="186" name="Shape 186"/>
        <p:cNvGrpSpPr/>
        <p:nvPr/>
      </p:nvGrpSpPr>
      <p:grpSpPr>
        <a:xfrm>
          <a:off x="0" y="0"/>
          <a:ext cx="0" cy="0"/>
          <a:chOff x="0" y="0"/>
          <a:chExt cx="0" cy="0"/>
        </a:xfrm>
      </p:grpSpPr>
      <p:sp>
        <p:nvSpPr>
          <p:cNvPr id="187" name="Google Shape;187;p29"/>
          <p:cNvSpPr txBox="1"/>
          <p:nvPr>
            <p:ph type="title"/>
          </p:nvPr>
        </p:nvSpPr>
        <p:spPr>
          <a:xfrm>
            <a:off x="322263" y="-7730"/>
            <a:ext cx="8402637" cy="857250"/>
          </a:xfrm>
          <a:prstGeom prst="rect">
            <a:avLst/>
          </a:prstGeom>
          <a:noFill/>
          <a:ln>
            <a:noFill/>
          </a:ln>
        </p:spPr>
        <p:txBody>
          <a:bodyPr anchorCtr="0" anchor="ctr" bIns="45700" lIns="91425" spcFirstLastPara="1" rIns="91425" wrap="square" tIns="45700">
            <a:normAutofit/>
          </a:bodyPr>
          <a:lstStyle>
            <a:lvl1pPr lvl="0" algn="l">
              <a:spcBef>
                <a:spcPts val="0"/>
              </a:spcBef>
              <a:spcAft>
                <a:spcPts val="0"/>
              </a:spcAft>
              <a:buClr>
                <a:schemeClr val="lt2"/>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88" name="Google Shape;188;p29"/>
          <p:cNvSpPr txBox="1"/>
          <p:nvPr>
            <p:ph idx="1" type="body"/>
          </p:nvPr>
        </p:nvSpPr>
        <p:spPr>
          <a:xfrm>
            <a:off x="322263" y="974612"/>
            <a:ext cx="8402637" cy="3844587"/>
          </a:xfrm>
          <a:prstGeom prst="rect">
            <a:avLst/>
          </a:prstGeom>
          <a:noFill/>
          <a:ln>
            <a:noFill/>
          </a:ln>
        </p:spPr>
        <p:txBody>
          <a:bodyPr anchorCtr="0" anchor="t" bIns="45700" lIns="91425" spcFirstLastPara="1" rIns="91425" wrap="square" tIns="45700">
            <a:normAutofit/>
          </a:bodyPr>
          <a:lstStyle>
            <a:lvl1pPr indent="-342900" lvl="0" marL="457200" algn="l">
              <a:spcBef>
                <a:spcPts val="600"/>
              </a:spcBef>
              <a:spcAft>
                <a:spcPts val="0"/>
              </a:spcAft>
              <a:buSzPts val="1800"/>
              <a:buChar char="•"/>
              <a:defRPr/>
            </a:lvl1pPr>
            <a:lvl2pPr indent="-342900" lvl="1" marL="914400" algn="l">
              <a:spcBef>
                <a:spcPts val="600"/>
              </a:spcBef>
              <a:spcAft>
                <a:spcPts val="0"/>
              </a:spcAft>
              <a:buSzPts val="1800"/>
              <a:buChar char="–"/>
              <a:defRPr/>
            </a:lvl2pPr>
            <a:lvl3pPr indent="-342900" lvl="2" marL="1371600" algn="l">
              <a:spcBef>
                <a:spcPts val="600"/>
              </a:spcBef>
              <a:spcAft>
                <a:spcPts val="0"/>
              </a:spcAft>
              <a:buSzPts val="1800"/>
              <a:buChar char="▪"/>
              <a:defRPr/>
            </a:lvl3pPr>
            <a:lvl4pPr indent="-342900" lvl="3" marL="1828800" algn="l">
              <a:spcBef>
                <a:spcPts val="600"/>
              </a:spcBef>
              <a:spcAft>
                <a:spcPts val="0"/>
              </a:spcAft>
              <a:buSzPts val="1800"/>
              <a:buChar char="•"/>
              <a:defRPr/>
            </a:lvl4pPr>
            <a:lvl5pPr indent="-342900" lvl="4" marL="2286000" algn="l">
              <a:spcBef>
                <a:spcPts val="600"/>
              </a:spcBef>
              <a:spcAft>
                <a:spcPts val="0"/>
              </a:spcAft>
              <a:buSzPts val="1800"/>
              <a:buChar char="»"/>
              <a:defRPr/>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
        <p:nvSpPr>
          <p:cNvPr id="189" name="Google Shape;189;p29"/>
          <p:cNvSpPr txBox="1"/>
          <p:nvPr>
            <p:ph idx="11" type="ftr"/>
          </p:nvPr>
        </p:nvSpPr>
        <p:spPr>
          <a:xfrm>
            <a:off x="4752524" y="4913066"/>
            <a:ext cx="4063304" cy="273844"/>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90" name="Google Shape;190;p29"/>
          <p:cNvSpPr txBox="1"/>
          <p:nvPr>
            <p:ph idx="12" type="sldNum"/>
          </p:nvPr>
        </p:nvSpPr>
        <p:spPr>
          <a:xfrm>
            <a:off x="8730919" y="4913066"/>
            <a:ext cx="367464" cy="273844"/>
          </a:xfrm>
          <a:prstGeom prst="rect">
            <a:avLst/>
          </a:prstGeom>
          <a:noFill/>
          <a:ln>
            <a:noFill/>
          </a:ln>
        </p:spPr>
        <p:txBody>
          <a:bodyPr anchorCtr="0" anchor="ctr" bIns="45700" lIns="91425" spcFirstLastPara="1" rIns="91425" wrap="square" tIns="45700">
            <a:noAutofit/>
          </a:bodyPr>
          <a:lstStyle>
            <a:lvl1pPr indent="0" lvl="0" marL="0" algn="ctr">
              <a:spcBef>
                <a:spcPts val="0"/>
              </a:spcBef>
              <a:buNone/>
              <a:defRPr sz="700">
                <a:solidFill>
                  <a:schemeClr val="lt1"/>
                </a:solidFill>
                <a:latin typeface="Arial"/>
                <a:ea typeface="Arial"/>
                <a:cs typeface="Arial"/>
                <a:sym typeface="Arial"/>
              </a:defRPr>
            </a:lvl1pPr>
            <a:lvl2pPr indent="0" lvl="1" marL="0" algn="ctr">
              <a:spcBef>
                <a:spcPts val="0"/>
              </a:spcBef>
              <a:buNone/>
              <a:defRPr sz="700">
                <a:solidFill>
                  <a:schemeClr val="lt1"/>
                </a:solidFill>
                <a:latin typeface="Arial"/>
                <a:ea typeface="Arial"/>
                <a:cs typeface="Arial"/>
                <a:sym typeface="Arial"/>
              </a:defRPr>
            </a:lvl2pPr>
            <a:lvl3pPr indent="0" lvl="2" marL="0" algn="ctr">
              <a:spcBef>
                <a:spcPts val="0"/>
              </a:spcBef>
              <a:buNone/>
              <a:defRPr sz="700">
                <a:solidFill>
                  <a:schemeClr val="lt1"/>
                </a:solidFill>
                <a:latin typeface="Arial"/>
                <a:ea typeface="Arial"/>
                <a:cs typeface="Arial"/>
                <a:sym typeface="Arial"/>
              </a:defRPr>
            </a:lvl3pPr>
            <a:lvl4pPr indent="0" lvl="3" marL="0" algn="ctr">
              <a:spcBef>
                <a:spcPts val="0"/>
              </a:spcBef>
              <a:buNone/>
              <a:defRPr sz="700">
                <a:solidFill>
                  <a:schemeClr val="lt1"/>
                </a:solidFill>
                <a:latin typeface="Arial"/>
                <a:ea typeface="Arial"/>
                <a:cs typeface="Arial"/>
                <a:sym typeface="Arial"/>
              </a:defRPr>
            </a:lvl4pPr>
            <a:lvl5pPr indent="0" lvl="4" marL="0" algn="ctr">
              <a:spcBef>
                <a:spcPts val="0"/>
              </a:spcBef>
              <a:buNone/>
              <a:defRPr sz="700">
                <a:solidFill>
                  <a:schemeClr val="lt1"/>
                </a:solidFill>
                <a:latin typeface="Arial"/>
                <a:ea typeface="Arial"/>
                <a:cs typeface="Arial"/>
                <a:sym typeface="Arial"/>
              </a:defRPr>
            </a:lvl5pPr>
            <a:lvl6pPr indent="0" lvl="5" marL="0" algn="ctr">
              <a:spcBef>
                <a:spcPts val="0"/>
              </a:spcBef>
              <a:buNone/>
              <a:defRPr sz="700">
                <a:solidFill>
                  <a:schemeClr val="lt1"/>
                </a:solidFill>
                <a:latin typeface="Arial"/>
                <a:ea typeface="Arial"/>
                <a:cs typeface="Arial"/>
                <a:sym typeface="Arial"/>
              </a:defRPr>
            </a:lvl6pPr>
            <a:lvl7pPr indent="0" lvl="6" marL="0" algn="ctr">
              <a:spcBef>
                <a:spcPts val="0"/>
              </a:spcBef>
              <a:buNone/>
              <a:defRPr sz="700">
                <a:solidFill>
                  <a:schemeClr val="lt1"/>
                </a:solidFill>
                <a:latin typeface="Arial"/>
                <a:ea typeface="Arial"/>
                <a:cs typeface="Arial"/>
                <a:sym typeface="Arial"/>
              </a:defRPr>
            </a:lvl7pPr>
            <a:lvl8pPr indent="0" lvl="7" marL="0" algn="ctr">
              <a:spcBef>
                <a:spcPts val="0"/>
              </a:spcBef>
              <a:buNone/>
              <a:defRPr sz="700">
                <a:solidFill>
                  <a:schemeClr val="lt1"/>
                </a:solidFill>
                <a:latin typeface="Arial"/>
                <a:ea typeface="Arial"/>
                <a:cs typeface="Arial"/>
                <a:sym typeface="Arial"/>
              </a:defRPr>
            </a:lvl8pPr>
            <a:lvl9pPr indent="0" lvl="8" marL="0" algn="ctr">
              <a:spcBef>
                <a:spcPts val="0"/>
              </a:spcBef>
              <a:buNone/>
              <a:defRPr sz="700">
                <a:solidFill>
                  <a:schemeClr val="lt1"/>
                </a:solidFill>
                <a:latin typeface="Arial"/>
                <a:ea typeface="Arial"/>
                <a:cs typeface="Arial"/>
                <a:sym typeface="Arial"/>
              </a:defRPr>
            </a:lvl9pPr>
          </a:lstStyle>
          <a:p>
            <a:pPr indent="0" lvl="0" marL="0" rtl="0" algn="ctr">
              <a:spcBef>
                <a:spcPts val="0"/>
              </a:spcBef>
              <a:spcAft>
                <a:spcPts val="0"/>
              </a:spcAft>
              <a:buNone/>
            </a:pPr>
            <a:fld id="{00000000-1234-1234-1234-123412341234}" type="slidenum">
              <a:rPr lang="en-US"/>
              <a:t>‹#›</a:t>
            </a:fld>
            <a:endParaRPr/>
          </a:p>
        </p:txBody>
      </p:sp>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2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Assembly_Title" type="title">
  <p:cSld name="TITLE">
    <p:spTree>
      <p:nvGrpSpPr>
        <p:cNvPr id="191" name="Shape 191"/>
        <p:cNvGrpSpPr/>
        <p:nvPr/>
      </p:nvGrpSpPr>
      <p:grpSpPr>
        <a:xfrm>
          <a:off x="0" y="0"/>
          <a:ext cx="0" cy="0"/>
          <a:chOff x="0" y="0"/>
          <a:chExt cx="0" cy="0"/>
        </a:xfrm>
      </p:grpSpPr>
      <p:pic>
        <p:nvPicPr>
          <p:cNvPr id="192" name="Google Shape;192;p61"/>
          <p:cNvPicPr preferRelativeResize="0"/>
          <p:nvPr/>
        </p:nvPicPr>
        <p:blipFill rotWithShape="1">
          <a:blip r:embed="rId2">
            <a:alphaModFix/>
          </a:blip>
          <a:srcRect b="0" l="0" r="0" t="0"/>
          <a:stretch/>
        </p:blipFill>
        <p:spPr>
          <a:xfrm>
            <a:off x="0" y="0"/>
            <a:ext cx="9144000" cy="5143500"/>
          </a:xfrm>
          <a:prstGeom prst="rect">
            <a:avLst/>
          </a:prstGeom>
          <a:noFill/>
          <a:ln>
            <a:noFill/>
          </a:ln>
        </p:spPr>
      </p:pic>
      <p:sp>
        <p:nvSpPr>
          <p:cNvPr id="193" name="Google Shape;193;p61"/>
          <p:cNvSpPr txBox="1"/>
          <p:nvPr>
            <p:ph type="ctrTitle"/>
          </p:nvPr>
        </p:nvSpPr>
        <p:spPr>
          <a:xfrm>
            <a:off x="2943000" y="1160289"/>
            <a:ext cx="5781900" cy="2881513"/>
          </a:xfrm>
          <a:prstGeom prst="rect">
            <a:avLst/>
          </a:prstGeom>
          <a:noFill/>
          <a:ln>
            <a:noFill/>
          </a:ln>
        </p:spPr>
        <p:txBody>
          <a:bodyPr anchorCtr="0" anchor="ctr" bIns="45700" lIns="91425" spcFirstLastPara="1" rIns="91425" wrap="square" tIns="45700">
            <a:normAutofit/>
          </a:bodyPr>
          <a:lstStyle>
            <a:lvl1pPr lvl="0" algn="l">
              <a:spcBef>
                <a:spcPts val="0"/>
              </a:spcBef>
              <a:spcAft>
                <a:spcPts val="0"/>
              </a:spcAft>
              <a:buClr>
                <a:schemeClr val="lt2"/>
              </a:buClr>
              <a:buSzPts val="2600"/>
              <a:buFont typeface="Arial"/>
              <a:buNone/>
              <a:defRPr sz="2600">
                <a:solidFill>
                  <a:schemeClr val="lt2"/>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94" name="Google Shape;194;p61"/>
          <p:cNvSpPr txBox="1"/>
          <p:nvPr>
            <p:ph idx="1" type="subTitle"/>
          </p:nvPr>
        </p:nvSpPr>
        <p:spPr>
          <a:xfrm>
            <a:off x="2950143" y="3439065"/>
            <a:ext cx="5781901" cy="1321846"/>
          </a:xfrm>
          <a:prstGeom prst="rect">
            <a:avLst/>
          </a:prstGeom>
          <a:noFill/>
          <a:ln>
            <a:noFill/>
          </a:ln>
        </p:spPr>
        <p:txBody>
          <a:bodyPr anchorCtr="0" anchor="t" bIns="45700" lIns="91425" spcFirstLastPara="1" rIns="91425" wrap="square" tIns="45700">
            <a:normAutofit/>
          </a:bodyPr>
          <a:lstStyle>
            <a:lvl1pPr lvl="0" algn="l">
              <a:spcBef>
                <a:spcPts val="600"/>
              </a:spcBef>
              <a:spcAft>
                <a:spcPts val="0"/>
              </a:spcAft>
              <a:buSzPts val="1350"/>
              <a:buNone/>
              <a:defRPr b="1">
                <a:solidFill>
                  <a:schemeClr val="dk1"/>
                </a:solidFill>
              </a:defRPr>
            </a:lvl1pPr>
            <a:lvl2pPr lvl="1" algn="ctr">
              <a:spcBef>
                <a:spcPts val="600"/>
              </a:spcBef>
              <a:spcAft>
                <a:spcPts val="0"/>
              </a:spcAft>
              <a:buSzPts val="1350"/>
              <a:buNone/>
              <a:defRPr>
                <a:solidFill>
                  <a:srgbClr val="9A9EA3"/>
                </a:solidFill>
              </a:defRPr>
            </a:lvl2pPr>
            <a:lvl3pPr lvl="2" algn="ctr">
              <a:spcBef>
                <a:spcPts val="600"/>
              </a:spcBef>
              <a:spcAft>
                <a:spcPts val="0"/>
              </a:spcAft>
              <a:buSzPts val="1350"/>
              <a:buNone/>
              <a:defRPr>
                <a:solidFill>
                  <a:srgbClr val="9A9EA3"/>
                </a:solidFill>
              </a:defRPr>
            </a:lvl3pPr>
            <a:lvl4pPr lvl="3" algn="ctr">
              <a:spcBef>
                <a:spcPts val="600"/>
              </a:spcBef>
              <a:spcAft>
                <a:spcPts val="0"/>
              </a:spcAft>
              <a:buSzPts val="1350"/>
              <a:buNone/>
              <a:defRPr>
                <a:solidFill>
                  <a:srgbClr val="9A9EA3"/>
                </a:solidFill>
              </a:defRPr>
            </a:lvl4pPr>
            <a:lvl5pPr lvl="4" algn="ctr">
              <a:spcBef>
                <a:spcPts val="600"/>
              </a:spcBef>
              <a:spcAft>
                <a:spcPts val="0"/>
              </a:spcAft>
              <a:buSzPts val="1350"/>
              <a:buNone/>
              <a:defRPr>
                <a:solidFill>
                  <a:srgbClr val="9A9EA3"/>
                </a:solidFill>
              </a:defRPr>
            </a:lvl5pPr>
            <a:lvl6pPr lvl="5" algn="ctr">
              <a:spcBef>
                <a:spcPts val="300"/>
              </a:spcBef>
              <a:spcAft>
                <a:spcPts val="0"/>
              </a:spcAft>
              <a:buClr>
                <a:srgbClr val="9A9EA3"/>
              </a:buClr>
              <a:buSzPts val="1500"/>
              <a:buNone/>
              <a:defRPr>
                <a:solidFill>
                  <a:srgbClr val="9A9EA3"/>
                </a:solidFill>
              </a:defRPr>
            </a:lvl6pPr>
            <a:lvl7pPr lvl="6" algn="ctr">
              <a:spcBef>
                <a:spcPts val="300"/>
              </a:spcBef>
              <a:spcAft>
                <a:spcPts val="0"/>
              </a:spcAft>
              <a:buClr>
                <a:srgbClr val="9A9EA3"/>
              </a:buClr>
              <a:buSzPts val="1500"/>
              <a:buNone/>
              <a:defRPr>
                <a:solidFill>
                  <a:srgbClr val="9A9EA3"/>
                </a:solidFill>
              </a:defRPr>
            </a:lvl7pPr>
            <a:lvl8pPr lvl="7" algn="ctr">
              <a:spcBef>
                <a:spcPts val="300"/>
              </a:spcBef>
              <a:spcAft>
                <a:spcPts val="0"/>
              </a:spcAft>
              <a:buClr>
                <a:srgbClr val="9A9EA3"/>
              </a:buClr>
              <a:buSzPts val="1500"/>
              <a:buNone/>
              <a:defRPr>
                <a:solidFill>
                  <a:srgbClr val="9A9EA3"/>
                </a:solidFill>
              </a:defRPr>
            </a:lvl8pPr>
            <a:lvl9pPr lvl="8" algn="ctr">
              <a:spcBef>
                <a:spcPts val="300"/>
              </a:spcBef>
              <a:spcAft>
                <a:spcPts val="0"/>
              </a:spcAft>
              <a:buClr>
                <a:srgbClr val="9A9EA3"/>
              </a:buClr>
              <a:buSzPts val="1500"/>
              <a:buNone/>
              <a:defRPr>
                <a:solidFill>
                  <a:srgbClr val="9A9EA3"/>
                </a:solidFill>
              </a:defRPr>
            </a:lvl9pPr>
          </a:lstStyle>
          <a:p/>
        </p:txBody>
      </p:sp>
      <p:sp>
        <p:nvSpPr>
          <p:cNvPr id="195" name="Google Shape;195;p61"/>
          <p:cNvSpPr txBox="1"/>
          <p:nvPr>
            <p:ph idx="11" type="ftr"/>
          </p:nvPr>
        </p:nvSpPr>
        <p:spPr>
          <a:xfrm>
            <a:off x="4752524" y="4913066"/>
            <a:ext cx="4063304" cy="273844"/>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sz="700">
                <a:solidFill>
                  <a:srgbClr val="BFBFBF"/>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96" name="Google Shape;196;p61"/>
          <p:cNvSpPr txBox="1"/>
          <p:nvPr>
            <p:ph idx="12" type="sldNum"/>
          </p:nvPr>
        </p:nvSpPr>
        <p:spPr>
          <a:xfrm>
            <a:off x="8730919" y="4913066"/>
            <a:ext cx="367464"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sz="700">
                <a:solidFill>
                  <a:srgbClr val="BFBFBF"/>
                </a:solidFill>
                <a:latin typeface="Arial"/>
                <a:ea typeface="Arial"/>
                <a:cs typeface="Arial"/>
                <a:sym typeface="Arial"/>
              </a:defRPr>
            </a:lvl1pPr>
            <a:lvl2pPr indent="0" lvl="1" marL="0" algn="r">
              <a:spcBef>
                <a:spcPts val="0"/>
              </a:spcBef>
              <a:buNone/>
              <a:defRPr sz="700">
                <a:solidFill>
                  <a:srgbClr val="BFBFBF"/>
                </a:solidFill>
                <a:latin typeface="Arial"/>
                <a:ea typeface="Arial"/>
                <a:cs typeface="Arial"/>
                <a:sym typeface="Arial"/>
              </a:defRPr>
            </a:lvl2pPr>
            <a:lvl3pPr indent="0" lvl="2" marL="0" algn="r">
              <a:spcBef>
                <a:spcPts val="0"/>
              </a:spcBef>
              <a:buNone/>
              <a:defRPr sz="700">
                <a:solidFill>
                  <a:srgbClr val="BFBFBF"/>
                </a:solidFill>
                <a:latin typeface="Arial"/>
                <a:ea typeface="Arial"/>
                <a:cs typeface="Arial"/>
                <a:sym typeface="Arial"/>
              </a:defRPr>
            </a:lvl3pPr>
            <a:lvl4pPr indent="0" lvl="3" marL="0" algn="r">
              <a:spcBef>
                <a:spcPts val="0"/>
              </a:spcBef>
              <a:buNone/>
              <a:defRPr sz="700">
                <a:solidFill>
                  <a:srgbClr val="BFBFBF"/>
                </a:solidFill>
                <a:latin typeface="Arial"/>
                <a:ea typeface="Arial"/>
                <a:cs typeface="Arial"/>
                <a:sym typeface="Arial"/>
              </a:defRPr>
            </a:lvl4pPr>
            <a:lvl5pPr indent="0" lvl="4" marL="0" algn="r">
              <a:spcBef>
                <a:spcPts val="0"/>
              </a:spcBef>
              <a:buNone/>
              <a:defRPr sz="700">
                <a:solidFill>
                  <a:srgbClr val="BFBFBF"/>
                </a:solidFill>
                <a:latin typeface="Arial"/>
                <a:ea typeface="Arial"/>
                <a:cs typeface="Arial"/>
                <a:sym typeface="Arial"/>
              </a:defRPr>
            </a:lvl5pPr>
            <a:lvl6pPr indent="0" lvl="5" marL="0" algn="r">
              <a:spcBef>
                <a:spcPts val="0"/>
              </a:spcBef>
              <a:buNone/>
              <a:defRPr sz="700">
                <a:solidFill>
                  <a:srgbClr val="BFBFBF"/>
                </a:solidFill>
                <a:latin typeface="Arial"/>
                <a:ea typeface="Arial"/>
                <a:cs typeface="Arial"/>
                <a:sym typeface="Arial"/>
              </a:defRPr>
            </a:lvl6pPr>
            <a:lvl7pPr indent="0" lvl="6" marL="0" algn="r">
              <a:spcBef>
                <a:spcPts val="0"/>
              </a:spcBef>
              <a:buNone/>
              <a:defRPr sz="700">
                <a:solidFill>
                  <a:srgbClr val="BFBFBF"/>
                </a:solidFill>
                <a:latin typeface="Arial"/>
                <a:ea typeface="Arial"/>
                <a:cs typeface="Arial"/>
                <a:sym typeface="Arial"/>
              </a:defRPr>
            </a:lvl7pPr>
            <a:lvl8pPr indent="0" lvl="7" marL="0" algn="r">
              <a:spcBef>
                <a:spcPts val="0"/>
              </a:spcBef>
              <a:buNone/>
              <a:defRPr sz="700">
                <a:solidFill>
                  <a:srgbClr val="BFBFBF"/>
                </a:solidFill>
                <a:latin typeface="Arial"/>
                <a:ea typeface="Arial"/>
                <a:cs typeface="Arial"/>
                <a:sym typeface="Arial"/>
              </a:defRPr>
            </a:lvl8pPr>
            <a:lvl9pPr indent="0" lvl="8" marL="0" algn="r">
              <a:spcBef>
                <a:spcPts val="0"/>
              </a:spcBef>
              <a:buNone/>
              <a:defRPr sz="700">
                <a:solidFill>
                  <a:srgbClr val="BFBFBF"/>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
        <p:nvSpPr>
          <p:cNvPr id="197" name="Google Shape;197;p61"/>
          <p:cNvSpPr txBox="1"/>
          <p:nvPr/>
        </p:nvSpPr>
        <p:spPr>
          <a:xfrm>
            <a:off x="2953265" y="4922005"/>
            <a:ext cx="4093769" cy="273844"/>
          </a:xfrm>
          <a:prstGeom prst="rect">
            <a:avLst/>
          </a:prstGeom>
          <a:noFill/>
          <a:ln>
            <a:noFill/>
          </a:ln>
        </p:spPr>
        <p:txBody>
          <a:bodyPr anchorCtr="0" anchor="ctr" bIns="45700" lIns="91425" spcFirstLastPara="1" rIns="91425" wrap="square" tIns="45700">
            <a:noAutofit/>
          </a:bodyPr>
          <a:lstStyle/>
          <a:p>
            <a:pPr indent="0" lvl="0" marL="0" marR="0" rtl="0" algn="l">
              <a:lnSpc>
                <a:spcPct val="95000"/>
              </a:lnSpc>
              <a:spcBef>
                <a:spcPts val="0"/>
              </a:spcBef>
              <a:spcAft>
                <a:spcPts val="0"/>
              </a:spcAft>
              <a:buClr>
                <a:srgbClr val="FFFFFF"/>
              </a:buClr>
              <a:buSzPts val="700"/>
              <a:buFont typeface="Arial"/>
              <a:buNone/>
            </a:pPr>
            <a:r>
              <a:rPr b="0" i="0" lang="en-US" sz="700" u="none" cap="none" strike="noStrike">
                <a:solidFill>
                  <a:srgbClr val="BFBFBF"/>
                </a:solidFill>
                <a:latin typeface="Arial"/>
                <a:ea typeface="Arial"/>
                <a:cs typeface="Arial"/>
                <a:sym typeface="Arial"/>
              </a:rPr>
              <a:t>©2020 ASSEMBLY BIOSCIENCES, INC.</a:t>
            </a:r>
            <a:endParaRPr/>
          </a:p>
        </p:txBody>
      </p:sp>
      <p:pic>
        <p:nvPicPr>
          <p:cNvPr id="198" name="Google Shape;198;p61"/>
          <p:cNvPicPr preferRelativeResize="0"/>
          <p:nvPr/>
        </p:nvPicPr>
        <p:blipFill rotWithShape="1">
          <a:blip r:embed="rId3">
            <a:alphaModFix/>
          </a:blip>
          <a:srcRect b="0" l="0" r="0" t="0"/>
          <a:stretch/>
        </p:blipFill>
        <p:spPr>
          <a:xfrm>
            <a:off x="5965588" y="382589"/>
            <a:ext cx="2498726" cy="514719"/>
          </a:xfrm>
          <a:prstGeom prst="rect">
            <a:avLst/>
          </a:prstGeom>
          <a:noFill/>
          <a:ln>
            <a:noFill/>
          </a:ln>
        </p:spPr>
      </p:pic>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2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Assembly_Transition Gray">
  <p:cSld name="Assembly_Transition Gray">
    <p:spTree>
      <p:nvGrpSpPr>
        <p:cNvPr id="199" name="Shape 199"/>
        <p:cNvGrpSpPr/>
        <p:nvPr/>
      </p:nvGrpSpPr>
      <p:grpSpPr>
        <a:xfrm>
          <a:off x="0" y="0"/>
          <a:ext cx="0" cy="0"/>
          <a:chOff x="0" y="0"/>
          <a:chExt cx="0" cy="0"/>
        </a:xfrm>
      </p:grpSpPr>
      <p:pic>
        <p:nvPicPr>
          <p:cNvPr id="200" name="Google Shape;200;p62"/>
          <p:cNvPicPr preferRelativeResize="0"/>
          <p:nvPr/>
        </p:nvPicPr>
        <p:blipFill rotWithShape="1">
          <a:blip r:embed="rId2">
            <a:alphaModFix/>
          </a:blip>
          <a:srcRect b="0" l="0" r="0" t="0"/>
          <a:stretch/>
        </p:blipFill>
        <p:spPr>
          <a:xfrm>
            <a:off x="0" y="0"/>
            <a:ext cx="9144000" cy="5143500"/>
          </a:xfrm>
          <a:prstGeom prst="rect">
            <a:avLst/>
          </a:prstGeom>
          <a:noFill/>
          <a:ln>
            <a:noFill/>
          </a:ln>
        </p:spPr>
      </p:pic>
      <p:sp>
        <p:nvSpPr>
          <p:cNvPr id="201" name="Google Shape;201;p62"/>
          <p:cNvSpPr txBox="1"/>
          <p:nvPr>
            <p:ph type="ctrTitle"/>
          </p:nvPr>
        </p:nvSpPr>
        <p:spPr>
          <a:xfrm>
            <a:off x="2943000" y="1047497"/>
            <a:ext cx="5781900" cy="1795595"/>
          </a:xfrm>
          <a:prstGeom prst="rect">
            <a:avLst/>
          </a:prstGeom>
          <a:noFill/>
          <a:ln>
            <a:noFill/>
          </a:ln>
        </p:spPr>
        <p:txBody>
          <a:bodyPr anchorCtr="0" anchor="b" bIns="45700" lIns="91425" spcFirstLastPara="1" rIns="91425" wrap="square" tIns="45700">
            <a:normAutofit/>
          </a:bodyPr>
          <a:lstStyle>
            <a:lvl1pPr lvl="0" algn="l">
              <a:spcBef>
                <a:spcPts val="0"/>
              </a:spcBef>
              <a:spcAft>
                <a:spcPts val="0"/>
              </a:spcAft>
              <a:buClr>
                <a:schemeClr val="lt2"/>
              </a:buClr>
              <a:buSzPts val="2600"/>
              <a:buFont typeface="Arial"/>
              <a:buNone/>
              <a:defRPr sz="2600">
                <a:solidFill>
                  <a:schemeClr val="lt2"/>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02" name="Google Shape;202;p62"/>
          <p:cNvSpPr txBox="1"/>
          <p:nvPr>
            <p:ph idx="1" type="subTitle"/>
          </p:nvPr>
        </p:nvSpPr>
        <p:spPr>
          <a:xfrm>
            <a:off x="2950143" y="3439065"/>
            <a:ext cx="5781901" cy="1321846"/>
          </a:xfrm>
          <a:prstGeom prst="rect">
            <a:avLst/>
          </a:prstGeom>
          <a:noFill/>
          <a:ln>
            <a:noFill/>
          </a:ln>
        </p:spPr>
        <p:txBody>
          <a:bodyPr anchorCtr="0" anchor="t" bIns="45700" lIns="91425" spcFirstLastPara="1" rIns="91425" wrap="square" tIns="45700">
            <a:normAutofit/>
          </a:bodyPr>
          <a:lstStyle>
            <a:lvl1pPr lvl="0" algn="l">
              <a:spcBef>
                <a:spcPts val="600"/>
              </a:spcBef>
              <a:spcAft>
                <a:spcPts val="0"/>
              </a:spcAft>
              <a:buSzPts val="1350"/>
              <a:buNone/>
              <a:defRPr b="1">
                <a:solidFill>
                  <a:schemeClr val="lt1"/>
                </a:solidFill>
              </a:defRPr>
            </a:lvl1pPr>
            <a:lvl2pPr lvl="1" algn="ctr">
              <a:spcBef>
                <a:spcPts val="600"/>
              </a:spcBef>
              <a:spcAft>
                <a:spcPts val="0"/>
              </a:spcAft>
              <a:buSzPts val="1350"/>
              <a:buNone/>
              <a:defRPr>
                <a:solidFill>
                  <a:srgbClr val="9A9EA3"/>
                </a:solidFill>
              </a:defRPr>
            </a:lvl2pPr>
            <a:lvl3pPr lvl="2" algn="ctr">
              <a:spcBef>
                <a:spcPts val="600"/>
              </a:spcBef>
              <a:spcAft>
                <a:spcPts val="0"/>
              </a:spcAft>
              <a:buSzPts val="1350"/>
              <a:buNone/>
              <a:defRPr>
                <a:solidFill>
                  <a:srgbClr val="9A9EA3"/>
                </a:solidFill>
              </a:defRPr>
            </a:lvl3pPr>
            <a:lvl4pPr lvl="3" algn="ctr">
              <a:spcBef>
                <a:spcPts val="600"/>
              </a:spcBef>
              <a:spcAft>
                <a:spcPts val="0"/>
              </a:spcAft>
              <a:buSzPts val="1350"/>
              <a:buNone/>
              <a:defRPr>
                <a:solidFill>
                  <a:srgbClr val="9A9EA3"/>
                </a:solidFill>
              </a:defRPr>
            </a:lvl4pPr>
            <a:lvl5pPr lvl="4" algn="ctr">
              <a:spcBef>
                <a:spcPts val="600"/>
              </a:spcBef>
              <a:spcAft>
                <a:spcPts val="0"/>
              </a:spcAft>
              <a:buSzPts val="1350"/>
              <a:buNone/>
              <a:defRPr>
                <a:solidFill>
                  <a:srgbClr val="9A9EA3"/>
                </a:solidFill>
              </a:defRPr>
            </a:lvl5pPr>
            <a:lvl6pPr lvl="5" algn="ctr">
              <a:spcBef>
                <a:spcPts val="300"/>
              </a:spcBef>
              <a:spcAft>
                <a:spcPts val="0"/>
              </a:spcAft>
              <a:buClr>
                <a:srgbClr val="9A9EA3"/>
              </a:buClr>
              <a:buSzPts val="1500"/>
              <a:buNone/>
              <a:defRPr>
                <a:solidFill>
                  <a:srgbClr val="9A9EA3"/>
                </a:solidFill>
              </a:defRPr>
            </a:lvl6pPr>
            <a:lvl7pPr lvl="6" algn="ctr">
              <a:spcBef>
                <a:spcPts val="300"/>
              </a:spcBef>
              <a:spcAft>
                <a:spcPts val="0"/>
              </a:spcAft>
              <a:buClr>
                <a:srgbClr val="9A9EA3"/>
              </a:buClr>
              <a:buSzPts val="1500"/>
              <a:buNone/>
              <a:defRPr>
                <a:solidFill>
                  <a:srgbClr val="9A9EA3"/>
                </a:solidFill>
              </a:defRPr>
            </a:lvl7pPr>
            <a:lvl8pPr lvl="7" algn="ctr">
              <a:spcBef>
                <a:spcPts val="300"/>
              </a:spcBef>
              <a:spcAft>
                <a:spcPts val="0"/>
              </a:spcAft>
              <a:buClr>
                <a:srgbClr val="9A9EA3"/>
              </a:buClr>
              <a:buSzPts val="1500"/>
              <a:buNone/>
              <a:defRPr>
                <a:solidFill>
                  <a:srgbClr val="9A9EA3"/>
                </a:solidFill>
              </a:defRPr>
            </a:lvl8pPr>
            <a:lvl9pPr lvl="8" algn="ctr">
              <a:spcBef>
                <a:spcPts val="300"/>
              </a:spcBef>
              <a:spcAft>
                <a:spcPts val="0"/>
              </a:spcAft>
              <a:buClr>
                <a:srgbClr val="9A9EA3"/>
              </a:buClr>
              <a:buSzPts val="1500"/>
              <a:buNone/>
              <a:defRPr>
                <a:solidFill>
                  <a:srgbClr val="9A9EA3"/>
                </a:solidFill>
              </a:defRPr>
            </a:lvl9pPr>
          </a:lstStyle>
          <a:p/>
        </p:txBody>
      </p:sp>
      <p:sp>
        <p:nvSpPr>
          <p:cNvPr id="203" name="Google Shape;203;p62"/>
          <p:cNvSpPr txBox="1"/>
          <p:nvPr>
            <p:ph idx="11" type="ftr"/>
          </p:nvPr>
        </p:nvSpPr>
        <p:spPr>
          <a:xfrm>
            <a:off x="4752524" y="4913066"/>
            <a:ext cx="4063304" cy="273844"/>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sz="700">
                <a:solidFill>
                  <a:schemeClr val="lt1"/>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04" name="Google Shape;204;p62"/>
          <p:cNvSpPr txBox="1"/>
          <p:nvPr>
            <p:ph idx="12" type="sldNum"/>
          </p:nvPr>
        </p:nvSpPr>
        <p:spPr>
          <a:xfrm>
            <a:off x="8730919" y="4913066"/>
            <a:ext cx="367464"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sz="700">
                <a:solidFill>
                  <a:schemeClr val="lt1"/>
                </a:solidFill>
                <a:latin typeface="Arial"/>
                <a:ea typeface="Arial"/>
                <a:cs typeface="Arial"/>
                <a:sym typeface="Arial"/>
              </a:defRPr>
            </a:lvl1pPr>
            <a:lvl2pPr indent="0" lvl="1" marL="0" algn="r">
              <a:spcBef>
                <a:spcPts val="0"/>
              </a:spcBef>
              <a:buNone/>
              <a:defRPr sz="700">
                <a:solidFill>
                  <a:schemeClr val="lt1"/>
                </a:solidFill>
                <a:latin typeface="Arial"/>
                <a:ea typeface="Arial"/>
                <a:cs typeface="Arial"/>
                <a:sym typeface="Arial"/>
              </a:defRPr>
            </a:lvl2pPr>
            <a:lvl3pPr indent="0" lvl="2" marL="0" algn="r">
              <a:spcBef>
                <a:spcPts val="0"/>
              </a:spcBef>
              <a:buNone/>
              <a:defRPr sz="700">
                <a:solidFill>
                  <a:schemeClr val="lt1"/>
                </a:solidFill>
                <a:latin typeface="Arial"/>
                <a:ea typeface="Arial"/>
                <a:cs typeface="Arial"/>
                <a:sym typeface="Arial"/>
              </a:defRPr>
            </a:lvl3pPr>
            <a:lvl4pPr indent="0" lvl="3" marL="0" algn="r">
              <a:spcBef>
                <a:spcPts val="0"/>
              </a:spcBef>
              <a:buNone/>
              <a:defRPr sz="700">
                <a:solidFill>
                  <a:schemeClr val="lt1"/>
                </a:solidFill>
                <a:latin typeface="Arial"/>
                <a:ea typeface="Arial"/>
                <a:cs typeface="Arial"/>
                <a:sym typeface="Arial"/>
              </a:defRPr>
            </a:lvl4pPr>
            <a:lvl5pPr indent="0" lvl="4" marL="0" algn="r">
              <a:spcBef>
                <a:spcPts val="0"/>
              </a:spcBef>
              <a:buNone/>
              <a:defRPr sz="700">
                <a:solidFill>
                  <a:schemeClr val="lt1"/>
                </a:solidFill>
                <a:latin typeface="Arial"/>
                <a:ea typeface="Arial"/>
                <a:cs typeface="Arial"/>
                <a:sym typeface="Arial"/>
              </a:defRPr>
            </a:lvl5pPr>
            <a:lvl6pPr indent="0" lvl="5" marL="0" algn="r">
              <a:spcBef>
                <a:spcPts val="0"/>
              </a:spcBef>
              <a:buNone/>
              <a:defRPr sz="700">
                <a:solidFill>
                  <a:schemeClr val="lt1"/>
                </a:solidFill>
                <a:latin typeface="Arial"/>
                <a:ea typeface="Arial"/>
                <a:cs typeface="Arial"/>
                <a:sym typeface="Arial"/>
              </a:defRPr>
            </a:lvl6pPr>
            <a:lvl7pPr indent="0" lvl="6" marL="0" algn="r">
              <a:spcBef>
                <a:spcPts val="0"/>
              </a:spcBef>
              <a:buNone/>
              <a:defRPr sz="700">
                <a:solidFill>
                  <a:schemeClr val="lt1"/>
                </a:solidFill>
                <a:latin typeface="Arial"/>
                <a:ea typeface="Arial"/>
                <a:cs typeface="Arial"/>
                <a:sym typeface="Arial"/>
              </a:defRPr>
            </a:lvl7pPr>
            <a:lvl8pPr indent="0" lvl="7" marL="0" algn="r">
              <a:spcBef>
                <a:spcPts val="0"/>
              </a:spcBef>
              <a:buNone/>
              <a:defRPr sz="700">
                <a:solidFill>
                  <a:schemeClr val="lt1"/>
                </a:solidFill>
                <a:latin typeface="Arial"/>
                <a:ea typeface="Arial"/>
                <a:cs typeface="Arial"/>
                <a:sym typeface="Arial"/>
              </a:defRPr>
            </a:lvl8pPr>
            <a:lvl9pPr indent="0" lvl="8" marL="0" algn="r">
              <a:spcBef>
                <a:spcPts val="0"/>
              </a:spcBef>
              <a:buNone/>
              <a:defRPr sz="700">
                <a:solidFill>
                  <a:schemeClr val="lt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pic>
        <p:nvPicPr>
          <p:cNvPr id="205" name="Google Shape;205;p62"/>
          <p:cNvPicPr preferRelativeResize="0"/>
          <p:nvPr/>
        </p:nvPicPr>
        <p:blipFill rotWithShape="1">
          <a:blip r:embed="rId3">
            <a:alphaModFix/>
          </a:blip>
          <a:srcRect b="0" l="0" r="0" t="0"/>
          <a:stretch/>
        </p:blipFill>
        <p:spPr>
          <a:xfrm>
            <a:off x="6605506" y="382589"/>
            <a:ext cx="2126538" cy="438051"/>
          </a:xfrm>
          <a:prstGeom prst="rect">
            <a:avLst/>
          </a:prstGeom>
          <a:noFill/>
          <a:ln>
            <a:noFill/>
          </a:ln>
        </p:spPr>
      </p:pic>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2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Assembly Transition Green">
  <p:cSld name="Assembly Transition Green">
    <p:spTree>
      <p:nvGrpSpPr>
        <p:cNvPr id="206" name="Shape 206"/>
        <p:cNvGrpSpPr/>
        <p:nvPr/>
      </p:nvGrpSpPr>
      <p:grpSpPr>
        <a:xfrm>
          <a:off x="0" y="0"/>
          <a:ext cx="0" cy="0"/>
          <a:chOff x="0" y="0"/>
          <a:chExt cx="0" cy="0"/>
        </a:xfrm>
      </p:grpSpPr>
      <p:pic>
        <p:nvPicPr>
          <p:cNvPr id="207" name="Google Shape;207;p63"/>
          <p:cNvPicPr preferRelativeResize="0"/>
          <p:nvPr/>
        </p:nvPicPr>
        <p:blipFill rotWithShape="1">
          <a:blip r:embed="rId2">
            <a:alphaModFix/>
          </a:blip>
          <a:srcRect b="0" l="0" r="0" t="0"/>
          <a:stretch/>
        </p:blipFill>
        <p:spPr>
          <a:xfrm>
            <a:off x="0" y="0"/>
            <a:ext cx="9144000" cy="5143500"/>
          </a:xfrm>
          <a:prstGeom prst="rect">
            <a:avLst/>
          </a:prstGeom>
          <a:noFill/>
          <a:ln>
            <a:noFill/>
          </a:ln>
        </p:spPr>
      </p:pic>
      <p:sp>
        <p:nvSpPr>
          <p:cNvPr id="208" name="Google Shape;208;p63"/>
          <p:cNvSpPr txBox="1"/>
          <p:nvPr>
            <p:ph type="ctrTitle"/>
          </p:nvPr>
        </p:nvSpPr>
        <p:spPr>
          <a:xfrm>
            <a:off x="2943000" y="1047497"/>
            <a:ext cx="5781900" cy="1795595"/>
          </a:xfrm>
          <a:prstGeom prst="rect">
            <a:avLst/>
          </a:prstGeom>
          <a:noFill/>
          <a:ln>
            <a:noFill/>
          </a:ln>
        </p:spPr>
        <p:txBody>
          <a:bodyPr anchorCtr="0" anchor="b" bIns="45700" lIns="91425" spcFirstLastPara="1" rIns="91425" wrap="square" tIns="45700">
            <a:normAutofit/>
          </a:bodyPr>
          <a:lstStyle>
            <a:lvl1pPr lvl="0" algn="l">
              <a:spcBef>
                <a:spcPts val="0"/>
              </a:spcBef>
              <a:spcAft>
                <a:spcPts val="0"/>
              </a:spcAft>
              <a:buClr>
                <a:schemeClr val="lt2"/>
              </a:buClr>
              <a:buSzPts val="2600"/>
              <a:buFont typeface="Arial"/>
              <a:buNone/>
              <a:defRPr sz="2600">
                <a:solidFill>
                  <a:schemeClr val="lt2"/>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09" name="Google Shape;209;p63"/>
          <p:cNvSpPr txBox="1"/>
          <p:nvPr>
            <p:ph idx="1" type="subTitle"/>
          </p:nvPr>
        </p:nvSpPr>
        <p:spPr>
          <a:xfrm>
            <a:off x="2950143" y="3439065"/>
            <a:ext cx="5781901" cy="1321846"/>
          </a:xfrm>
          <a:prstGeom prst="rect">
            <a:avLst/>
          </a:prstGeom>
          <a:noFill/>
          <a:ln>
            <a:noFill/>
          </a:ln>
        </p:spPr>
        <p:txBody>
          <a:bodyPr anchorCtr="0" anchor="t" bIns="45700" lIns="91425" spcFirstLastPara="1" rIns="91425" wrap="square" tIns="45700">
            <a:normAutofit/>
          </a:bodyPr>
          <a:lstStyle>
            <a:lvl1pPr lvl="0" algn="l">
              <a:spcBef>
                <a:spcPts val="600"/>
              </a:spcBef>
              <a:spcAft>
                <a:spcPts val="0"/>
              </a:spcAft>
              <a:buSzPts val="1350"/>
              <a:buNone/>
              <a:defRPr b="1">
                <a:solidFill>
                  <a:schemeClr val="lt1"/>
                </a:solidFill>
              </a:defRPr>
            </a:lvl1pPr>
            <a:lvl2pPr lvl="1" algn="ctr">
              <a:spcBef>
                <a:spcPts val="600"/>
              </a:spcBef>
              <a:spcAft>
                <a:spcPts val="0"/>
              </a:spcAft>
              <a:buSzPts val="1350"/>
              <a:buNone/>
              <a:defRPr>
                <a:solidFill>
                  <a:srgbClr val="9A9EA3"/>
                </a:solidFill>
              </a:defRPr>
            </a:lvl2pPr>
            <a:lvl3pPr lvl="2" algn="ctr">
              <a:spcBef>
                <a:spcPts val="600"/>
              </a:spcBef>
              <a:spcAft>
                <a:spcPts val="0"/>
              </a:spcAft>
              <a:buSzPts val="1350"/>
              <a:buNone/>
              <a:defRPr>
                <a:solidFill>
                  <a:srgbClr val="9A9EA3"/>
                </a:solidFill>
              </a:defRPr>
            </a:lvl3pPr>
            <a:lvl4pPr lvl="3" algn="ctr">
              <a:spcBef>
                <a:spcPts val="600"/>
              </a:spcBef>
              <a:spcAft>
                <a:spcPts val="0"/>
              </a:spcAft>
              <a:buSzPts val="1350"/>
              <a:buNone/>
              <a:defRPr>
                <a:solidFill>
                  <a:srgbClr val="9A9EA3"/>
                </a:solidFill>
              </a:defRPr>
            </a:lvl4pPr>
            <a:lvl5pPr lvl="4" algn="ctr">
              <a:spcBef>
                <a:spcPts val="600"/>
              </a:spcBef>
              <a:spcAft>
                <a:spcPts val="0"/>
              </a:spcAft>
              <a:buSzPts val="1350"/>
              <a:buNone/>
              <a:defRPr>
                <a:solidFill>
                  <a:srgbClr val="9A9EA3"/>
                </a:solidFill>
              </a:defRPr>
            </a:lvl5pPr>
            <a:lvl6pPr lvl="5" algn="ctr">
              <a:spcBef>
                <a:spcPts val="300"/>
              </a:spcBef>
              <a:spcAft>
                <a:spcPts val="0"/>
              </a:spcAft>
              <a:buClr>
                <a:srgbClr val="9A9EA3"/>
              </a:buClr>
              <a:buSzPts val="1500"/>
              <a:buNone/>
              <a:defRPr>
                <a:solidFill>
                  <a:srgbClr val="9A9EA3"/>
                </a:solidFill>
              </a:defRPr>
            </a:lvl6pPr>
            <a:lvl7pPr lvl="6" algn="ctr">
              <a:spcBef>
                <a:spcPts val="300"/>
              </a:spcBef>
              <a:spcAft>
                <a:spcPts val="0"/>
              </a:spcAft>
              <a:buClr>
                <a:srgbClr val="9A9EA3"/>
              </a:buClr>
              <a:buSzPts val="1500"/>
              <a:buNone/>
              <a:defRPr>
                <a:solidFill>
                  <a:srgbClr val="9A9EA3"/>
                </a:solidFill>
              </a:defRPr>
            </a:lvl7pPr>
            <a:lvl8pPr lvl="7" algn="ctr">
              <a:spcBef>
                <a:spcPts val="300"/>
              </a:spcBef>
              <a:spcAft>
                <a:spcPts val="0"/>
              </a:spcAft>
              <a:buClr>
                <a:srgbClr val="9A9EA3"/>
              </a:buClr>
              <a:buSzPts val="1500"/>
              <a:buNone/>
              <a:defRPr>
                <a:solidFill>
                  <a:srgbClr val="9A9EA3"/>
                </a:solidFill>
              </a:defRPr>
            </a:lvl8pPr>
            <a:lvl9pPr lvl="8" algn="ctr">
              <a:spcBef>
                <a:spcPts val="300"/>
              </a:spcBef>
              <a:spcAft>
                <a:spcPts val="0"/>
              </a:spcAft>
              <a:buClr>
                <a:srgbClr val="9A9EA3"/>
              </a:buClr>
              <a:buSzPts val="1500"/>
              <a:buNone/>
              <a:defRPr>
                <a:solidFill>
                  <a:srgbClr val="9A9EA3"/>
                </a:solidFill>
              </a:defRPr>
            </a:lvl9pPr>
          </a:lstStyle>
          <a:p/>
        </p:txBody>
      </p:sp>
      <p:sp>
        <p:nvSpPr>
          <p:cNvPr id="210" name="Google Shape;210;p63"/>
          <p:cNvSpPr txBox="1"/>
          <p:nvPr>
            <p:ph idx="11" type="ftr"/>
          </p:nvPr>
        </p:nvSpPr>
        <p:spPr>
          <a:xfrm>
            <a:off x="4752524" y="4913066"/>
            <a:ext cx="4063304" cy="273844"/>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sz="700">
                <a:solidFill>
                  <a:schemeClr val="lt1"/>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11" name="Google Shape;211;p63"/>
          <p:cNvSpPr txBox="1"/>
          <p:nvPr>
            <p:ph idx="12" type="sldNum"/>
          </p:nvPr>
        </p:nvSpPr>
        <p:spPr>
          <a:xfrm>
            <a:off x="8730919" y="4913066"/>
            <a:ext cx="367464"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sz="700">
                <a:solidFill>
                  <a:schemeClr val="lt1"/>
                </a:solidFill>
                <a:latin typeface="Arial"/>
                <a:ea typeface="Arial"/>
                <a:cs typeface="Arial"/>
                <a:sym typeface="Arial"/>
              </a:defRPr>
            </a:lvl1pPr>
            <a:lvl2pPr indent="0" lvl="1" marL="0" algn="r">
              <a:spcBef>
                <a:spcPts val="0"/>
              </a:spcBef>
              <a:buNone/>
              <a:defRPr sz="700">
                <a:solidFill>
                  <a:schemeClr val="lt1"/>
                </a:solidFill>
                <a:latin typeface="Arial"/>
                <a:ea typeface="Arial"/>
                <a:cs typeface="Arial"/>
                <a:sym typeface="Arial"/>
              </a:defRPr>
            </a:lvl2pPr>
            <a:lvl3pPr indent="0" lvl="2" marL="0" algn="r">
              <a:spcBef>
                <a:spcPts val="0"/>
              </a:spcBef>
              <a:buNone/>
              <a:defRPr sz="700">
                <a:solidFill>
                  <a:schemeClr val="lt1"/>
                </a:solidFill>
                <a:latin typeface="Arial"/>
                <a:ea typeface="Arial"/>
                <a:cs typeface="Arial"/>
                <a:sym typeface="Arial"/>
              </a:defRPr>
            </a:lvl3pPr>
            <a:lvl4pPr indent="0" lvl="3" marL="0" algn="r">
              <a:spcBef>
                <a:spcPts val="0"/>
              </a:spcBef>
              <a:buNone/>
              <a:defRPr sz="700">
                <a:solidFill>
                  <a:schemeClr val="lt1"/>
                </a:solidFill>
                <a:latin typeface="Arial"/>
                <a:ea typeface="Arial"/>
                <a:cs typeface="Arial"/>
                <a:sym typeface="Arial"/>
              </a:defRPr>
            </a:lvl4pPr>
            <a:lvl5pPr indent="0" lvl="4" marL="0" algn="r">
              <a:spcBef>
                <a:spcPts val="0"/>
              </a:spcBef>
              <a:buNone/>
              <a:defRPr sz="700">
                <a:solidFill>
                  <a:schemeClr val="lt1"/>
                </a:solidFill>
                <a:latin typeface="Arial"/>
                <a:ea typeface="Arial"/>
                <a:cs typeface="Arial"/>
                <a:sym typeface="Arial"/>
              </a:defRPr>
            </a:lvl5pPr>
            <a:lvl6pPr indent="0" lvl="5" marL="0" algn="r">
              <a:spcBef>
                <a:spcPts val="0"/>
              </a:spcBef>
              <a:buNone/>
              <a:defRPr sz="700">
                <a:solidFill>
                  <a:schemeClr val="lt1"/>
                </a:solidFill>
                <a:latin typeface="Arial"/>
                <a:ea typeface="Arial"/>
                <a:cs typeface="Arial"/>
                <a:sym typeface="Arial"/>
              </a:defRPr>
            </a:lvl6pPr>
            <a:lvl7pPr indent="0" lvl="6" marL="0" algn="r">
              <a:spcBef>
                <a:spcPts val="0"/>
              </a:spcBef>
              <a:buNone/>
              <a:defRPr sz="700">
                <a:solidFill>
                  <a:schemeClr val="lt1"/>
                </a:solidFill>
                <a:latin typeface="Arial"/>
                <a:ea typeface="Arial"/>
                <a:cs typeface="Arial"/>
                <a:sym typeface="Arial"/>
              </a:defRPr>
            </a:lvl7pPr>
            <a:lvl8pPr indent="0" lvl="7" marL="0" algn="r">
              <a:spcBef>
                <a:spcPts val="0"/>
              </a:spcBef>
              <a:buNone/>
              <a:defRPr sz="700">
                <a:solidFill>
                  <a:schemeClr val="lt1"/>
                </a:solidFill>
                <a:latin typeface="Arial"/>
                <a:ea typeface="Arial"/>
                <a:cs typeface="Arial"/>
                <a:sym typeface="Arial"/>
              </a:defRPr>
            </a:lvl8pPr>
            <a:lvl9pPr indent="0" lvl="8" marL="0" algn="r">
              <a:spcBef>
                <a:spcPts val="0"/>
              </a:spcBef>
              <a:buNone/>
              <a:defRPr sz="700">
                <a:solidFill>
                  <a:schemeClr val="lt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pic>
        <p:nvPicPr>
          <p:cNvPr id="212" name="Google Shape;212;p63"/>
          <p:cNvPicPr preferRelativeResize="0"/>
          <p:nvPr/>
        </p:nvPicPr>
        <p:blipFill rotWithShape="1">
          <a:blip r:embed="rId3">
            <a:alphaModFix/>
          </a:blip>
          <a:srcRect b="0" l="0" r="0" t="0"/>
          <a:stretch/>
        </p:blipFill>
        <p:spPr>
          <a:xfrm>
            <a:off x="6605506" y="382589"/>
            <a:ext cx="2126538" cy="438051"/>
          </a:xfrm>
          <a:prstGeom prst="rect">
            <a:avLst/>
          </a:prstGeom>
          <a:noFill/>
          <a:ln>
            <a:noFill/>
          </a:ln>
        </p:spPr>
      </p:pic>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3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Assembly Transition Periwinkle">
  <p:cSld name="Assembly Transition Periwinkle">
    <p:spTree>
      <p:nvGrpSpPr>
        <p:cNvPr id="213" name="Shape 213"/>
        <p:cNvGrpSpPr/>
        <p:nvPr/>
      </p:nvGrpSpPr>
      <p:grpSpPr>
        <a:xfrm>
          <a:off x="0" y="0"/>
          <a:ext cx="0" cy="0"/>
          <a:chOff x="0" y="0"/>
          <a:chExt cx="0" cy="0"/>
        </a:xfrm>
      </p:grpSpPr>
      <p:pic>
        <p:nvPicPr>
          <p:cNvPr id="214" name="Google Shape;214;p64"/>
          <p:cNvPicPr preferRelativeResize="0"/>
          <p:nvPr/>
        </p:nvPicPr>
        <p:blipFill rotWithShape="1">
          <a:blip r:embed="rId2">
            <a:alphaModFix/>
          </a:blip>
          <a:srcRect b="0" l="0" r="0" t="0"/>
          <a:stretch/>
        </p:blipFill>
        <p:spPr>
          <a:xfrm>
            <a:off x="0" y="0"/>
            <a:ext cx="9144000" cy="5143500"/>
          </a:xfrm>
          <a:prstGeom prst="rect">
            <a:avLst/>
          </a:prstGeom>
          <a:noFill/>
          <a:ln>
            <a:noFill/>
          </a:ln>
        </p:spPr>
      </p:pic>
      <p:sp>
        <p:nvSpPr>
          <p:cNvPr id="215" name="Google Shape;215;p64"/>
          <p:cNvSpPr txBox="1"/>
          <p:nvPr>
            <p:ph type="ctrTitle"/>
          </p:nvPr>
        </p:nvSpPr>
        <p:spPr>
          <a:xfrm>
            <a:off x="2943000" y="1047497"/>
            <a:ext cx="5781900" cy="1795595"/>
          </a:xfrm>
          <a:prstGeom prst="rect">
            <a:avLst/>
          </a:prstGeom>
          <a:noFill/>
          <a:ln>
            <a:noFill/>
          </a:ln>
        </p:spPr>
        <p:txBody>
          <a:bodyPr anchorCtr="0" anchor="b" bIns="45700" lIns="91425" spcFirstLastPara="1" rIns="91425" wrap="square" tIns="45700">
            <a:normAutofit/>
          </a:bodyPr>
          <a:lstStyle>
            <a:lvl1pPr lvl="0" algn="l">
              <a:spcBef>
                <a:spcPts val="0"/>
              </a:spcBef>
              <a:spcAft>
                <a:spcPts val="0"/>
              </a:spcAft>
              <a:buClr>
                <a:schemeClr val="lt2"/>
              </a:buClr>
              <a:buSzPts val="2600"/>
              <a:buFont typeface="Arial"/>
              <a:buNone/>
              <a:defRPr sz="2600">
                <a:solidFill>
                  <a:schemeClr val="lt2"/>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16" name="Google Shape;216;p64"/>
          <p:cNvSpPr txBox="1"/>
          <p:nvPr>
            <p:ph idx="1" type="subTitle"/>
          </p:nvPr>
        </p:nvSpPr>
        <p:spPr>
          <a:xfrm>
            <a:off x="2950143" y="3439065"/>
            <a:ext cx="5781901" cy="1321846"/>
          </a:xfrm>
          <a:prstGeom prst="rect">
            <a:avLst/>
          </a:prstGeom>
          <a:noFill/>
          <a:ln>
            <a:noFill/>
          </a:ln>
        </p:spPr>
        <p:txBody>
          <a:bodyPr anchorCtr="0" anchor="t" bIns="45700" lIns="91425" spcFirstLastPara="1" rIns="91425" wrap="square" tIns="45700">
            <a:normAutofit/>
          </a:bodyPr>
          <a:lstStyle>
            <a:lvl1pPr lvl="0" algn="l">
              <a:spcBef>
                <a:spcPts val="600"/>
              </a:spcBef>
              <a:spcAft>
                <a:spcPts val="0"/>
              </a:spcAft>
              <a:buSzPts val="1350"/>
              <a:buNone/>
              <a:defRPr b="1">
                <a:solidFill>
                  <a:schemeClr val="lt1"/>
                </a:solidFill>
              </a:defRPr>
            </a:lvl1pPr>
            <a:lvl2pPr lvl="1" algn="ctr">
              <a:spcBef>
                <a:spcPts val="600"/>
              </a:spcBef>
              <a:spcAft>
                <a:spcPts val="0"/>
              </a:spcAft>
              <a:buSzPts val="1350"/>
              <a:buNone/>
              <a:defRPr>
                <a:solidFill>
                  <a:srgbClr val="9A9EA3"/>
                </a:solidFill>
              </a:defRPr>
            </a:lvl2pPr>
            <a:lvl3pPr lvl="2" algn="ctr">
              <a:spcBef>
                <a:spcPts val="600"/>
              </a:spcBef>
              <a:spcAft>
                <a:spcPts val="0"/>
              </a:spcAft>
              <a:buSzPts val="1350"/>
              <a:buNone/>
              <a:defRPr>
                <a:solidFill>
                  <a:srgbClr val="9A9EA3"/>
                </a:solidFill>
              </a:defRPr>
            </a:lvl3pPr>
            <a:lvl4pPr lvl="3" algn="ctr">
              <a:spcBef>
                <a:spcPts val="600"/>
              </a:spcBef>
              <a:spcAft>
                <a:spcPts val="0"/>
              </a:spcAft>
              <a:buSzPts val="1350"/>
              <a:buNone/>
              <a:defRPr>
                <a:solidFill>
                  <a:srgbClr val="9A9EA3"/>
                </a:solidFill>
              </a:defRPr>
            </a:lvl4pPr>
            <a:lvl5pPr lvl="4" algn="ctr">
              <a:spcBef>
                <a:spcPts val="600"/>
              </a:spcBef>
              <a:spcAft>
                <a:spcPts val="0"/>
              </a:spcAft>
              <a:buSzPts val="1350"/>
              <a:buNone/>
              <a:defRPr>
                <a:solidFill>
                  <a:srgbClr val="9A9EA3"/>
                </a:solidFill>
              </a:defRPr>
            </a:lvl5pPr>
            <a:lvl6pPr lvl="5" algn="ctr">
              <a:spcBef>
                <a:spcPts val="300"/>
              </a:spcBef>
              <a:spcAft>
                <a:spcPts val="0"/>
              </a:spcAft>
              <a:buClr>
                <a:srgbClr val="9A9EA3"/>
              </a:buClr>
              <a:buSzPts val="1500"/>
              <a:buNone/>
              <a:defRPr>
                <a:solidFill>
                  <a:srgbClr val="9A9EA3"/>
                </a:solidFill>
              </a:defRPr>
            </a:lvl6pPr>
            <a:lvl7pPr lvl="6" algn="ctr">
              <a:spcBef>
                <a:spcPts val="300"/>
              </a:spcBef>
              <a:spcAft>
                <a:spcPts val="0"/>
              </a:spcAft>
              <a:buClr>
                <a:srgbClr val="9A9EA3"/>
              </a:buClr>
              <a:buSzPts val="1500"/>
              <a:buNone/>
              <a:defRPr>
                <a:solidFill>
                  <a:srgbClr val="9A9EA3"/>
                </a:solidFill>
              </a:defRPr>
            </a:lvl7pPr>
            <a:lvl8pPr lvl="7" algn="ctr">
              <a:spcBef>
                <a:spcPts val="300"/>
              </a:spcBef>
              <a:spcAft>
                <a:spcPts val="0"/>
              </a:spcAft>
              <a:buClr>
                <a:srgbClr val="9A9EA3"/>
              </a:buClr>
              <a:buSzPts val="1500"/>
              <a:buNone/>
              <a:defRPr>
                <a:solidFill>
                  <a:srgbClr val="9A9EA3"/>
                </a:solidFill>
              </a:defRPr>
            </a:lvl8pPr>
            <a:lvl9pPr lvl="8" algn="ctr">
              <a:spcBef>
                <a:spcPts val="300"/>
              </a:spcBef>
              <a:spcAft>
                <a:spcPts val="0"/>
              </a:spcAft>
              <a:buClr>
                <a:srgbClr val="9A9EA3"/>
              </a:buClr>
              <a:buSzPts val="1500"/>
              <a:buNone/>
              <a:defRPr>
                <a:solidFill>
                  <a:srgbClr val="9A9EA3"/>
                </a:solidFill>
              </a:defRPr>
            </a:lvl9pPr>
          </a:lstStyle>
          <a:p/>
        </p:txBody>
      </p:sp>
      <p:sp>
        <p:nvSpPr>
          <p:cNvPr id="217" name="Google Shape;217;p64"/>
          <p:cNvSpPr txBox="1"/>
          <p:nvPr>
            <p:ph idx="11" type="ftr"/>
          </p:nvPr>
        </p:nvSpPr>
        <p:spPr>
          <a:xfrm>
            <a:off x="4752524" y="4913066"/>
            <a:ext cx="4063304" cy="273844"/>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sz="700">
                <a:solidFill>
                  <a:schemeClr val="lt1"/>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18" name="Google Shape;218;p64"/>
          <p:cNvSpPr txBox="1"/>
          <p:nvPr>
            <p:ph idx="12" type="sldNum"/>
          </p:nvPr>
        </p:nvSpPr>
        <p:spPr>
          <a:xfrm>
            <a:off x="8730919" y="4913066"/>
            <a:ext cx="367464"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sz="700">
                <a:solidFill>
                  <a:schemeClr val="lt1"/>
                </a:solidFill>
                <a:latin typeface="Arial"/>
                <a:ea typeface="Arial"/>
                <a:cs typeface="Arial"/>
                <a:sym typeface="Arial"/>
              </a:defRPr>
            </a:lvl1pPr>
            <a:lvl2pPr indent="0" lvl="1" marL="0" algn="r">
              <a:spcBef>
                <a:spcPts val="0"/>
              </a:spcBef>
              <a:buNone/>
              <a:defRPr sz="700">
                <a:solidFill>
                  <a:schemeClr val="lt1"/>
                </a:solidFill>
                <a:latin typeface="Arial"/>
                <a:ea typeface="Arial"/>
                <a:cs typeface="Arial"/>
                <a:sym typeface="Arial"/>
              </a:defRPr>
            </a:lvl2pPr>
            <a:lvl3pPr indent="0" lvl="2" marL="0" algn="r">
              <a:spcBef>
                <a:spcPts val="0"/>
              </a:spcBef>
              <a:buNone/>
              <a:defRPr sz="700">
                <a:solidFill>
                  <a:schemeClr val="lt1"/>
                </a:solidFill>
                <a:latin typeface="Arial"/>
                <a:ea typeface="Arial"/>
                <a:cs typeface="Arial"/>
                <a:sym typeface="Arial"/>
              </a:defRPr>
            </a:lvl3pPr>
            <a:lvl4pPr indent="0" lvl="3" marL="0" algn="r">
              <a:spcBef>
                <a:spcPts val="0"/>
              </a:spcBef>
              <a:buNone/>
              <a:defRPr sz="700">
                <a:solidFill>
                  <a:schemeClr val="lt1"/>
                </a:solidFill>
                <a:latin typeface="Arial"/>
                <a:ea typeface="Arial"/>
                <a:cs typeface="Arial"/>
                <a:sym typeface="Arial"/>
              </a:defRPr>
            </a:lvl4pPr>
            <a:lvl5pPr indent="0" lvl="4" marL="0" algn="r">
              <a:spcBef>
                <a:spcPts val="0"/>
              </a:spcBef>
              <a:buNone/>
              <a:defRPr sz="700">
                <a:solidFill>
                  <a:schemeClr val="lt1"/>
                </a:solidFill>
                <a:latin typeface="Arial"/>
                <a:ea typeface="Arial"/>
                <a:cs typeface="Arial"/>
                <a:sym typeface="Arial"/>
              </a:defRPr>
            </a:lvl5pPr>
            <a:lvl6pPr indent="0" lvl="5" marL="0" algn="r">
              <a:spcBef>
                <a:spcPts val="0"/>
              </a:spcBef>
              <a:buNone/>
              <a:defRPr sz="700">
                <a:solidFill>
                  <a:schemeClr val="lt1"/>
                </a:solidFill>
                <a:latin typeface="Arial"/>
                <a:ea typeface="Arial"/>
                <a:cs typeface="Arial"/>
                <a:sym typeface="Arial"/>
              </a:defRPr>
            </a:lvl6pPr>
            <a:lvl7pPr indent="0" lvl="6" marL="0" algn="r">
              <a:spcBef>
                <a:spcPts val="0"/>
              </a:spcBef>
              <a:buNone/>
              <a:defRPr sz="700">
                <a:solidFill>
                  <a:schemeClr val="lt1"/>
                </a:solidFill>
                <a:latin typeface="Arial"/>
                <a:ea typeface="Arial"/>
                <a:cs typeface="Arial"/>
                <a:sym typeface="Arial"/>
              </a:defRPr>
            </a:lvl7pPr>
            <a:lvl8pPr indent="0" lvl="7" marL="0" algn="r">
              <a:spcBef>
                <a:spcPts val="0"/>
              </a:spcBef>
              <a:buNone/>
              <a:defRPr sz="700">
                <a:solidFill>
                  <a:schemeClr val="lt1"/>
                </a:solidFill>
                <a:latin typeface="Arial"/>
                <a:ea typeface="Arial"/>
                <a:cs typeface="Arial"/>
                <a:sym typeface="Arial"/>
              </a:defRPr>
            </a:lvl8pPr>
            <a:lvl9pPr indent="0" lvl="8" marL="0" algn="r">
              <a:spcBef>
                <a:spcPts val="0"/>
              </a:spcBef>
              <a:buNone/>
              <a:defRPr sz="700">
                <a:solidFill>
                  <a:schemeClr val="lt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pic>
        <p:nvPicPr>
          <p:cNvPr id="219" name="Google Shape;219;p64"/>
          <p:cNvPicPr preferRelativeResize="0"/>
          <p:nvPr/>
        </p:nvPicPr>
        <p:blipFill rotWithShape="1">
          <a:blip r:embed="rId3">
            <a:alphaModFix/>
          </a:blip>
          <a:srcRect b="0" l="0" r="0" t="0"/>
          <a:stretch/>
        </p:blipFill>
        <p:spPr>
          <a:xfrm>
            <a:off x="6605506" y="382589"/>
            <a:ext cx="2126538" cy="438051"/>
          </a:xfrm>
          <a:prstGeom prst="rect">
            <a:avLst/>
          </a:prstGeom>
          <a:noFill/>
          <a:ln>
            <a:noFill/>
          </a:ln>
        </p:spPr>
      </p:pic>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3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Assembly_Transition_gold">
  <p:cSld name="Assembly_Transition_gold">
    <p:spTree>
      <p:nvGrpSpPr>
        <p:cNvPr id="220" name="Shape 220"/>
        <p:cNvGrpSpPr/>
        <p:nvPr/>
      </p:nvGrpSpPr>
      <p:grpSpPr>
        <a:xfrm>
          <a:off x="0" y="0"/>
          <a:ext cx="0" cy="0"/>
          <a:chOff x="0" y="0"/>
          <a:chExt cx="0" cy="0"/>
        </a:xfrm>
      </p:grpSpPr>
      <p:pic>
        <p:nvPicPr>
          <p:cNvPr id="221" name="Google Shape;221;p65"/>
          <p:cNvPicPr preferRelativeResize="0"/>
          <p:nvPr/>
        </p:nvPicPr>
        <p:blipFill rotWithShape="1">
          <a:blip r:embed="rId2">
            <a:alphaModFix/>
          </a:blip>
          <a:srcRect b="0" l="0" r="0" t="0"/>
          <a:stretch/>
        </p:blipFill>
        <p:spPr>
          <a:xfrm>
            <a:off x="0" y="0"/>
            <a:ext cx="9144000" cy="5143500"/>
          </a:xfrm>
          <a:prstGeom prst="rect">
            <a:avLst/>
          </a:prstGeom>
          <a:noFill/>
          <a:ln>
            <a:noFill/>
          </a:ln>
        </p:spPr>
      </p:pic>
      <p:sp>
        <p:nvSpPr>
          <p:cNvPr id="222" name="Google Shape;222;p65"/>
          <p:cNvSpPr txBox="1"/>
          <p:nvPr>
            <p:ph type="ctrTitle"/>
          </p:nvPr>
        </p:nvSpPr>
        <p:spPr>
          <a:xfrm>
            <a:off x="2943000" y="1047497"/>
            <a:ext cx="5781900" cy="1795595"/>
          </a:xfrm>
          <a:prstGeom prst="rect">
            <a:avLst/>
          </a:prstGeom>
          <a:noFill/>
          <a:ln>
            <a:noFill/>
          </a:ln>
        </p:spPr>
        <p:txBody>
          <a:bodyPr anchorCtr="0" anchor="b" bIns="45700" lIns="91425" spcFirstLastPara="1" rIns="91425" wrap="square" tIns="45700">
            <a:normAutofit/>
          </a:bodyPr>
          <a:lstStyle>
            <a:lvl1pPr lvl="0" algn="l">
              <a:spcBef>
                <a:spcPts val="0"/>
              </a:spcBef>
              <a:spcAft>
                <a:spcPts val="0"/>
              </a:spcAft>
              <a:buClr>
                <a:schemeClr val="lt2"/>
              </a:buClr>
              <a:buSzPts val="2600"/>
              <a:buFont typeface="Arial"/>
              <a:buNone/>
              <a:defRPr sz="2600">
                <a:solidFill>
                  <a:schemeClr val="lt2"/>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23" name="Google Shape;223;p65"/>
          <p:cNvSpPr txBox="1"/>
          <p:nvPr>
            <p:ph idx="1" type="subTitle"/>
          </p:nvPr>
        </p:nvSpPr>
        <p:spPr>
          <a:xfrm>
            <a:off x="2950143" y="3439065"/>
            <a:ext cx="5781901" cy="1321846"/>
          </a:xfrm>
          <a:prstGeom prst="rect">
            <a:avLst/>
          </a:prstGeom>
          <a:noFill/>
          <a:ln>
            <a:noFill/>
          </a:ln>
        </p:spPr>
        <p:txBody>
          <a:bodyPr anchorCtr="0" anchor="t" bIns="45700" lIns="91425" spcFirstLastPara="1" rIns="91425" wrap="square" tIns="45700">
            <a:normAutofit/>
          </a:bodyPr>
          <a:lstStyle>
            <a:lvl1pPr lvl="0" algn="l">
              <a:spcBef>
                <a:spcPts val="600"/>
              </a:spcBef>
              <a:spcAft>
                <a:spcPts val="0"/>
              </a:spcAft>
              <a:buSzPts val="1350"/>
              <a:buNone/>
              <a:defRPr b="1">
                <a:solidFill>
                  <a:schemeClr val="lt1"/>
                </a:solidFill>
              </a:defRPr>
            </a:lvl1pPr>
            <a:lvl2pPr lvl="1" algn="ctr">
              <a:spcBef>
                <a:spcPts val="600"/>
              </a:spcBef>
              <a:spcAft>
                <a:spcPts val="0"/>
              </a:spcAft>
              <a:buSzPts val="1350"/>
              <a:buNone/>
              <a:defRPr>
                <a:solidFill>
                  <a:srgbClr val="9A9EA3"/>
                </a:solidFill>
              </a:defRPr>
            </a:lvl2pPr>
            <a:lvl3pPr lvl="2" algn="ctr">
              <a:spcBef>
                <a:spcPts val="600"/>
              </a:spcBef>
              <a:spcAft>
                <a:spcPts val="0"/>
              </a:spcAft>
              <a:buSzPts val="1350"/>
              <a:buNone/>
              <a:defRPr>
                <a:solidFill>
                  <a:srgbClr val="9A9EA3"/>
                </a:solidFill>
              </a:defRPr>
            </a:lvl3pPr>
            <a:lvl4pPr lvl="3" algn="ctr">
              <a:spcBef>
                <a:spcPts val="600"/>
              </a:spcBef>
              <a:spcAft>
                <a:spcPts val="0"/>
              </a:spcAft>
              <a:buSzPts val="1350"/>
              <a:buNone/>
              <a:defRPr>
                <a:solidFill>
                  <a:srgbClr val="9A9EA3"/>
                </a:solidFill>
              </a:defRPr>
            </a:lvl4pPr>
            <a:lvl5pPr lvl="4" algn="ctr">
              <a:spcBef>
                <a:spcPts val="600"/>
              </a:spcBef>
              <a:spcAft>
                <a:spcPts val="0"/>
              </a:spcAft>
              <a:buSzPts val="1350"/>
              <a:buNone/>
              <a:defRPr>
                <a:solidFill>
                  <a:srgbClr val="9A9EA3"/>
                </a:solidFill>
              </a:defRPr>
            </a:lvl5pPr>
            <a:lvl6pPr lvl="5" algn="ctr">
              <a:spcBef>
                <a:spcPts val="300"/>
              </a:spcBef>
              <a:spcAft>
                <a:spcPts val="0"/>
              </a:spcAft>
              <a:buClr>
                <a:srgbClr val="9A9EA3"/>
              </a:buClr>
              <a:buSzPts val="1500"/>
              <a:buNone/>
              <a:defRPr>
                <a:solidFill>
                  <a:srgbClr val="9A9EA3"/>
                </a:solidFill>
              </a:defRPr>
            </a:lvl6pPr>
            <a:lvl7pPr lvl="6" algn="ctr">
              <a:spcBef>
                <a:spcPts val="300"/>
              </a:spcBef>
              <a:spcAft>
                <a:spcPts val="0"/>
              </a:spcAft>
              <a:buClr>
                <a:srgbClr val="9A9EA3"/>
              </a:buClr>
              <a:buSzPts val="1500"/>
              <a:buNone/>
              <a:defRPr>
                <a:solidFill>
                  <a:srgbClr val="9A9EA3"/>
                </a:solidFill>
              </a:defRPr>
            </a:lvl7pPr>
            <a:lvl8pPr lvl="7" algn="ctr">
              <a:spcBef>
                <a:spcPts val="300"/>
              </a:spcBef>
              <a:spcAft>
                <a:spcPts val="0"/>
              </a:spcAft>
              <a:buClr>
                <a:srgbClr val="9A9EA3"/>
              </a:buClr>
              <a:buSzPts val="1500"/>
              <a:buNone/>
              <a:defRPr>
                <a:solidFill>
                  <a:srgbClr val="9A9EA3"/>
                </a:solidFill>
              </a:defRPr>
            </a:lvl8pPr>
            <a:lvl9pPr lvl="8" algn="ctr">
              <a:spcBef>
                <a:spcPts val="300"/>
              </a:spcBef>
              <a:spcAft>
                <a:spcPts val="0"/>
              </a:spcAft>
              <a:buClr>
                <a:srgbClr val="9A9EA3"/>
              </a:buClr>
              <a:buSzPts val="1500"/>
              <a:buNone/>
              <a:defRPr>
                <a:solidFill>
                  <a:srgbClr val="9A9EA3"/>
                </a:solidFill>
              </a:defRPr>
            </a:lvl9pPr>
          </a:lstStyle>
          <a:p/>
        </p:txBody>
      </p:sp>
      <p:sp>
        <p:nvSpPr>
          <p:cNvPr id="224" name="Google Shape;224;p65"/>
          <p:cNvSpPr txBox="1"/>
          <p:nvPr>
            <p:ph idx="11" type="ftr"/>
          </p:nvPr>
        </p:nvSpPr>
        <p:spPr>
          <a:xfrm>
            <a:off x="4752524" y="4913066"/>
            <a:ext cx="4063304" cy="273844"/>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sz="700">
                <a:solidFill>
                  <a:schemeClr val="lt1"/>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25" name="Google Shape;225;p65"/>
          <p:cNvSpPr txBox="1"/>
          <p:nvPr>
            <p:ph idx="12" type="sldNum"/>
          </p:nvPr>
        </p:nvSpPr>
        <p:spPr>
          <a:xfrm>
            <a:off x="8730919" y="4913066"/>
            <a:ext cx="367464"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sz="700">
                <a:solidFill>
                  <a:schemeClr val="lt1"/>
                </a:solidFill>
                <a:latin typeface="Arial"/>
                <a:ea typeface="Arial"/>
                <a:cs typeface="Arial"/>
                <a:sym typeface="Arial"/>
              </a:defRPr>
            </a:lvl1pPr>
            <a:lvl2pPr indent="0" lvl="1" marL="0" algn="r">
              <a:spcBef>
                <a:spcPts val="0"/>
              </a:spcBef>
              <a:buNone/>
              <a:defRPr sz="700">
                <a:solidFill>
                  <a:schemeClr val="lt1"/>
                </a:solidFill>
                <a:latin typeface="Arial"/>
                <a:ea typeface="Arial"/>
                <a:cs typeface="Arial"/>
                <a:sym typeface="Arial"/>
              </a:defRPr>
            </a:lvl2pPr>
            <a:lvl3pPr indent="0" lvl="2" marL="0" algn="r">
              <a:spcBef>
                <a:spcPts val="0"/>
              </a:spcBef>
              <a:buNone/>
              <a:defRPr sz="700">
                <a:solidFill>
                  <a:schemeClr val="lt1"/>
                </a:solidFill>
                <a:latin typeface="Arial"/>
                <a:ea typeface="Arial"/>
                <a:cs typeface="Arial"/>
                <a:sym typeface="Arial"/>
              </a:defRPr>
            </a:lvl3pPr>
            <a:lvl4pPr indent="0" lvl="3" marL="0" algn="r">
              <a:spcBef>
                <a:spcPts val="0"/>
              </a:spcBef>
              <a:buNone/>
              <a:defRPr sz="700">
                <a:solidFill>
                  <a:schemeClr val="lt1"/>
                </a:solidFill>
                <a:latin typeface="Arial"/>
                <a:ea typeface="Arial"/>
                <a:cs typeface="Arial"/>
                <a:sym typeface="Arial"/>
              </a:defRPr>
            </a:lvl4pPr>
            <a:lvl5pPr indent="0" lvl="4" marL="0" algn="r">
              <a:spcBef>
                <a:spcPts val="0"/>
              </a:spcBef>
              <a:buNone/>
              <a:defRPr sz="700">
                <a:solidFill>
                  <a:schemeClr val="lt1"/>
                </a:solidFill>
                <a:latin typeface="Arial"/>
                <a:ea typeface="Arial"/>
                <a:cs typeface="Arial"/>
                <a:sym typeface="Arial"/>
              </a:defRPr>
            </a:lvl5pPr>
            <a:lvl6pPr indent="0" lvl="5" marL="0" algn="r">
              <a:spcBef>
                <a:spcPts val="0"/>
              </a:spcBef>
              <a:buNone/>
              <a:defRPr sz="700">
                <a:solidFill>
                  <a:schemeClr val="lt1"/>
                </a:solidFill>
                <a:latin typeface="Arial"/>
                <a:ea typeface="Arial"/>
                <a:cs typeface="Arial"/>
                <a:sym typeface="Arial"/>
              </a:defRPr>
            </a:lvl6pPr>
            <a:lvl7pPr indent="0" lvl="6" marL="0" algn="r">
              <a:spcBef>
                <a:spcPts val="0"/>
              </a:spcBef>
              <a:buNone/>
              <a:defRPr sz="700">
                <a:solidFill>
                  <a:schemeClr val="lt1"/>
                </a:solidFill>
                <a:latin typeface="Arial"/>
                <a:ea typeface="Arial"/>
                <a:cs typeface="Arial"/>
                <a:sym typeface="Arial"/>
              </a:defRPr>
            </a:lvl7pPr>
            <a:lvl8pPr indent="0" lvl="7" marL="0" algn="r">
              <a:spcBef>
                <a:spcPts val="0"/>
              </a:spcBef>
              <a:buNone/>
              <a:defRPr sz="700">
                <a:solidFill>
                  <a:schemeClr val="lt1"/>
                </a:solidFill>
                <a:latin typeface="Arial"/>
                <a:ea typeface="Arial"/>
                <a:cs typeface="Arial"/>
                <a:sym typeface="Arial"/>
              </a:defRPr>
            </a:lvl8pPr>
            <a:lvl9pPr indent="0" lvl="8" marL="0" algn="r">
              <a:spcBef>
                <a:spcPts val="0"/>
              </a:spcBef>
              <a:buNone/>
              <a:defRPr sz="700">
                <a:solidFill>
                  <a:schemeClr val="lt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pic>
        <p:nvPicPr>
          <p:cNvPr id="226" name="Google Shape;226;p65"/>
          <p:cNvPicPr preferRelativeResize="0"/>
          <p:nvPr/>
        </p:nvPicPr>
        <p:blipFill rotWithShape="1">
          <a:blip r:embed="rId3">
            <a:alphaModFix/>
          </a:blip>
          <a:srcRect b="0" l="0" r="0" t="0"/>
          <a:stretch/>
        </p:blipFill>
        <p:spPr>
          <a:xfrm>
            <a:off x="6605506" y="382589"/>
            <a:ext cx="2126538" cy="438051"/>
          </a:xfrm>
          <a:prstGeom prst="rect">
            <a:avLst/>
          </a:prstGeom>
          <a:noFill/>
          <a:ln>
            <a:noFill/>
          </a:ln>
        </p:spPr>
      </p:pic>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3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Assembly_Two Column" type="twoObj">
  <p:cSld name="TWO_OBJECTS">
    <p:spTree>
      <p:nvGrpSpPr>
        <p:cNvPr id="227" name="Shape 227"/>
        <p:cNvGrpSpPr/>
        <p:nvPr/>
      </p:nvGrpSpPr>
      <p:grpSpPr>
        <a:xfrm>
          <a:off x="0" y="0"/>
          <a:ext cx="0" cy="0"/>
          <a:chOff x="0" y="0"/>
          <a:chExt cx="0" cy="0"/>
        </a:xfrm>
      </p:grpSpPr>
      <p:sp>
        <p:nvSpPr>
          <p:cNvPr id="228" name="Google Shape;228;p66"/>
          <p:cNvSpPr txBox="1"/>
          <p:nvPr>
            <p:ph type="title"/>
          </p:nvPr>
        </p:nvSpPr>
        <p:spPr>
          <a:xfrm>
            <a:off x="322263" y="-7730"/>
            <a:ext cx="8402637" cy="857250"/>
          </a:xfrm>
          <a:prstGeom prst="rect">
            <a:avLst/>
          </a:prstGeom>
          <a:noFill/>
          <a:ln>
            <a:noFill/>
          </a:ln>
        </p:spPr>
        <p:txBody>
          <a:bodyPr anchorCtr="0" anchor="ctr" bIns="45700" lIns="91425" spcFirstLastPara="1" rIns="91425" wrap="square" tIns="45700">
            <a:normAutofit/>
          </a:bodyPr>
          <a:lstStyle>
            <a:lvl1pPr lvl="0" algn="l">
              <a:spcBef>
                <a:spcPts val="0"/>
              </a:spcBef>
              <a:spcAft>
                <a:spcPts val="0"/>
              </a:spcAft>
              <a:buClr>
                <a:schemeClr val="lt2"/>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29" name="Google Shape;229;p66"/>
          <p:cNvSpPr txBox="1"/>
          <p:nvPr>
            <p:ph idx="1" type="body"/>
          </p:nvPr>
        </p:nvSpPr>
        <p:spPr>
          <a:xfrm>
            <a:off x="322264" y="978340"/>
            <a:ext cx="4173537" cy="3848993"/>
          </a:xfrm>
          <a:prstGeom prst="rect">
            <a:avLst/>
          </a:prstGeom>
          <a:noFill/>
          <a:ln>
            <a:noFill/>
          </a:ln>
        </p:spPr>
        <p:txBody>
          <a:bodyPr anchorCtr="0" anchor="t" bIns="45700" lIns="91425" spcFirstLastPara="1" rIns="91425" wrap="square" tIns="45700">
            <a:normAutofit/>
          </a:bodyPr>
          <a:lstStyle>
            <a:lvl1pPr indent="-314325" lvl="0" marL="457200" algn="l">
              <a:spcBef>
                <a:spcPts val="600"/>
              </a:spcBef>
              <a:spcAft>
                <a:spcPts val="0"/>
              </a:spcAft>
              <a:buSzPts val="1350"/>
              <a:buChar char="•"/>
              <a:defRPr sz="1350"/>
            </a:lvl1pPr>
            <a:lvl2pPr indent="-314325" lvl="1" marL="914400" algn="l">
              <a:spcBef>
                <a:spcPts val="600"/>
              </a:spcBef>
              <a:spcAft>
                <a:spcPts val="0"/>
              </a:spcAft>
              <a:buSzPts val="1350"/>
              <a:buChar char="–"/>
              <a:defRPr sz="1350"/>
            </a:lvl2pPr>
            <a:lvl3pPr indent="-314325" lvl="2" marL="1371600" algn="l">
              <a:spcBef>
                <a:spcPts val="600"/>
              </a:spcBef>
              <a:spcAft>
                <a:spcPts val="0"/>
              </a:spcAft>
              <a:buSzPts val="1350"/>
              <a:buChar char="▪"/>
              <a:defRPr sz="1350"/>
            </a:lvl3pPr>
            <a:lvl4pPr indent="-314325" lvl="3" marL="1828800" algn="l">
              <a:spcBef>
                <a:spcPts val="600"/>
              </a:spcBef>
              <a:spcAft>
                <a:spcPts val="0"/>
              </a:spcAft>
              <a:buSzPts val="1350"/>
              <a:buChar char="•"/>
              <a:defRPr sz="1350"/>
            </a:lvl4pPr>
            <a:lvl5pPr indent="-314325" lvl="4" marL="2286000" algn="l">
              <a:spcBef>
                <a:spcPts val="600"/>
              </a:spcBef>
              <a:spcAft>
                <a:spcPts val="0"/>
              </a:spcAft>
              <a:buSzPts val="1350"/>
              <a:buChar char="»"/>
              <a:defRPr sz="1350"/>
            </a:lvl5pPr>
            <a:lvl6pPr indent="-314325" lvl="5" marL="2743200" algn="l">
              <a:spcBef>
                <a:spcPts val="270"/>
              </a:spcBef>
              <a:spcAft>
                <a:spcPts val="0"/>
              </a:spcAft>
              <a:buClr>
                <a:schemeClr val="dk1"/>
              </a:buClr>
              <a:buSzPts val="1350"/>
              <a:buChar char="•"/>
              <a:defRPr sz="1350"/>
            </a:lvl6pPr>
            <a:lvl7pPr indent="-314325" lvl="6" marL="3200400" algn="l">
              <a:spcBef>
                <a:spcPts val="270"/>
              </a:spcBef>
              <a:spcAft>
                <a:spcPts val="0"/>
              </a:spcAft>
              <a:buClr>
                <a:schemeClr val="dk1"/>
              </a:buClr>
              <a:buSzPts val="1350"/>
              <a:buChar char="•"/>
              <a:defRPr sz="1350"/>
            </a:lvl7pPr>
            <a:lvl8pPr indent="-314325" lvl="7" marL="3657600" algn="l">
              <a:spcBef>
                <a:spcPts val="270"/>
              </a:spcBef>
              <a:spcAft>
                <a:spcPts val="0"/>
              </a:spcAft>
              <a:buClr>
                <a:schemeClr val="dk1"/>
              </a:buClr>
              <a:buSzPts val="1350"/>
              <a:buChar char="•"/>
              <a:defRPr sz="1350"/>
            </a:lvl8pPr>
            <a:lvl9pPr indent="-314325" lvl="8" marL="4114800" algn="l">
              <a:spcBef>
                <a:spcPts val="270"/>
              </a:spcBef>
              <a:spcAft>
                <a:spcPts val="0"/>
              </a:spcAft>
              <a:buClr>
                <a:schemeClr val="dk1"/>
              </a:buClr>
              <a:buSzPts val="1350"/>
              <a:buChar char="•"/>
              <a:defRPr sz="1350"/>
            </a:lvl9pPr>
          </a:lstStyle>
          <a:p/>
        </p:txBody>
      </p:sp>
      <p:sp>
        <p:nvSpPr>
          <p:cNvPr id="230" name="Google Shape;230;p66"/>
          <p:cNvSpPr txBox="1"/>
          <p:nvPr>
            <p:ph idx="2" type="body"/>
          </p:nvPr>
        </p:nvSpPr>
        <p:spPr>
          <a:xfrm>
            <a:off x="4648200" y="978340"/>
            <a:ext cx="4151313" cy="3848993"/>
          </a:xfrm>
          <a:prstGeom prst="rect">
            <a:avLst/>
          </a:prstGeom>
          <a:noFill/>
          <a:ln>
            <a:noFill/>
          </a:ln>
        </p:spPr>
        <p:txBody>
          <a:bodyPr anchorCtr="0" anchor="t" bIns="45700" lIns="91425" spcFirstLastPara="1" rIns="91425" wrap="square" tIns="45700">
            <a:normAutofit/>
          </a:bodyPr>
          <a:lstStyle>
            <a:lvl1pPr indent="-314325" lvl="0" marL="457200" algn="l">
              <a:spcBef>
                <a:spcPts val="600"/>
              </a:spcBef>
              <a:spcAft>
                <a:spcPts val="0"/>
              </a:spcAft>
              <a:buSzPts val="1350"/>
              <a:buChar char="•"/>
              <a:defRPr sz="1350"/>
            </a:lvl1pPr>
            <a:lvl2pPr indent="-314325" lvl="1" marL="914400" algn="l">
              <a:spcBef>
                <a:spcPts val="600"/>
              </a:spcBef>
              <a:spcAft>
                <a:spcPts val="0"/>
              </a:spcAft>
              <a:buSzPts val="1350"/>
              <a:buChar char="–"/>
              <a:defRPr sz="1350"/>
            </a:lvl2pPr>
            <a:lvl3pPr indent="-314325" lvl="2" marL="1371600" algn="l">
              <a:spcBef>
                <a:spcPts val="600"/>
              </a:spcBef>
              <a:spcAft>
                <a:spcPts val="0"/>
              </a:spcAft>
              <a:buSzPts val="1350"/>
              <a:buChar char="▪"/>
              <a:defRPr sz="1350"/>
            </a:lvl3pPr>
            <a:lvl4pPr indent="-314325" lvl="3" marL="1828800" algn="l">
              <a:spcBef>
                <a:spcPts val="600"/>
              </a:spcBef>
              <a:spcAft>
                <a:spcPts val="0"/>
              </a:spcAft>
              <a:buSzPts val="1350"/>
              <a:buChar char="•"/>
              <a:defRPr sz="1350"/>
            </a:lvl4pPr>
            <a:lvl5pPr indent="-314325" lvl="4" marL="2286000" algn="l">
              <a:spcBef>
                <a:spcPts val="600"/>
              </a:spcBef>
              <a:spcAft>
                <a:spcPts val="0"/>
              </a:spcAft>
              <a:buSzPts val="1350"/>
              <a:buChar char="»"/>
              <a:defRPr sz="1350"/>
            </a:lvl5pPr>
            <a:lvl6pPr indent="-314325" lvl="5" marL="2743200" algn="l">
              <a:spcBef>
                <a:spcPts val="270"/>
              </a:spcBef>
              <a:spcAft>
                <a:spcPts val="0"/>
              </a:spcAft>
              <a:buClr>
                <a:schemeClr val="dk1"/>
              </a:buClr>
              <a:buSzPts val="1350"/>
              <a:buChar char="•"/>
              <a:defRPr sz="1350"/>
            </a:lvl6pPr>
            <a:lvl7pPr indent="-314325" lvl="6" marL="3200400" algn="l">
              <a:spcBef>
                <a:spcPts val="270"/>
              </a:spcBef>
              <a:spcAft>
                <a:spcPts val="0"/>
              </a:spcAft>
              <a:buClr>
                <a:schemeClr val="dk1"/>
              </a:buClr>
              <a:buSzPts val="1350"/>
              <a:buChar char="•"/>
              <a:defRPr sz="1350"/>
            </a:lvl7pPr>
            <a:lvl8pPr indent="-314325" lvl="7" marL="3657600" algn="l">
              <a:spcBef>
                <a:spcPts val="270"/>
              </a:spcBef>
              <a:spcAft>
                <a:spcPts val="0"/>
              </a:spcAft>
              <a:buClr>
                <a:schemeClr val="dk1"/>
              </a:buClr>
              <a:buSzPts val="1350"/>
              <a:buChar char="•"/>
              <a:defRPr sz="1350"/>
            </a:lvl8pPr>
            <a:lvl9pPr indent="-314325" lvl="8" marL="4114800" algn="l">
              <a:spcBef>
                <a:spcPts val="270"/>
              </a:spcBef>
              <a:spcAft>
                <a:spcPts val="0"/>
              </a:spcAft>
              <a:buClr>
                <a:schemeClr val="dk1"/>
              </a:buClr>
              <a:buSzPts val="1350"/>
              <a:buChar char="•"/>
              <a:defRPr sz="1350"/>
            </a:lvl9pPr>
          </a:lstStyle>
          <a:p/>
        </p:txBody>
      </p:sp>
      <p:sp>
        <p:nvSpPr>
          <p:cNvPr id="231" name="Google Shape;231;p66"/>
          <p:cNvSpPr txBox="1"/>
          <p:nvPr>
            <p:ph idx="11" type="ftr"/>
          </p:nvPr>
        </p:nvSpPr>
        <p:spPr>
          <a:xfrm>
            <a:off x="4752524" y="4913066"/>
            <a:ext cx="4063304" cy="273844"/>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32" name="Google Shape;232;p66"/>
          <p:cNvSpPr txBox="1"/>
          <p:nvPr>
            <p:ph idx="12" type="sldNum"/>
          </p:nvPr>
        </p:nvSpPr>
        <p:spPr>
          <a:xfrm>
            <a:off x="8730919" y="4913066"/>
            <a:ext cx="367464"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3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Assembly_Two column with titles" type="twoTxTwoObj">
  <p:cSld name="TWO_OBJECTS_WITH_TEXT">
    <p:spTree>
      <p:nvGrpSpPr>
        <p:cNvPr id="233" name="Shape 233"/>
        <p:cNvGrpSpPr/>
        <p:nvPr/>
      </p:nvGrpSpPr>
      <p:grpSpPr>
        <a:xfrm>
          <a:off x="0" y="0"/>
          <a:ext cx="0" cy="0"/>
          <a:chOff x="0" y="0"/>
          <a:chExt cx="0" cy="0"/>
        </a:xfrm>
      </p:grpSpPr>
      <p:sp>
        <p:nvSpPr>
          <p:cNvPr id="234" name="Google Shape;234;p67"/>
          <p:cNvSpPr txBox="1"/>
          <p:nvPr>
            <p:ph type="title"/>
          </p:nvPr>
        </p:nvSpPr>
        <p:spPr>
          <a:xfrm>
            <a:off x="322263" y="-7730"/>
            <a:ext cx="8402637" cy="857250"/>
          </a:xfrm>
          <a:prstGeom prst="rect">
            <a:avLst/>
          </a:prstGeom>
          <a:noFill/>
          <a:ln>
            <a:noFill/>
          </a:ln>
        </p:spPr>
        <p:txBody>
          <a:bodyPr anchorCtr="0" anchor="ctr" bIns="45700" lIns="91425" spcFirstLastPara="1" rIns="91425" wrap="square" tIns="45700">
            <a:normAutofit/>
          </a:bodyPr>
          <a:lstStyle>
            <a:lvl1pPr lvl="0" algn="l">
              <a:spcBef>
                <a:spcPts val="0"/>
              </a:spcBef>
              <a:spcAft>
                <a:spcPts val="0"/>
              </a:spcAft>
              <a:buClr>
                <a:schemeClr val="lt2"/>
              </a:buClr>
              <a:buSzPts val="2200"/>
              <a:buFont typeface="Arial"/>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35" name="Google Shape;235;p67"/>
          <p:cNvSpPr txBox="1"/>
          <p:nvPr>
            <p:ph idx="1" type="body"/>
          </p:nvPr>
        </p:nvSpPr>
        <p:spPr>
          <a:xfrm>
            <a:off x="322264" y="1018586"/>
            <a:ext cx="4175125" cy="278815"/>
          </a:xfrm>
          <a:prstGeom prst="rect">
            <a:avLst/>
          </a:prstGeom>
          <a:noFill/>
          <a:ln>
            <a:noFill/>
          </a:ln>
        </p:spPr>
        <p:txBody>
          <a:bodyPr anchorCtr="0" anchor="b" bIns="45700" lIns="91425" spcFirstLastPara="1" rIns="91425" wrap="square" tIns="45700">
            <a:normAutofit/>
          </a:bodyPr>
          <a:lstStyle>
            <a:lvl1pPr indent="-228600" lvl="0" marL="457200" algn="l">
              <a:spcBef>
                <a:spcPts val="600"/>
              </a:spcBef>
              <a:spcAft>
                <a:spcPts val="0"/>
              </a:spcAft>
              <a:buSzPts val="1350"/>
              <a:buNone/>
              <a:defRPr b="1" sz="1350">
                <a:solidFill>
                  <a:schemeClr val="lt2"/>
                </a:solidFill>
              </a:defRPr>
            </a:lvl1pPr>
            <a:lvl2pPr indent="-228600" lvl="1" marL="914400" algn="l">
              <a:spcBef>
                <a:spcPts val="600"/>
              </a:spcBef>
              <a:spcAft>
                <a:spcPts val="0"/>
              </a:spcAft>
              <a:buSzPts val="1500"/>
              <a:buNone/>
              <a:defRPr b="1" sz="1500"/>
            </a:lvl2pPr>
            <a:lvl3pPr indent="-228600" lvl="2" marL="1371600" algn="l">
              <a:spcBef>
                <a:spcPts val="600"/>
              </a:spcBef>
              <a:spcAft>
                <a:spcPts val="0"/>
              </a:spcAft>
              <a:buSzPts val="1350"/>
              <a:buNone/>
              <a:defRPr b="1" sz="1350"/>
            </a:lvl3pPr>
            <a:lvl4pPr indent="-228600" lvl="3" marL="1828800" algn="l">
              <a:spcBef>
                <a:spcPts val="600"/>
              </a:spcBef>
              <a:spcAft>
                <a:spcPts val="0"/>
              </a:spcAft>
              <a:buSzPts val="1200"/>
              <a:buNone/>
              <a:defRPr b="1" sz="1200"/>
            </a:lvl4pPr>
            <a:lvl5pPr indent="-228600" lvl="4" marL="2286000" algn="l">
              <a:spcBef>
                <a:spcPts val="600"/>
              </a:spcBef>
              <a:spcAft>
                <a:spcPts val="0"/>
              </a:spcAft>
              <a:buSzPts val="1200"/>
              <a:buNone/>
              <a:defRPr b="1" sz="1200"/>
            </a:lvl5pPr>
            <a:lvl6pPr indent="-228600" lvl="5" marL="2743200" algn="l">
              <a:spcBef>
                <a:spcPts val="240"/>
              </a:spcBef>
              <a:spcAft>
                <a:spcPts val="0"/>
              </a:spcAft>
              <a:buClr>
                <a:schemeClr val="dk1"/>
              </a:buClr>
              <a:buSzPts val="1200"/>
              <a:buNone/>
              <a:defRPr b="1" sz="1200"/>
            </a:lvl6pPr>
            <a:lvl7pPr indent="-228600" lvl="6" marL="3200400" algn="l">
              <a:spcBef>
                <a:spcPts val="240"/>
              </a:spcBef>
              <a:spcAft>
                <a:spcPts val="0"/>
              </a:spcAft>
              <a:buClr>
                <a:schemeClr val="dk1"/>
              </a:buClr>
              <a:buSzPts val="1200"/>
              <a:buNone/>
              <a:defRPr b="1" sz="1200"/>
            </a:lvl7pPr>
            <a:lvl8pPr indent="-228600" lvl="7" marL="3657600" algn="l">
              <a:spcBef>
                <a:spcPts val="240"/>
              </a:spcBef>
              <a:spcAft>
                <a:spcPts val="0"/>
              </a:spcAft>
              <a:buClr>
                <a:schemeClr val="dk1"/>
              </a:buClr>
              <a:buSzPts val="1200"/>
              <a:buNone/>
              <a:defRPr b="1" sz="1200"/>
            </a:lvl8pPr>
            <a:lvl9pPr indent="-228600" lvl="8" marL="4114800" algn="l">
              <a:spcBef>
                <a:spcPts val="240"/>
              </a:spcBef>
              <a:spcAft>
                <a:spcPts val="0"/>
              </a:spcAft>
              <a:buClr>
                <a:schemeClr val="dk1"/>
              </a:buClr>
              <a:buSzPts val="1200"/>
              <a:buNone/>
              <a:defRPr b="1" sz="1200"/>
            </a:lvl9pPr>
          </a:lstStyle>
          <a:p/>
        </p:txBody>
      </p:sp>
      <p:sp>
        <p:nvSpPr>
          <p:cNvPr id="236" name="Google Shape;236;p67"/>
          <p:cNvSpPr txBox="1"/>
          <p:nvPr>
            <p:ph idx="2" type="body"/>
          </p:nvPr>
        </p:nvSpPr>
        <p:spPr>
          <a:xfrm>
            <a:off x="322264" y="1307783"/>
            <a:ext cx="4175125" cy="3511867"/>
          </a:xfrm>
          <a:prstGeom prst="rect">
            <a:avLst/>
          </a:prstGeom>
          <a:noFill/>
          <a:ln>
            <a:noFill/>
          </a:ln>
        </p:spPr>
        <p:txBody>
          <a:bodyPr anchorCtr="0" anchor="t" bIns="45700" lIns="91425" spcFirstLastPara="1" rIns="91425" wrap="square" tIns="45700">
            <a:normAutofit/>
          </a:bodyPr>
          <a:lstStyle>
            <a:lvl1pPr indent="-314325" lvl="0" marL="457200" algn="l">
              <a:spcBef>
                <a:spcPts val="600"/>
              </a:spcBef>
              <a:spcAft>
                <a:spcPts val="0"/>
              </a:spcAft>
              <a:buSzPts val="1350"/>
              <a:buChar char="•"/>
              <a:defRPr sz="1350"/>
            </a:lvl1pPr>
            <a:lvl2pPr indent="-314325" lvl="1" marL="914400" algn="l">
              <a:spcBef>
                <a:spcPts val="600"/>
              </a:spcBef>
              <a:spcAft>
                <a:spcPts val="0"/>
              </a:spcAft>
              <a:buSzPts val="1350"/>
              <a:buChar char="–"/>
              <a:defRPr sz="1350"/>
            </a:lvl2pPr>
            <a:lvl3pPr indent="-314325" lvl="2" marL="1371600" algn="l">
              <a:spcBef>
                <a:spcPts val="600"/>
              </a:spcBef>
              <a:spcAft>
                <a:spcPts val="0"/>
              </a:spcAft>
              <a:buSzPts val="1350"/>
              <a:buChar char="▪"/>
              <a:defRPr sz="1350"/>
            </a:lvl3pPr>
            <a:lvl4pPr indent="-314325" lvl="3" marL="1828800" algn="l">
              <a:spcBef>
                <a:spcPts val="600"/>
              </a:spcBef>
              <a:spcAft>
                <a:spcPts val="0"/>
              </a:spcAft>
              <a:buSzPts val="1350"/>
              <a:buChar char="•"/>
              <a:defRPr sz="1350"/>
            </a:lvl4pPr>
            <a:lvl5pPr indent="-314325" lvl="4" marL="2286000" algn="l">
              <a:spcBef>
                <a:spcPts val="600"/>
              </a:spcBef>
              <a:spcAft>
                <a:spcPts val="0"/>
              </a:spcAft>
              <a:buSzPts val="1350"/>
              <a:buChar char="»"/>
              <a:defRPr sz="1350"/>
            </a:lvl5pPr>
            <a:lvl6pPr indent="-304800" lvl="5" marL="2743200" algn="l">
              <a:spcBef>
                <a:spcPts val="240"/>
              </a:spcBef>
              <a:spcAft>
                <a:spcPts val="0"/>
              </a:spcAft>
              <a:buClr>
                <a:schemeClr val="dk1"/>
              </a:buClr>
              <a:buSzPts val="1200"/>
              <a:buChar char="•"/>
              <a:defRPr sz="1200"/>
            </a:lvl6pPr>
            <a:lvl7pPr indent="-304800" lvl="6" marL="3200400" algn="l">
              <a:spcBef>
                <a:spcPts val="240"/>
              </a:spcBef>
              <a:spcAft>
                <a:spcPts val="0"/>
              </a:spcAft>
              <a:buClr>
                <a:schemeClr val="dk1"/>
              </a:buClr>
              <a:buSzPts val="1200"/>
              <a:buChar char="•"/>
              <a:defRPr sz="1200"/>
            </a:lvl7pPr>
            <a:lvl8pPr indent="-304800" lvl="7" marL="3657600" algn="l">
              <a:spcBef>
                <a:spcPts val="240"/>
              </a:spcBef>
              <a:spcAft>
                <a:spcPts val="0"/>
              </a:spcAft>
              <a:buClr>
                <a:schemeClr val="dk1"/>
              </a:buClr>
              <a:buSzPts val="1200"/>
              <a:buChar char="•"/>
              <a:defRPr sz="1200"/>
            </a:lvl8pPr>
            <a:lvl9pPr indent="-304800" lvl="8" marL="4114800" algn="l">
              <a:spcBef>
                <a:spcPts val="240"/>
              </a:spcBef>
              <a:spcAft>
                <a:spcPts val="0"/>
              </a:spcAft>
              <a:buClr>
                <a:schemeClr val="dk1"/>
              </a:buClr>
              <a:buSzPts val="1200"/>
              <a:buChar char="•"/>
              <a:defRPr sz="1200"/>
            </a:lvl9pPr>
          </a:lstStyle>
          <a:p/>
        </p:txBody>
      </p:sp>
      <p:sp>
        <p:nvSpPr>
          <p:cNvPr id="237" name="Google Shape;237;p67"/>
          <p:cNvSpPr txBox="1"/>
          <p:nvPr>
            <p:ph idx="3" type="body"/>
          </p:nvPr>
        </p:nvSpPr>
        <p:spPr>
          <a:xfrm>
            <a:off x="4645025" y="1018586"/>
            <a:ext cx="4154488" cy="278815"/>
          </a:xfrm>
          <a:prstGeom prst="rect">
            <a:avLst/>
          </a:prstGeom>
          <a:noFill/>
          <a:ln>
            <a:noFill/>
          </a:ln>
        </p:spPr>
        <p:txBody>
          <a:bodyPr anchorCtr="0" anchor="b" bIns="45700" lIns="91425" spcFirstLastPara="1" rIns="91425" wrap="square" tIns="45700">
            <a:normAutofit/>
          </a:bodyPr>
          <a:lstStyle>
            <a:lvl1pPr indent="-228600" lvl="0" marL="457200" algn="l">
              <a:spcBef>
                <a:spcPts val="600"/>
              </a:spcBef>
              <a:spcAft>
                <a:spcPts val="0"/>
              </a:spcAft>
              <a:buSzPts val="1350"/>
              <a:buNone/>
              <a:defRPr b="1" sz="1350">
                <a:solidFill>
                  <a:schemeClr val="lt2"/>
                </a:solidFill>
              </a:defRPr>
            </a:lvl1pPr>
            <a:lvl2pPr indent="-228600" lvl="1" marL="914400" algn="l">
              <a:spcBef>
                <a:spcPts val="600"/>
              </a:spcBef>
              <a:spcAft>
                <a:spcPts val="0"/>
              </a:spcAft>
              <a:buSzPts val="1500"/>
              <a:buNone/>
              <a:defRPr b="1" sz="1500"/>
            </a:lvl2pPr>
            <a:lvl3pPr indent="-228600" lvl="2" marL="1371600" algn="l">
              <a:spcBef>
                <a:spcPts val="600"/>
              </a:spcBef>
              <a:spcAft>
                <a:spcPts val="0"/>
              </a:spcAft>
              <a:buSzPts val="1350"/>
              <a:buNone/>
              <a:defRPr b="1" sz="1350"/>
            </a:lvl3pPr>
            <a:lvl4pPr indent="-228600" lvl="3" marL="1828800" algn="l">
              <a:spcBef>
                <a:spcPts val="600"/>
              </a:spcBef>
              <a:spcAft>
                <a:spcPts val="0"/>
              </a:spcAft>
              <a:buSzPts val="1200"/>
              <a:buNone/>
              <a:defRPr b="1" sz="1200"/>
            </a:lvl4pPr>
            <a:lvl5pPr indent="-228600" lvl="4" marL="2286000" algn="l">
              <a:spcBef>
                <a:spcPts val="600"/>
              </a:spcBef>
              <a:spcAft>
                <a:spcPts val="0"/>
              </a:spcAft>
              <a:buSzPts val="1200"/>
              <a:buNone/>
              <a:defRPr b="1" sz="1200"/>
            </a:lvl5pPr>
            <a:lvl6pPr indent="-228600" lvl="5" marL="2743200" algn="l">
              <a:spcBef>
                <a:spcPts val="240"/>
              </a:spcBef>
              <a:spcAft>
                <a:spcPts val="0"/>
              </a:spcAft>
              <a:buClr>
                <a:schemeClr val="dk1"/>
              </a:buClr>
              <a:buSzPts val="1200"/>
              <a:buNone/>
              <a:defRPr b="1" sz="1200"/>
            </a:lvl6pPr>
            <a:lvl7pPr indent="-228600" lvl="6" marL="3200400" algn="l">
              <a:spcBef>
                <a:spcPts val="240"/>
              </a:spcBef>
              <a:spcAft>
                <a:spcPts val="0"/>
              </a:spcAft>
              <a:buClr>
                <a:schemeClr val="dk1"/>
              </a:buClr>
              <a:buSzPts val="1200"/>
              <a:buNone/>
              <a:defRPr b="1" sz="1200"/>
            </a:lvl7pPr>
            <a:lvl8pPr indent="-228600" lvl="7" marL="3657600" algn="l">
              <a:spcBef>
                <a:spcPts val="240"/>
              </a:spcBef>
              <a:spcAft>
                <a:spcPts val="0"/>
              </a:spcAft>
              <a:buClr>
                <a:schemeClr val="dk1"/>
              </a:buClr>
              <a:buSzPts val="1200"/>
              <a:buNone/>
              <a:defRPr b="1" sz="1200"/>
            </a:lvl8pPr>
            <a:lvl9pPr indent="-228600" lvl="8" marL="4114800" algn="l">
              <a:spcBef>
                <a:spcPts val="240"/>
              </a:spcBef>
              <a:spcAft>
                <a:spcPts val="0"/>
              </a:spcAft>
              <a:buClr>
                <a:schemeClr val="dk1"/>
              </a:buClr>
              <a:buSzPts val="1200"/>
              <a:buNone/>
              <a:defRPr b="1" sz="1200"/>
            </a:lvl9pPr>
          </a:lstStyle>
          <a:p/>
        </p:txBody>
      </p:sp>
      <p:sp>
        <p:nvSpPr>
          <p:cNvPr id="238" name="Google Shape;238;p67"/>
          <p:cNvSpPr txBox="1"/>
          <p:nvPr>
            <p:ph idx="4" type="body"/>
          </p:nvPr>
        </p:nvSpPr>
        <p:spPr>
          <a:xfrm>
            <a:off x="4645025" y="1307783"/>
            <a:ext cx="4154488" cy="3511867"/>
          </a:xfrm>
          <a:prstGeom prst="rect">
            <a:avLst/>
          </a:prstGeom>
          <a:noFill/>
          <a:ln>
            <a:noFill/>
          </a:ln>
        </p:spPr>
        <p:txBody>
          <a:bodyPr anchorCtr="0" anchor="t" bIns="45700" lIns="91425" spcFirstLastPara="1" rIns="91425" wrap="square" tIns="45700">
            <a:normAutofit/>
          </a:bodyPr>
          <a:lstStyle>
            <a:lvl1pPr indent="-314325" lvl="0" marL="457200" algn="l">
              <a:spcBef>
                <a:spcPts val="600"/>
              </a:spcBef>
              <a:spcAft>
                <a:spcPts val="0"/>
              </a:spcAft>
              <a:buSzPts val="1350"/>
              <a:buChar char="•"/>
              <a:defRPr sz="1350"/>
            </a:lvl1pPr>
            <a:lvl2pPr indent="-314325" lvl="1" marL="914400" algn="l">
              <a:spcBef>
                <a:spcPts val="600"/>
              </a:spcBef>
              <a:spcAft>
                <a:spcPts val="0"/>
              </a:spcAft>
              <a:buSzPts val="1350"/>
              <a:buChar char="–"/>
              <a:defRPr sz="1350"/>
            </a:lvl2pPr>
            <a:lvl3pPr indent="-314325" lvl="2" marL="1371600" algn="l">
              <a:spcBef>
                <a:spcPts val="600"/>
              </a:spcBef>
              <a:spcAft>
                <a:spcPts val="0"/>
              </a:spcAft>
              <a:buSzPts val="1350"/>
              <a:buChar char="▪"/>
              <a:defRPr sz="1350"/>
            </a:lvl3pPr>
            <a:lvl4pPr indent="-314325" lvl="3" marL="1828800" algn="l">
              <a:spcBef>
                <a:spcPts val="600"/>
              </a:spcBef>
              <a:spcAft>
                <a:spcPts val="0"/>
              </a:spcAft>
              <a:buSzPts val="1350"/>
              <a:buChar char="•"/>
              <a:defRPr sz="1350"/>
            </a:lvl4pPr>
            <a:lvl5pPr indent="-314325" lvl="4" marL="2286000" algn="l">
              <a:spcBef>
                <a:spcPts val="600"/>
              </a:spcBef>
              <a:spcAft>
                <a:spcPts val="0"/>
              </a:spcAft>
              <a:buSzPts val="1350"/>
              <a:buChar char="»"/>
              <a:defRPr sz="1350"/>
            </a:lvl5pPr>
            <a:lvl6pPr indent="-304800" lvl="5" marL="2743200" algn="l">
              <a:spcBef>
                <a:spcPts val="240"/>
              </a:spcBef>
              <a:spcAft>
                <a:spcPts val="0"/>
              </a:spcAft>
              <a:buClr>
                <a:schemeClr val="dk1"/>
              </a:buClr>
              <a:buSzPts val="1200"/>
              <a:buChar char="•"/>
              <a:defRPr sz="1200"/>
            </a:lvl6pPr>
            <a:lvl7pPr indent="-304800" lvl="6" marL="3200400" algn="l">
              <a:spcBef>
                <a:spcPts val="240"/>
              </a:spcBef>
              <a:spcAft>
                <a:spcPts val="0"/>
              </a:spcAft>
              <a:buClr>
                <a:schemeClr val="dk1"/>
              </a:buClr>
              <a:buSzPts val="1200"/>
              <a:buChar char="•"/>
              <a:defRPr sz="1200"/>
            </a:lvl7pPr>
            <a:lvl8pPr indent="-304800" lvl="7" marL="3657600" algn="l">
              <a:spcBef>
                <a:spcPts val="240"/>
              </a:spcBef>
              <a:spcAft>
                <a:spcPts val="0"/>
              </a:spcAft>
              <a:buClr>
                <a:schemeClr val="dk1"/>
              </a:buClr>
              <a:buSzPts val="1200"/>
              <a:buChar char="•"/>
              <a:defRPr sz="1200"/>
            </a:lvl8pPr>
            <a:lvl9pPr indent="-304800" lvl="8" marL="4114800" algn="l">
              <a:spcBef>
                <a:spcPts val="240"/>
              </a:spcBef>
              <a:spcAft>
                <a:spcPts val="0"/>
              </a:spcAft>
              <a:buClr>
                <a:schemeClr val="dk1"/>
              </a:buClr>
              <a:buSzPts val="1200"/>
              <a:buChar char="•"/>
              <a:defRPr sz="1200"/>
            </a:lvl9pPr>
          </a:lstStyle>
          <a:p/>
        </p:txBody>
      </p:sp>
      <p:sp>
        <p:nvSpPr>
          <p:cNvPr id="239" name="Google Shape;239;p67"/>
          <p:cNvSpPr txBox="1"/>
          <p:nvPr>
            <p:ph idx="11" type="ftr"/>
          </p:nvPr>
        </p:nvSpPr>
        <p:spPr>
          <a:xfrm>
            <a:off x="4752524" y="4913066"/>
            <a:ext cx="4063304" cy="273844"/>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40" name="Google Shape;240;p67"/>
          <p:cNvSpPr txBox="1"/>
          <p:nvPr>
            <p:ph idx="12" type="sldNum"/>
          </p:nvPr>
        </p:nvSpPr>
        <p:spPr>
          <a:xfrm>
            <a:off x="8730919" y="4913066"/>
            <a:ext cx="367464"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3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Assembly_Blank" type="blank">
  <p:cSld name="BLANK">
    <p:spTree>
      <p:nvGrpSpPr>
        <p:cNvPr id="241" name="Shape 241"/>
        <p:cNvGrpSpPr/>
        <p:nvPr/>
      </p:nvGrpSpPr>
      <p:grpSpPr>
        <a:xfrm>
          <a:off x="0" y="0"/>
          <a:ext cx="0" cy="0"/>
          <a:chOff x="0" y="0"/>
          <a:chExt cx="0" cy="0"/>
        </a:xfrm>
      </p:grpSpPr>
      <p:sp>
        <p:nvSpPr>
          <p:cNvPr id="242" name="Google Shape;242;p68"/>
          <p:cNvSpPr txBox="1"/>
          <p:nvPr>
            <p:ph idx="11" type="ftr"/>
          </p:nvPr>
        </p:nvSpPr>
        <p:spPr>
          <a:xfrm>
            <a:off x="4752524" y="4913066"/>
            <a:ext cx="4063304" cy="273844"/>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43" name="Google Shape;243;p68"/>
          <p:cNvSpPr txBox="1"/>
          <p:nvPr>
            <p:ph idx="12" type="sldNum"/>
          </p:nvPr>
        </p:nvSpPr>
        <p:spPr>
          <a:xfrm>
            <a:off x="8730919" y="4913066"/>
            <a:ext cx="367464"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3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255" name="Shape 255"/>
        <p:cNvGrpSpPr/>
        <p:nvPr/>
      </p:nvGrpSpPr>
      <p:grpSpPr>
        <a:xfrm>
          <a:off x="0" y="0"/>
          <a:ext cx="0" cy="0"/>
          <a:chOff x="0" y="0"/>
          <a:chExt cx="0" cy="0"/>
        </a:xfrm>
      </p:grpSpPr>
      <p:sp>
        <p:nvSpPr>
          <p:cNvPr id="256" name="Google Shape;256;p26"/>
          <p:cNvSpPr txBox="1"/>
          <p:nvPr>
            <p:ph type="title"/>
          </p:nvPr>
        </p:nvSpPr>
        <p:spPr>
          <a:xfrm>
            <a:off x="322263" y="-7730"/>
            <a:ext cx="8402637" cy="857250"/>
          </a:xfrm>
          <a:prstGeom prst="rect">
            <a:avLst/>
          </a:prstGeom>
          <a:noFill/>
          <a:ln>
            <a:noFill/>
          </a:ln>
        </p:spPr>
        <p:txBody>
          <a:bodyPr anchorCtr="0" anchor="ctr" bIns="45700" lIns="91425" spcFirstLastPara="1" rIns="91425" wrap="square" tIns="45700">
            <a:normAutofit/>
          </a:bodyPr>
          <a:lstStyle>
            <a:lvl1pPr lvl="0" algn="l">
              <a:spcBef>
                <a:spcPts val="0"/>
              </a:spcBef>
              <a:spcAft>
                <a:spcPts val="0"/>
              </a:spcAft>
              <a:buClr>
                <a:schemeClr val="lt2"/>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57" name="Google Shape;257;p26"/>
          <p:cNvSpPr txBox="1"/>
          <p:nvPr>
            <p:ph idx="1" type="body"/>
          </p:nvPr>
        </p:nvSpPr>
        <p:spPr>
          <a:xfrm>
            <a:off x="322263" y="974612"/>
            <a:ext cx="8402637" cy="3844587"/>
          </a:xfrm>
          <a:prstGeom prst="rect">
            <a:avLst/>
          </a:prstGeom>
          <a:noFill/>
          <a:ln>
            <a:noFill/>
          </a:ln>
        </p:spPr>
        <p:txBody>
          <a:bodyPr anchorCtr="0" anchor="t" bIns="45700" lIns="91425" spcFirstLastPara="1" rIns="91425" wrap="square" tIns="45700">
            <a:normAutofit/>
          </a:bodyPr>
          <a:lstStyle>
            <a:lvl1pPr indent="-342900" lvl="0" marL="457200" algn="l">
              <a:spcBef>
                <a:spcPts val="600"/>
              </a:spcBef>
              <a:spcAft>
                <a:spcPts val="0"/>
              </a:spcAft>
              <a:buSzPts val="1800"/>
              <a:buChar char="•"/>
              <a:defRPr/>
            </a:lvl1pPr>
            <a:lvl2pPr indent="-342900" lvl="1" marL="914400" algn="l">
              <a:spcBef>
                <a:spcPts val="600"/>
              </a:spcBef>
              <a:spcAft>
                <a:spcPts val="0"/>
              </a:spcAft>
              <a:buSzPts val="1800"/>
              <a:buChar char="–"/>
              <a:defRPr/>
            </a:lvl2pPr>
            <a:lvl3pPr indent="-342900" lvl="2" marL="1371600" algn="l">
              <a:spcBef>
                <a:spcPts val="600"/>
              </a:spcBef>
              <a:spcAft>
                <a:spcPts val="0"/>
              </a:spcAft>
              <a:buSzPts val="1800"/>
              <a:buChar char="▪"/>
              <a:defRPr/>
            </a:lvl3pPr>
            <a:lvl4pPr indent="-342900" lvl="3" marL="1828800" algn="l">
              <a:spcBef>
                <a:spcPts val="600"/>
              </a:spcBef>
              <a:spcAft>
                <a:spcPts val="0"/>
              </a:spcAft>
              <a:buSzPts val="1800"/>
              <a:buChar char="•"/>
              <a:defRPr/>
            </a:lvl4pPr>
            <a:lvl5pPr indent="-342900" lvl="4" marL="2286000" algn="l">
              <a:spcBef>
                <a:spcPts val="600"/>
              </a:spcBef>
              <a:spcAft>
                <a:spcPts val="0"/>
              </a:spcAft>
              <a:buSzPts val="1800"/>
              <a:buChar char="»"/>
              <a:defRPr/>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
        <p:nvSpPr>
          <p:cNvPr id="258" name="Google Shape;258;p26"/>
          <p:cNvSpPr txBox="1"/>
          <p:nvPr>
            <p:ph idx="11" type="ftr"/>
          </p:nvPr>
        </p:nvSpPr>
        <p:spPr>
          <a:xfrm>
            <a:off x="4752524" y="4913066"/>
            <a:ext cx="4063304" cy="273844"/>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59" name="Google Shape;259;p26"/>
          <p:cNvSpPr txBox="1"/>
          <p:nvPr>
            <p:ph idx="12" type="sldNum"/>
          </p:nvPr>
        </p:nvSpPr>
        <p:spPr>
          <a:xfrm>
            <a:off x="8730919" y="4913066"/>
            <a:ext cx="367464" cy="273844"/>
          </a:xfrm>
          <a:prstGeom prst="rect">
            <a:avLst/>
          </a:prstGeom>
          <a:noFill/>
          <a:ln>
            <a:noFill/>
          </a:ln>
        </p:spPr>
        <p:txBody>
          <a:bodyPr anchorCtr="0" anchor="ctr" bIns="45700" lIns="91425" spcFirstLastPara="1" rIns="91425" wrap="square" tIns="45700">
            <a:noAutofit/>
          </a:bodyPr>
          <a:lstStyle>
            <a:lvl1pPr indent="0" lvl="0" marL="0" algn="ctr">
              <a:spcBef>
                <a:spcPts val="0"/>
              </a:spcBef>
              <a:buNone/>
              <a:defRPr b="0" i="0" sz="700" u="none" cap="none" strike="noStrike">
                <a:solidFill>
                  <a:schemeClr val="lt1"/>
                </a:solidFill>
                <a:latin typeface="Arial"/>
                <a:ea typeface="Arial"/>
                <a:cs typeface="Arial"/>
                <a:sym typeface="Arial"/>
              </a:defRPr>
            </a:lvl1pPr>
            <a:lvl2pPr indent="0" lvl="1" marL="0" algn="ctr">
              <a:spcBef>
                <a:spcPts val="0"/>
              </a:spcBef>
              <a:buNone/>
              <a:defRPr b="0" i="0" sz="700" u="none" cap="none" strike="noStrike">
                <a:solidFill>
                  <a:schemeClr val="lt1"/>
                </a:solidFill>
                <a:latin typeface="Arial"/>
                <a:ea typeface="Arial"/>
                <a:cs typeface="Arial"/>
                <a:sym typeface="Arial"/>
              </a:defRPr>
            </a:lvl2pPr>
            <a:lvl3pPr indent="0" lvl="2" marL="0" algn="ctr">
              <a:spcBef>
                <a:spcPts val="0"/>
              </a:spcBef>
              <a:buNone/>
              <a:defRPr b="0" i="0" sz="700" u="none" cap="none" strike="noStrike">
                <a:solidFill>
                  <a:schemeClr val="lt1"/>
                </a:solidFill>
                <a:latin typeface="Arial"/>
                <a:ea typeface="Arial"/>
                <a:cs typeface="Arial"/>
                <a:sym typeface="Arial"/>
              </a:defRPr>
            </a:lvl3pPr>
            <a:lvl4pPr indent="0" lvl="3" marL="0" algn="ctr">
              <a:spcBef>
                <a:spcPts val="0"/>
              </a:spcBef>
              <a:buNone/>
              <a:defRPr b="0" i="0" sz="700" u="none" cap="none" strike="noStrike">
                <a:solidFill>
                  <a:schemeClr val="lt1"/>
                </a:solidFill>
                <a:latin typeface="Arial"/>
                <a:ea typeface="Arial"/>
                <a:cs typeface="Arial"/>
                <a:sym typeface="Arial"/>
              </a:defRPr>
            </a:lvl4pPr>
            <a:lvl5pPr indent="0" lvl="4" marL="0" algn="ctr">
              <a:spcBef>
                <a:spcPts val="0"/>
              </a:spcBef>
              <a:buNone/>
              <a:defRPr b="0" i="0" sz="700" u="none" cap="none" strike="noStrike">
                <a:solidFill>
                  <a:schemeClr val="lt1"/>
                </a:solidFill>
                <a:latin typeface="Arial"/>
                <a:ea typeface="Arial"/>
                <a:cs typeface="Arial"/>
                <a:sym typeface="Arial"/>
              </a:defRPr>
            </a:lvl5pPr>
            <a:lvl6pPr indent="0" lvl="5" marL="0" algn="ctr">
              <a:spcBef>
                <a:spcPts val="0"/>
              </a:spcBef>
              <a:buNone/>
              <a:defRPr b="0" i="0" sz="700" u="none" cap="none" strike="noStrike">
                <a:solidFill>
                  <a:schemeClr val="lt1"/>
                </a:solidFill>
                <a:latin typeface="Arial"/>
                <a:ea typeface="Arial"/>
                <a:cs typeface="Arial"/>
                <a:sym typeface="Arial"/>
              </a:defRPr>
            </a:lvl6pPr>
            <a:lvl7pPr indent="0" lvl="6" marL="0" algn="ctr">
              <a:spcBef>
                <a:spcPts val="0"/>
              </a:spcBef>
              <a:buNone/>
              <a:defRPr b="0" i="0" sz="700" u="none" cap="none" strike="noStrike">
                <a:solidFill>
                  <a:schemeClr val="lt1"/>
                </a:solidFill>
                <a:latin typeface="Arial"/>
                <a:ea typeface="Arial"/>
                <a:cs typeface="Arial"/>
                <a:sym typeface="Arial"/>
              </a:defRPr>
            </a:lvl7pPr>
            <a:lvl8pPr indent="0" lvl="7" marL="0" algn="ctr">
              <a:spcBef>
                <a:spcPts val="0"/>
              </a:spcBef>
              <a:buNone/>
              <a:defRPr b="0" i="0" sz="700" u="none" cap="none" strike="noStrike">
                <a:solidFill>
                  <a:schemeClr val="lt1"/>
                </a:solidFill>
                <a:latin typeface="Arial"/>
                <a:ea typeface="Arial"/>
                <a:cs typeface="Arial"/>
                <a:sym typeface="Arial"/>
              </a:defRPr>
            </a:lvl8pPr>
            <a:lvl9pPr indent="0" lvl="8" marL="0" algn="ctr">
              <a:spcBef>
                <a:spcPts val="0"/>
              </a:spcBef>
              <a:buNone/>
              <a:defRPr b="0" i="0" sz="700" u="none" cap="none" strike="noStrike">
                <a:solidFill>
                  <a:schemeClr val="lt1"/>
                </a:solidFill>
                <a:latin typeface="Arial"/>
                <a:ea typeface="Arial"/>
                <a:cs typeface="Arial"/>
                <a:sym typeface="Arial"/>
              </a:defRPr>
            </a:lvl9pPr>
          </a:lstStyle>
          <a:p>
            <a:pPr indent="0" lvl="0" marL="0" rtl="0" algn="ct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_Title Slide" type="title">
  <p:cSld name="TITLE">
    <p:spTree>
      <p:nvGrpSpPr>
        <p:cNvPr id="260" name="Shape 260"/>
        <p:cNvGrpSpPr/>
        <p:nvPr/>
      </p:nvGrpSpPr>
      <p:grpSpPr>
        <a:xfrm>
          <a:off x="0" y="0"/>
          <a:ext cx="0" cy="0"/>
          <a:chOff x="0" y="0"/>
          <a:chExt cx="0" cy="0"/>
        </a:xfrm>
      </p:grpSpPr>
      <p:pic>
        <p:nvPicPr>
          <p:cNvPr id="261" name="Google Shape;261;p69"/>
          <p:cNvPicPr preferRelativeResize="0"/>
          <p:nvPr/>
        </p:nvPicPr>
        <p:blipFill rotWithShape="1">
          <a:blip r:embed="rId2">
            <a:alphaModFix/>
          </a:blip>
          <a:srcRect b="0" l="0" r="0" t="0"/>
          <a:stretch/>
        </p:blipFill>
        <p:spPr>
          <a:xfrm>
            <a:off x="0" y="0"/>
            <a:ext cx="9144000" cy="5143500"/>
          </a:xfrm>
          <a:prstGeom prst="rect">
            <a:avLst/>
          </a:prstGeom>
          <a:noFill/>
          <a:ln>
            <a:noFill/>
          </a:ln>
        </p:spPr>
      </p:pic>
      <p:sp>
        <p:nvSpPr>
          <p:cNvPr id="262" name="Google Shape;262;p69"/>
          <p:cNvSpPr txBox="1"/>
          <p:nvPr>
            <p:ph type="ctrTitle"/>
          </p:nvPr>
        </p:nvSpPr>
        <p:spPr>
          <a:xfrm>
            <a:off x="2943000" y="1160289"/>
            <a:ext cx="5781900" cy="2881513"/>
          </a:xfrm>
          <a:prstGeom prst="rect">
            <a:avLst/>
          </a:prstGeom>
          <a:noFill/>
          <a:ln>
            <a:noFill/>
          </a:ln>
        </p:spPr>
        <p:txBody>
          <a:bodyPr anchorCtr="0" anchor="ctr" bIns="45700" lIns="91425" spcFirstLastPara="1" rIns="91425" wrap="square" tIns="45700">
            <a:normAutofit/>
          </a:bodyPr>
          <a:lstStyle>
            <a:lvl1pPr lvl="0" algn="l">
              <a:spcBef>
                <a:spcPts val="0"/>
              </a:spcBef>
              <a:spcAft>
                <a:spcPts val="0"/>
              </a:spcAft>
              <a:buClr>
                <a:schemeClr val="lt2"/>
              </a:buClr>
              <a:buSzPts val="2600"/>
              <a:buFont typeface="Arial"/>
              <a:buNone/>
              <a:defRPr sz="2600">
                <a:solidFill>
                  <a:schemeClr val="lt2"/>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63" name="Google Shape;263;p69"/>
          <p:cNvSpPr txBox="1"/>
          <p:nvPr>
            <p:ph idx="1" type="subTitle"/>
          </p:nvPr>
        </p:nvSpPr>
        <p:spPr>
          <a:xfrm>
            <a:off x="2950143" y="3439065"/>
            <a:ext cx="5781901" cy="1321846"/>
          </a:xfrm>
          <a:prstGeom prst="rect">
            <a:avLst/>
          </a:prstGeom>
          <a:noFill/>
          <a:ln>
            <a:noFill/>
          </a:ln>
        </p:spPr>
        <p:txBody>
          <a:bodyPr anchorCtr="0" anchor="t" bIns="45700" lIns="91425" spcFirstLastPara="1" rIns="91425" wrap="square" tIns="45700">
            <a:normAutofit/>
          </a:bodyPr>
          <a:lstStyle>
            <a:lvl1pPr lvl="0" algn="l">
              <a:spcBef>
                <a:spcPts val="600"/>
              </a:spcBef>
              <a:spcAft>
                <a:spcPts val="0"/>
              </a:spcAft>
              <a:buSzPts val="1350"/>
              <a:buNone/>
              <a:defRPr b="1">
                <a:solidFill>
                  <a:schemeClr val="dk1"/>
                </a:solidFill>
              </a:defRPr>
            </a:lvl1pPr>
            <a:lvl2pPr lvl="1" algn="ctr">
              <a:spcBef>
                <a:spcPts val="600"/>
              </a:spcBef>
              <a:spcAft>
                <a:spcPts val="0"/>
              </a:spcAft>
              <a:buSzPts val="1350"/>
              <a:buNone/>
              <a:defRPr>
                <a:solidFill>
                  <a:srgbClr val="9A9EA3"/>
                </a:solidFill>
              </a:defRPr>
            </a:lvl2pPr>
            <a:lvl3pPr lvl="2" algn="ctr">
              <a:spcBef>
                <a:spcPts val="600"/>
              </a:spcBef>
              <a:spcAft>
                <a:spcPts val="0"/>
              </a:spcAft>
              <a:buSzPts val="1350"/>
              <a:buNone/>
              <a:defRPr>
                <a:solidFill>
                  <a:srgbClr val="9A9EA3"/>
                </a:solidFill>
              </a:defRPr>
            </a:lvl3pPr>
            <a:lvl4pPr lvl="3" algn="ctr">
              <a:spcBef>
                <a:spcPts val="600"/>
              </a:spcBef>
              <a:spcAft>
                <a:spcPts val="0"/>
              </a:spcAft>
              <a:buSzPts val="1350"/>
              <a:buNone/>
              <a:defRPr>
                <a:solidFill>
                  <a:srgbClr val="9A9EA3"/>
                </a:solidFill>
              </a:defRPr>
            </a:lvl4pPr>
            <a:lvl5pPr lvl="4" algn="ctr">
              <a:spcBef>
                <a:spcPts val="600"/>
              </a:spcBef>
              <a:spcAft>
                <a:spcPts val="0"/>
              </a:spcAft>
              <a:buSzPts val="1350"/>
              <a:buNone/>
              <a:defRPr>
                <a:solidFill>
                  <a:srgbClr val="9A9EA3"/>
                </a:solidFill>
              </a:defRPr>
            </a:lvl5pPr>
            <a:lvl6pPr lvl="5" algn="ctr">
              <a:spcBef>
                <a:spcPts val="300"/>
              </a:spcBef>
              <a:spcAft>
                <a:spcPts val="0"/>
              </a:spcAft>
              <a:buClr>
                <a:srgbClr val="9A9EA3"/>
              </a:buClr>
              <a:buSzPts val="1500"/>
              <a:buNone/>
              <a:defRPr>
                <a:solidFill>
                  <a:srgbClr val="9A9EA3"/>
                </a:solidFill>
              </a:defRPr>
            </a:lvl6pPr>
            <a:lvl7pPr lvl="6" algn="ctr">
              <a:spcBef>
                <a:spcPts val="300"/>
              </a:spcBef>
              <a:spcAft>
                <a:spcPts val="0"/>
              </a:spcAft>
              <a:buClr>
                <a:srgbClr val="9A9EA3"/>
              </a:buClr>
              <a:buSzPts val="1500"/>
              <a:buNone/>
              <a:defRPr>
                <a:solidFill>
                  <a:srgbClr val="9A9EA3"/>
                </a:solidFill>
              </a:defRPr>
            </a:lvl7pPr>
            <a:lvl8pPr lvl="7" algn="ctr">
              <a:spcBef>
                <a:spcPts val="300"/>
              </a:spcBef>
              <a:spcAft>
                <a:spcPts val="0"/>
              </a:spcAft>
              <a:buClr>
                <a:srgbClr val="9A9EA3"/>
              </a:buClr>
              <a:buSzPts val="1500"/>
              <a:buNone/>
              <a:defRPr>
                <a:solidFill>
                  <a:srgbClr val="9A9EA3"/>
                </a:solidFill>
              </a:defRPr>
            </a:lvl8pPr>
            <a:lvl9pPr lvl="8" algn="ctr">
              <a:spcBef>
                <a:spcPts val="300"/>
              </a:spcBef>
              <a:spcAft>
                <a:spcPts val="0"/>
              </a:spcAft>
              <a:buClr>
                <a:srgbClr val="9A9EA3"/>
              </a:buClr>
              <a:buSzPts val="1500"/>
              <a:buNone/>
              <a:defRPr>
                <a:solidFill>
                  <a:srgbClr val="9A9EA3"/>
                </a:solidFill>
              </a:defRPr>
            </a:lvl9pPr>
          </a:lstStyle>
          <a:p/>
        </p:txBody>
      </p:sp>
      <p:sp>
        <p:nvSpPr>
          <p:cNvPr id="264" name="Google Shape;264;p69"/>
          <p:cNvSpPr txBox="1"/>
          <p:nvPr>
            <p:ph idx="11" type="ftr"/>
          </p:nvPr>
        </p:nvSpPr>
        <p:spPr>
          <a:xfrm>
            <a:off x="4752524" y="4913066"/>
            <a:ext cx="4063304" cy="273844"/>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sz="700">
                <a:solidFill>
                  <a:srgbClr val="BFBFBF"/>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65" name="Google Shape;265;p69"/>
          <p:cNvSpPr txBox="1"/>
          <p:nvPr>
            <p:ph idx="12" type="sldNum"/>
          </p:nvPr>
        </p:nvSpPr>
        <p:spPr>
          <a:xfrm>
            <a:off x="8730919" y="4913066"/>
            <a:ext cx="367464"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sz="700">
                <a:solidFill>
                  <a:srgbClr val="BFBFBF"/>
                </a:solidFill>
                <a:latin typeface="Arial"/>
                <a:ea typeface="Arial"/>
                <a:cs typeface="Arial"/>
                <a:sym typeface="Arial"/>
              </a:defRPr>
            </a:lvl1pPr>
            <a:lvl2pPr indent="0" lvl="1" marL="0" algn="r">
              <a:spcBef>
                <a:spcPts val="0"/>
              </a:spcBef>
              <a:buNone/>
              <a:defRPr sz="700">
                <a:solidFill>
                  <a:srgbClr val="BFBFBF"/>
                </a:solidFill>
                <a:latin typeface="Arial"/>
                <a:ea typeface="Arial"/>
                <a:cs typeface="Arial"/>
                <a:sym typeface="Arial"/>
              </a:defRPr>
            </a:lvl2pPr>
            <a:lvl3pPr indent="0" lvl="2" marL="0" algn="r">
              <a:spcBef>
                <a:spcPts val="0"/>
              </a:spcBef>
              <a:buNone/>
              <a:defRPr sz="700">
                <a:solidFill>
                  <a:srgbClr val="BFBFBF"/>
                </a:solidFill>
                <a:latin typeface="Arial"/>
                <a:ea typeface="Arial"/>
                <a:cs typeface="Arial"/>
                <a:sym typeface="Arial"/>
              </a:defRPr>
            </a:lvl3pPr>
            <a:lvl4pPr indent="0" lvl="3" marL="0" algn="r">
              <a:spcBef>
                <a:spcPts val="0"/>
              </a:spcBef>
              <a:buNone/>
              <a:defRPr sz="700">
                <a:solidFill>
                  <a:srgbClr val="BFBFBF"/>
                </a:solidFill>
                <a:latin typeface="Arial"/>
                <a:ea typeface="Arial"/>
                <a:cs typeface="Arial"/>
                <a:sym typeface="Arial"/>
              </a:defRPr>
            </a:lvl4pPr>
            <a:lvl5pPr indent="0" lvl="4" marL="0" algn="r">
              <a:spcBef>
                <a:spcPts val="0"/>
              </a:spcBef>
              <a:buNone/>
              <a:defRPr sz="700">
                <a:solidFill>
                  <a:srgbClr val="BFBFBF"/>
                </a:solidFill>
                <a:latin typeface="Arial"/>
                <a:ea typeface="Arial"/>
                <a:cs typeface="Arial"/>
                <a:sym typeface="Arial"/>
              </a:defRPr>
            </a:lvl5pPr>
            <a:lvl6pPr indent="0" lvl="5" marL="0" algn="r">
              <a:spcBef>
                <a:spcPts val="0"/>
              </a:spcBef>
              <a:buNone/>
              <a:defRPr sz="700">
                <a:solidFill>
                  <a:srgbClr val="BFBFBF"/>
                </a:solidFill>
                <a:latin typeface="Arial"/>
                <a:ea typeface="Arial"/>
                <a:cs typeface="Arial"/>
                <a:sym typeface="Arial"/>
              </a:defRPr>
            </a:lvl6pPr>
            <a:lvl7pPr indent="0" lvl="6" marL="0" algn="r">
              <a:spcBef>
                <a:spcPts val="0"/>
              </a:spcBef>
              <a:buNone/>
              <a:defRPr sz="700">
                <a:solidFill>
                  <a:srgbClr val="BFBFBF"/>
                </a:solidFill>
                <a:latin typeface="Arial"/>
                <a:ea typeface="Arial"/>
                <a:cs typeface="Arial"/>
                <a:sym typeface="Arial"/>
              </a:defRPr>
            </a:lvl7pPr>
            <a:lvl8pPr indent="0" lvl="7" marL="0" algn="r">
              <a:spcBef>
                <a:spcPts val="0"/>
              </a:spcBef>
              <a:buNone/>
              <a:defRPr sz="700">
                <a:solidFill>
                  <a:srgbClr val="BFBFBF"/>
                </a:solidFill>
                <a:latin typeface="Arial"/>
                <a:ea typeface="Arial"/>
                <a:cs typeface="Arial"/>
                <a:sym typeface="Arial"/>
              </a:defRPr>
            </a:lvl8pPr>
            <a:lvl9pPr indent="0" lvl="8" marL="0" algn="r">
              <a:spcBef>
                <a:spcPts val="0"/>
              </a:spcBef>
              <a:buNone/>
              <a:defRPr sz="700">
                <a:solidFill>
                  <a:srgbClr val="BFBFBF"/>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
        <p:nvSpPr>
          <p:cNvPr id="266" name="Google Shape;266;p69"/>
          <p:cNvSpPr txBox="1"/>
          <p:nvPr/>
        </p:nvSpPr>
        <p:spPr>
          <a:xfrm>
            <a:off x="2953265" y="4922005"/>
            <a:ext cx="4093769" cy="273844"/>
          </a:xfrm>
          <a:prstGeom prst="rect">
            <a:avLst/>
          </a:prstGeom>
          <a:noFill/>
          <a:ln>
            <a:noFill/>
          </a:ln>
        </p:spPr>
        <p:txBody>
          <a:bodyPr anchorCtr="0" anchor="ctr" bIns="45700" lIns="91425" spcFirstLastPara="1" rIns="91425" wrap="square" tIns="45700">
            <a:noAutofit/>
          </a:bodyPr>
          <a:lstStyle/>
          <a:p>
            <a:pPr indent="0" lvl="0" marL="0" marR="0" rtl="0" algn="l">
              <a:lnSpc>
                <a:spcPct val="95000"/>
              </a:lnSpc>
              <a:spcBef>
                <a:spcPts val="0"/>
              </a:spcBef>
              <a:spcAft>
                <a:spcPts val="0"/>
              </a:spcAft>
              <a:buClr>
                <a:srgbClr val="FFFFFF"/>
              </a:buClr>
              <a:buSzPts val="700"/>
              <a:buFont typeface="Arial"/>
              <a:buNone/>
            </a:pPr>
            <a:r>
              <a:rPr b="0" i="0" lang="en-US" sz="700" u="none" cap="none" strike="noStrike">
                <a:solidFill>
                  <a:srgbClr val="BFBFBF"/>
                </a:solidFill>
                <a:latin typeface="Arial"/>
                <a:ea typeface="Arial"/>
                <a:cs typeface="Arial"/>
                <a:sym typeface="Arial"/>
              </a:rPr>
              <a:t>©2019 ASSEMBLY BIOSCIENCES, INC.</a:t>
            </a:r>
            <a:endParaRPr/>
          </a:p>
        </p:txBody>
      </p:sp>
      <p:pic>
        <p:nvPicPr>
          <p:cNvPr id="267" name="Google Shape;267;p69"/>
          <p:cNvPicPr preferRelativeResize="0"/>
          <p:nvPr/>
        </p:nvPicPr>
        <p:blipFill rotWithShape="1">
          <a:blip r:embed="rId3">
            <a:alphaModFix/>
          </a:blip>
          <a:srcRect b="0" l="0" r="0" t="0"/>
          <a:stretch/>
        </p:blipFill>
        <p:spPr>
          <a:xfrm>
            <a:off x="5965588" y="382589"/>
            <a:ext cx="2498726" cy="514719"/>
          </a:xfrm>
          <a:prstGeom prst="rect">
            <a:avLst/>
          </a:prstGeom>
          <a:noFill/>
          <a:ln>
            <a:noFill/>
          </a:ln>
        </p:spPr>
      </p:pic>
    </p:spTree>
  </p:cSld>
  <p:clrMapOvr>
    <a:masterClrMapping/>
  </p:clrMapOvr>
</p:sldLayout>
</file>

<file path=ppt/slideLayouts/slideLayout3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_Title Slide">
  <p:cSld name="3_Title Slide">
    <p:spTree>
      <p:nvGrpSpPr>
        <p:cNvPr id="268" name="Shape 268"/>
        <p:cNvGrpSpPr/>
        <p:nvPr/>
      </p:nvGrpSpPr>
      <p:grpSpPr>
        <a:xfrm>
          <a:off x="0" y="0"/>
          <a:ext cx="0" cy="0"/>
          <a:chOff x="0" y="0"/>
          <a:chExt cx="0" cy="0"/>
        </a:xfrm>
      </p:grpSpPr>
      <p:pic>
        <p:nvPicPr>
          <p:cNvPr id="269" name="Google Shape;269;p70"/>
          <p:cNvPicPr preferRelativeResize="0"/>
          <p:nvPr/>
        </p:nvPicPr>
        <p:blipFill rotWithShape="1">
          <a:blip r:embed="rId2">
            <a:alphaModFix/>
          </a:blip>
          <a:srcRect b="0" l="0" r="0" t="0"/>
          <a:stretch/>
        </p:blipFill>
        <p:spPr>
          <a:xfrm>
            <a:off x="0" y="0"/>
            <a:ext cx="9144000" cy="5143500"/>
          </a:xfrm>
          <a:prstGeom prst="rect">
            <a:avLst/>
          </a:prstGeom>
          <a:noFill/>
          <a:ln>
            <a:noFill/>
          </a:ln>
        </p:spPr>
      </p:pic>
      <p:sp>
        <p:nvSpPr>
          <p:cNvPr id="270" name="Google Shape;270;p70"/>
          <p:cNvSpPr txBox="1"/>
          <p:nvPr>
            <p:ph type="ctrTitle"/>
          </p:nvPr>
        </p:nvSpPr>
        <p:spPr>
          <a:xfrm>
            <a:off x="2943000" y="1047497"/>
            <a:ext cx="5781900" cy="1795595"/>
          </a:xfrm>
          <a:prstGeom prst="rect">
            <a:avLst/>
          </a:prstGeom>
          <a:noFill/>
          <a:ln>
            <a:noFill/>
          </a:ln>
        </p:spPr>
        <p:txBody>
          <a:bodyPr anchorCtr="0" anchor="b" bIns="45700" lIns="91425" spcFirstLastPara="1" rIns="91425" wrap="square" tIns="45700">
            <a:normAutofit/>
          </a:bodyPr>
          <a:lstStyle>
            <a:lvl1pPr lvl="0" algn="l">
              <a:spcBef>
                <a:spcPts val="0"/>
              </a:spcBef>
              <a:spcAft>
                <a:spcPts val="0"/>
              </a:spcAft>
              <a:buClr>
                <a:schemeClr val="lt2"/>
              </a:buClr>
              <a:buSzPts val="2600"/>
              <a:buFont typeface="Arial"/>
              <a:buNone/>
              <a:defRPr sz="2600">
                <a:solidFill>
                  <a:schemeClr val="lt2"/>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71" name="Google Shape;271;p70"/>
          <p:cNvSpPr txBox="1"/>
          <p:nvPr>
            <p:ph idx="1" type="subTitle"/>
          </p:nvPr>
        </p:nvSpPr>
        <p:spPr>
          <a:xfrm>
            <a:off x="2950143" y="3439065"/>
            <a:ext cx="5781901" cy="1321846"/>
          </a:xfrm>
          <a:prstGeom prst="rect">
            <a:avLst/>
          </a:prstGeom>
          <a:noFill/>
          <a:ln>
            <a:noFill/>
          </a:ln>
        </p:spPr>
        <p:txBody>
          <a:bodyPr anchorCtr="0" anchor="t" bIns="45700" lIns="91425" spcFirstLastPara="1" rIns="91425" wrap="square" tIns="45700">
            <a:normAutofit/>
          </a:bodyPr>
          <a:lstStyle>
            <a:lvl1pPr lvl="0" algn="l">
              <a:spcBef>
                <a:spcPts val="600"/>
              </a:spcBef>
              <a:spcAft>
                <a:spcPts val="0"/>
              </a:spcAft>
              <a:buSzPts val="1350"/>
              <a:buNone/>
              <a:defRPr b="1">
                <a:solidFill>
                  <a:schemeClr val="lt1"/>
                </a:solidFill>
              </a:defRPr>
            </a:lvl1pPr>
            <a:lvl2pPr lvl="1" algn="ctr">
              <a:spcBef>
                <a:spcPts val="600"/>
              </a:spcBef>
              <a:spcAft>
                <a:spcPts val="0"/>
              </a:spcAft>
              <a:buSzPts val="1350"/>
              <a:buNone/>
              <a:defRPr>
                <a:solidFill>
                  <a:srgbClr val="9A9EA3"/>
                </a:solidFill>
              </a:defRPr>
            </a:lvl2pPr>
            <a:lvl3pPr lvl="2" algn="ctr">
              <a:spcBef>
                <a:spcPts val="600"/>
              </a:spcBef>
              <a:spcAft>
                <a:spcPts val="0"/>
              </a:spcAft>
              <a:buSzPts val="1350"/>
              <a:buNone/>
              <a:defRPr>
                <a:solidFill>
                  <a:srgbClr val="9A9EA3"/>
                </a:solidFill>
              </a:defRPr>
            </a:lvl3pPr>
            <a:lvl4pPr lvl="3" algn="ctr">
              <a:spcBef>
                <a:spcPts val="600"/>
              </a:spcBef>
              <a:spcAft>
                <a:spcPts val="0"/>
              </a:spcAft>
              <a:buSzPts val="1350"/>
              <a:buNone/>
              <a:defRPr>
                <a:solidFill>
                  <a:srgbClr val="9A9EA3"/>
                </a:solidFill>
              </a:defRPr>
            </a:lvl4pPr>
            <a:lvl5pPr lvl="4" algn="ctr">
              <a:spcBef>
                <a:spcPts val="600"/>
              </a:spcBef>
              <a:spcAft>
                <a:spcPts val="0"/>
              </a:spcAft>
              <a:buSzPts val="1350"/>
              <a:buNone/>
              <a:defRPr>
                <a:solidFill>
                  <a:srgbClr val="9A9EA3"/>
                </a:solidFill>
              </a:defRPr>
            </a:lvl5pPr>
            <a:lvl6pPr lvl="5" algn="ctr">
              <a:spcBef>
                <a:spcPts val="300"/>
              </a:spcBef>
              <a:spcAft>
                <a:spcPts val="0"/>
              </a:spcAft>
              <a:buClr>
                <a:srgbClr val="9A9EA3"/>
              </a:buClr>
              <a:buSzPts val="1500"/>
              <a:buNone/>
              <a:defRPr>
                <a:solidFill>
                  <a:srgbClr val="9A9EA3"/>
                </a:solidFill>
              </a:defRPr>
            </a:lvl6pPr>
            <a:lvl7pPr lvl="6" algn="ctr">
              <a:spcBef>
                <a:spcPts val="300"/>
              </a:spcBef>
              <a:spcAft>
                <a:spcPts val="0"/>
              </a:spcAft>
              <a:buClr>
                <a:srgbClr val="9A9EA3"/>
              </a:buClr>
              <a:buSzPts val="1500"/>
              <a:buNone/>
              <a:defRPr>
                <a:solidFill>
                  <a:srgbClr val="9A9EA3"/>
                </a:solidFill>
              </a:defRPr>
            </a:lvl7pPr>
            <a:lvl8pPr lvl="7" algn="ctr">
              <a:spcBef>
                <a:spcPts val="300"/>
              </a:spcBef>
              <a:spcAft>
                <a:spcPts val="0"/>
              </a:spcAft>
              <a:buClr>
                <a:srgbClr val="9A9EA3"/>
              </a:buClr>
              <a:buSzPts val="1500"/>
              <a:buNone/>
              <a:defRPr>
                <a:solidFill>
                  <a:srgbClr val="9A9EA3"/>
                </a:solidFill>
              </a:defRPr>
            </a:lvl8pPr>
            <a:lvl9pPr lvl="8" algn="ctr">
              <a:spcBef>
                <a:spcPts val="300"/>
              </a:spcBef>
              <a:spcAft>
                <a:spcPts val="0"/>
              </a:spcAft>
              <a:buClr>
                <a:srgbClr val="9A9EA3"/>
              </a:buClr>
              <a:buSzPts val="1500"/>
              <a:buNone/>
              <a:defRPr>
                <a:solidFill>
                  <a:srgbClr val="9A9EA3"/>
                </a:solidFill>
              </a:defRPr>
            </a:lvl9pPr>
          </a:lstStyle>
          <a:p/>
        </p:txBody>
      </p:sp>
      <p:sp>
        <p:nvSpPr>
          <p:cNvPr id="272" name="Google Shape;272;p70"/>
          <p:cNvSpPr txBox="1"/>
          <p:nvPr>
            <p:ph idx="11" type="ftr"/>
          </p:nvPr>
        </p:nvSpPr>
        <p:spPr>
          <a:xfrm>
            <a:off x="4752524" y="4913066"/>
            <a:ext cx="4063304" cy="273844"/>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sz="700">
                <a:solidFill>
                  <a:schemeClr val="lt1"/>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73" name="Google Shape;273;p70"/>
          <p:cNvSpPr txBox="1"/>
          <p:nvPr>
            <p:ph idx="12" type="sldNum"/>
          </p:nvPr>
        </p:nvSpPr>
        <p:spPr>
          <a:xfrm>
            <a:off x="8730919" y="4913066"/>
            <a:ext cx="367464"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sz="700">
                <a:solidFill>
                  <a:schemeClr val="lt1"/>
                </a:solidFill>
                <a:latin typeface="Arial"/>
                <a:ea typeface="Arial"/>
                <a:cs typeface="Arial"/>
                <a:sym typeface="Arial"/>
              </a:defRPr>
            </a:lvl1pPr>
            <a:lvl2pPr indent="0" lvl="1" marL="0" algn="r">
              <a:spcBef>
                <a:spcPts val="0"/>
              </a:spcBef>
              <a:buNone/>
              <a:defRPr sz="700">
                <a:solidFill>
                  <a:schemeClr val="lt1"/>
                </a:solidFill>
                <a:latin typeface="Arial"/>
                <a:ea typeface="Arial"/>
                <a:cs typeface="Arial"/>
                <a:sym typeface="Arial"/>
              </a:defRPr>
            </a:lvl2pPr>
            <a:lvl3pPr indent="0" lvl="2" marL="0" algn="r">
              <a:spcBef>
                <a:spcPts val="0"/>
              </a:spcBef>
              <a:buNone/>
              <a:defRPr sz="700">
                <a:solidFill>
                  <a:schemeClr val="lt1"/>
                </a:solidFill>
                <a:latin typeface="Arial"/>
                <a:ea typeface="Arial"/>
                <a:cs typeface="Arial"/>
                <a:sym typeface="Arial"/>
              </a:defRPr>
            </a:lvl3pPr>
            <a:lvl4pPr indent="0" lvl="3" marL="0" algn="r">
              <a:spcBef>
                <a:spcPts val="0"/>
              </a:spcBef>
              <a:buNone/>
              <a:defRPr sz="700">
                <a:solidFill>
                  <a:schemeClr val="lt1"/>
                </a:solidFill>
                <a:latin typeface="Arial"/>
                <a:ea typeface="Arial"/>
                <a:cs typeface="Arial"/>
                <a:sym typeface="Arial"/>
              </a:defRPr>
            </a:lvl4pPr>
            <a:lvl5pPr indent="0" lvl="4" marL="0" algn="r">
              <a:spcBef>
                <a:spcPts val="0"/>
              </a:spcBef>
              <a:buNone/>
              <a:defRPr sz="700">
                <a:solidFill>
                  <a:schemeClr val="lt1"/>
                </a:solidFill>
                <a:latin typeface="Arial"/>
                <a:ea typeface="Arial"/>
                <a:cs typeface="Arial"/>
                <a:sym typeface="Arial"/>
              </a:defRPr>
            </a:lvl5pPr>
            <a:lvl6pPr indent="0" lvl="5" marL="0" algn="r">
              <a:spcBef>
                <a:spcPts val="0"/>
              </a:spcBef>
              <a:buNone/>
              <a:defRPr sz="700">
                <a:solidFill>
                  <a:schemeClr val="lt1"/>
                </a:solidFill>
                <a:latin typeface="Arial"/>
                <a:ea typeface="Arial"/>
                <a:cs typeface="Arial"/>
                <a:sym typeface="Arial"/>
              </a:defRPr>
            </a:lvl6pPr>
            <a:lvl7pPr indent="0" lvl="6" marL="0" algn="r">
              <a:spcBef>
                <a:spcPts val="0"/>
              </a:spcBef>
              <a:buNone/>
              <a:defRPr sz="700">
                <a:solidFill>
                  <a:schemeClr val="lt1"/>
                </a:solidFill>
                <a:latin typeface="Arial"/>
                <a:ea typeface="Arial"/>
                <a:cs typeface="Arial"/>
                <a:sym typeface="Arial"/>
              </a:defRPr>
            </a:lvl7pPr>
            <a:lvl8pPr indent="0" lvl="7" marL="0" algn="r">
              <a:spcBef>
                <a:spcPts val="0"/>
              </a:spcBef>
              <a:buNone/>
              <a:defRPr sz="700">
                <a:solidFill>
                  <a:schemeClr val="lt1"/>
                </a:solidFill>
                <a:latin typeface="Arial"/>
                <a:ea typeface="Arial"/>
                <a:cs typeface="Arial"/>
                <a:sym typeface="Arial"/>
              </a:defRPr>
            </a:lvl8pPr>
            <a:lvl9pPr indent="0" lvl="8" marL="0" algn="r">
              <a:spcBef>
                <a:spcPts val="0"/>
              </a:spcBef>
              <a:buNone/>
              <a:defRPr sz="700">
                <a:solidFill>
                  <a:schemeClr val="lt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pic>
        <p:nvPicPr>
          <p:cNvPr id="274" name="Google Shape;274;p70"/>
          <p:cNvPicPr preferRelativeResize="0"/>
          <p:nvPr/>
        </p:nvPicPr>
        <p:blipFill rotWithShape="1">
          <a:blip r:embed="rId3">
            <a:alphaModFix/>
          </a:blip>
          <a:srcRect b="0" l="0" r="0" t="0"/>
          <a:stretch/>
        </p:blipFill>
        <p:spPr>
          <a:xfrm>
            <a:off x="6605506" y="382589"/>
            <a:ext cx="2126538" cy="438051"/>
          </a:xfrm>
          <a:prstGeom prst="rect">
            <a:avLst/>
          </a:prstGeom>
          <a:noFill/>
          <a:ln>
            <a:noFill/>
          </a:ln>
        </p:spPr>
      </p:pic>
    </p:spTree>
  </p:cSld>
  <p:clrMapOvr>
    <a:masterClrMapping/>
  </p:clrMapOvr>
</p:sldLayout>
</file>

<file path=ppt/slideLayouts/slideLayout3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5_Title Slide">
  <p:cSld name="5_Title Slide">
    <p:spTree>
      <p:nvGrpSpPr>
        <p:cNvPr id="275" name="Shape 275"/>
        <p:cNvGrpSpPr/>
        <p:nvPr/>
      </p:nvGrpSpPr>
      <p:grpSpPr>
        <a:xfrm>
          <a:off x="0" y="0"/>
          <a:ext cx="0" cy="0"/>
          <a:chOff x="0" y="0"/>
          <a:chExt cx="0" cy="0"/>
        </a:xfrm>
      </p:grpSpPr>
      <p:pic>
        <p:nvPicPr>
          <p:cNvPr id="276" name="Google Shape;276;p71"/>
          <p:cNvPicPr preferRelativeResize="0"/>
          <p:nvPr/>
        </p:nvPicPr>
        <p:blipFill rotWithShape="1">
          <a:blip r:embed="rId2">
            <a:alphaModFix/>
          </a:blip>
          <a:srcRect b="0" l="0" r="0" t="0"/>
          <a:stretch/>
        </p:blipFill>
        <p:spPr>
          <a:xfrm>
            <a:off x="0" y="0"/>
            <a:ext cx="9144000" cy="5143500"/>
          </a:xfrm>
          <a:prstGeom prst="rect">
            <a:avLst/>
          </a:prstGeom>
          <a:noFill/>
          <a:ln>
            <a:noFill/>
          </a:ln>
        </p:spPr>
      </p:pic>
      <p:sp>
        <p:nvSpPr>
          <p:cNvPr id="277" name="Google Shape;277;p71"/>
          <p:cNvSpPr txBox="1"/>
          <p:nvPr>
            <p:ph type="ctrTitle"/>
          </p:nvPr>
        </p:nvSpPr>
        <p:spPr>
          <a:xfrm>
            <a:off x="2943000" y="1047497"/>
            <a:ext cx="5781900" cy="1795595"/>
          </a:xfrm>
          <a:prstGeom prst="rect">
            <a:avLst/>
          </a:prstGeom>
          <a:noFill/>
          <a:ln>
            <a:noFill/>
          </a:ln>
        </p:spPr>
        <p:txBody>
          <a:bodyPr anchorCtr="0" anchor="b" bIns="45700" lIns="91425" spcFirstLastPara="1" rIns="91425" wrap="square" tIns="45700">
            <a:normAutofit/>
          </a:bodyPr>
          <a:lstStyle>
            <a:lvl1pPr lvl="0" algn="l">
              <a:spcBef>
                <a:spcPts val="0"/>
              </a:spcBef>
              <a:spcAft>
                <a:spcPts val="0"/>
              </a:spcAft>
              <a:buClr>
                <a:schemeClr val="lt2"/>
              </a:buClr>
              <a:buSzPts val="2600"/>
              <a:buFont typeface="Arial"/>
              <a:buNone/>
              <a:defRPr sz="2600">
                <a:solidFill>
                  <a:schemeClr val="lt2"/>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78" name="Google Shape;278;p71"/>
          <p:cNvSpPr txBox="1"/>
          <p:nvPr>
            <p:ph idx="1" type="subTitle"/>
          </p:nvPr>
        </p:nvSpPr>
        <p:spPr>
          <a:xfrm>
            <a:off x="2950143" y="3439065"/>
            <a:ext cx="5781901" cy="1321846"/>
          </a:xfrm>
          <a:prstGeom prst="rect">
            <a:avLst/>
          </a:prstGeom>
          <a:noFill/>
          <a:ln>
            <a:noFill/>
          </a:ln>
        </p:spPr>
        <p:txBody>
          <a:bodyPr anchorCtr="0" anchor="t" bIns="45700" lIns="91425" spcFirstLastPara="1" rIns="91425" wrap="square" tIns="45700">
            <a:normAutofit/>
          </a:bodyPr>
          <a:lstStyle>
            <a:lvl1pPr lvl="0" algn="l">
              <a:spcBef>
                <a:spcPts val="600"/>
              </a:spcBef>
              <a:spcAft>
                <a:spcPts val="0"/>
              </a:spcAft>
              <a:buSzPts val="1350"/>
              <a:buNone/>
              <a:defRPr b="1">
                <a:solidFill>
                  <a:schemeClr val="lt1"/>
                </a:solidFill>
              </a:defRPr>
            </a:lvl1pPr>
            <a:lvl2pPr lvl="1" algn="ctr">
              <a:spcBef>
                <a:spcPts val="600"/>
              </a:spcBef>
              <a:spcAft>
                <a:spcPts val="0"/>
              </a:spcAft>
              <a:buSzPts val="1350"/>
              <a:buNone/>
              <a:defRPr>
                <a:solidFill>
                  <a:srgbClr val="9A9EA3"/>
                </a:solidFill>
              </a:defRPr>
            </a:lvl2pPr>
            <a:lvl3pPr lvl="2" algn="ctr">
              <a:spcBef>
                <a:spcPts val="600"/>
              </a:spcBef>
              <a:spcAft>
                <a:spcPts val="0"/>
              </a:spcAft>
              <a:buSzPts val="1350"/>
              <a:buNone/>
              <a:defRPr>
                <a:solidFill>
                  <a:srgbClr val="9A9EA3"/>
                </a:solidFill>
              </a:defRPr>
            </a:lvl3pPr>
            <a:lvl4pPr lvl="3" algn="ctr">
              <a:spcBef>
                <a:spcPts val="600"/>
              </a:spcBef>
              <a:spcAft>
                <a:spcPts val="0"/>
              </a:spcAft>
              <a:buSzPts val="1350"/>
              <a:buNone/>
              <a:defRPr>
                <a:solidFill>
                  <a:srgbClr val="9A9EA3"/>
                </a:solidFill>
              </a:defRPr>
            </a:lvl4pPr>
            <a:lvl5pPr lvl="4" algn="ctr">
              <a:spcBef>
                <a:spcPts val="600"/>
              </a:spcBef>
              <a:spcAft>
                <a:spcPts val="0"/>
              </a:spcAft>
              <a:buSzPts val="1350"/>
              <a:buNone/>
              <a:defRPr>
                <a:solidFill>
                  <a:srgbClr val="9A9EA3"/>
                </a:solidFill>
              </a:defRPr>
            </a:lvl5pPr>
            <a:lvl6pPr lvl="5" algn="ctr">
              <a:spcBef>
                <a:spcPts val="300"/>
              </a:spcBef>
              <a:spcAft>
                <a:spcPts val="0"/>
              </a:spcAft>
              <a:buClr>
                <a:srgbClr val="9A9EA3"/>
              </a:buClr>
              <a:buSzPts val="1500"/>
              <a:buNone/>
              <a:defRPr>
                <a:solidFill>
                  <a:srgbClr val="9A9EA3"/>
                </a:solidFill>
              </a:defRPr>
            </a:lvl6pPr>
            <a:lvl7pPr lvl="6" algn="ctr">
              <a:spcBef>
                <a:spcPts val="300"/>
              </a:spcBef>
              <a:spcAft>
                <a:spcPts val="0"/>
              </a:spcAft>
              <a:buClr>
                <a:srgbClr val="9A9EA3"/>
              </a:buClr>
              <a:buSzPts val="1500"/>
              <a:buNone/>
              <a:defRPr>
                <a:solidFill>
                  <a:srgbClr val="9A9EA3"/>
                </a:solidFill>
              </a:defRPr>
            </a:lvl7pPr>
            <a:lvl8pPr lvl="7" algn="ctr">
              <a:spcBef>
                <a:spcPts val="300"/>
              </a:spcBef>
              <a:spcAft>
                <a:spcPts val="0"/>
              </a:spcAft>
              <a:buClr>
                <a:srgbClr val="9A9EA3"/>
              </a:buClr>
              <a:buSzPts val="1500"/>
              <a:buNone/>
              <a:defRPr>
                <a:solidFill>
                  <a:srgbClr val="9A9EA3"/>
                </a:solidFill>
              </a:defRPr>
            </a:lvl8pPr>
            <a:lvl9pPr lvl="8" algn="ctr">
              <a:spcBef>
                <a:spcPts val="300"/>
              </a:spcBef>
              <a:spcAft>
                <a:spcPts val="0"/>
              </a:spcAft>
              <a:buClr>
                <a:srgbClr val="9A9EA3"/>
              </a:buClr>
              <a:buSzPts val="1500"/>
              <a:buNone/>
              <a:defRPr>
                <a:solidFill>
                  <a:srgbClr val="9A9EA3"/>
                </a:solidFill>
              </a:defRPr>
            </a:lvl9pPr>
          </a:lstStyle>
          <a:p/>
        </p:txBody>
      </p:sp>
      <p:sp>
        <p:nvSpPr>
          <p:cNvPr id="279" name="Google Shape;279;p71"/>
          <p:cNvSpPr txBox="1"/>
          <p:nvPr>
            <p:ph idx="11" type="ftr"/>
          </p:nvPr>
        </p:nvSpPr>
        <p:spPr>
          <a:xfrm>
            <a:off x="4752524" y="4913066"/>
            <a:ext cx="4063304" cy="273844"/>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sz="700">
                <a:solidFill>
                  <a:schemeClr val="lt1"/>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80" name="Google Shape;280;p71"/>
          <p:cNvSpPr txBox="1"/>
          <p:nvPr>
            <p:ph idx="12" type="sldNum"/>
          </p:nvPr>
        </p:nvSpPr>
        <p:spPr>
          <a:xfrm>
            <a:off x="8730919" y="4913066"/>
            <a:ext cx="367464"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sz="700">
                <a:solidFill>
                  <a:schemeClr val="lt1"/>
                </a:solidFill>
                <a:latin typeface="Arial"/>
                <a:ea typeface="Arial"/>
                <a:cs typeface="Arial"/>
                <a:sym typeface="Arial"/>
              </a:defRPr>
            </a:lvl1pPr>
            <a:lvl2pPr indent="0" lvl="1" marL="0" algn="r">
              <a:spcBef>
                <a:spcPts val="0"/>
              </a:spcBef>
              <a:buNone/>
              <a:defRPr sz="700">
                <a:solidFill>
                  <a:schemeClr val="lt1"/>
                </a:solidFill>
                <a:latin typeface="Arial"/>
                <a:ea typeface="Arial"/>
                <a:cs typeface="Arial"/>
                <a:sym typeface="Arial"/>
              </a:defRPr>
            </a:lvl2pPr>
            <a:lvl3pPr indent="0" lvl="2" marL="0" algn="r">
              <a:spcBef>
                <a:spcPts val="0"/>
              </a:spcBef>
              <a:buNone/>
              <a:defRPr sz="700">
                <a:solidFill>
                  <a:schemeClr val="lt1"/>
                </a:solidFill>
                <a:latin typeface="Arial"/>
                <a:ea typeface="Arial"/>
                <a:cs typeface="Arial"/>
                <a:sym typeface="Arial"/>
              </a:defRPr>
            </a:lvl3pPr>
            <a:lvl4pPr indent="0" lvl="3" marL="0" algn="r">
              <a:spcBef>
                <a:spcPts val="0"/>
              </a:spcBef>
              <a:buNone/>
              <a:defRPr sz="700">
                <a:solidFill>
                  <a:schemeClr val="lt1"/>
                </a:solidFill>
                <a:latin typeface="Arial"/>
                <a:ea typeface="Arial"/>
                <a:cs typeface="Arial"/>
                <a:sym typeface="Arial"/>
              </a:defRPr>
            </a:lvl4pPr>
            <a:lvl5pPr indent="0" lvl="4" marL="0" algn="r">
              <a:spcBef>
                <a:spcPts val="0"/>
              </a:spcBef>
              <a:buNone/>
              <a:defRPr sz="700">
                <a:solidFill>
                  <a:schemeClr val="lt1"/>
                </a:solidFill>
                <a:latin typeface="Arial"/>
                <a:ea typeface="Arial"/>
                <a:cs typeface="Arial"/>
                <a:sym typeface="Arial"/>
              </a:defRPr>
            </a:lvl5pPr>
            <a:lvl6pPr indent="0" lvl="5" marL="0" algn="r">
              <a:spcBef>
                <a:spcPts val="0"/>
              </a:spcBef>
              <a:buNone/>
              <a:defRPr sz="700">
                <a:solidFill>
                  <a:schemeClr val="lt1"/>
                </a:solidFill>
                <a:latin typeface="Arial"/>
                <a:ea typeface="Arial"/>
                <a:cs typeface="Arial"/>
                <a:sym typeface="Arial"/>
              </a:defRPr>
            </a:lvl6pPr>
            <a:lvl7pPr indent="0" lvl="6" marL="0" algn="r">
              <a:spcBef>
                <a:spcPts val="0"/>
              </a:spcBef>
              <a:buNone/>
              <a:defRPr sz="700">
                <a:solidFill>
                  <a:schemeClr val="lt1"/>
                </a:solidFill>
                <a:latin typeface="Arial"/>
                <a:ea typeface="Arial"/>
                <a:cs typeface="Arial"/>
                <a:sym typeface="Arial"/>
              </a:defRPr>
            </a:lvl7pPr>
            <a:lvl8pPr indent="0" lvl="7" marL="0" algn="r">
              <a:spcBef>
                <a:spcPts val="0"/>
              </a:spcBef>
              <a:buNone/>
              <a:defRPr sz="700">
                <a:solidFill>
                  <a:schemeClr val="lt1"/>
                </a:solidFill>
                <a:latin typeface="Arial"/>
                <a:ea typeface="Arial"/>
                <a:cs typeface="Arial"/>
                <a:sym typeface="Arial"/>
              </a:defRPr>
            </a:lvl8pPr>
            <a:lvl9pPr indent="0" lvl="8" marL="0" algn="r">
              <a:spcBef>
                <a:spcPts val="0"/>
              </a:spcBef>
              <a:buNone/>
              <a:defRPr sz="700">
                <a:solidFill>
                  <a:schemeClr val="lt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pic>
        <p:nvPicPr>
          <p:cNvPr id="281" name="Google Shape;281;p71"/>
          <p:cNvPicPr preferRelativeResize="0"/>
          <p:nvPr/>
        </p:nvPicPr>
        <p:blipFill rotWithShape="1">
          <a:blip r:embed="rId3">
            <a:alphaModFix/>
          </a:blip>
          <a:srcRect b="0" l="0" r="0" t="0"/>
          <a:stretch/>
        </p:blipFill>
        <p:spPr>
          <a:xfrm>
            <a:off x="6605506" y="382589"/>
            <a:ext cx="2126538" cy="438051"/>
          </a:xfrm>
          <a:prstGeom prst="rect">
            <a:avLst/>
          </a:prstGeom>
          <a:noFill/>
          <a:ln>
            <a:noFill/>
          </a:ln>
        </p:spPr>
      </p:pic>
    </p:spTree>
  </p:cSld>
  <p:clrMapOvr>
    <a:masterClrMapping/>
  </p:clrMapOvr>
</p:sldLayout>
</file>

<file path=ppt/slideLayouts/slideLayout3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6_Title Slide">
  <p:cSld name="6_Title Slide">
    <p:spTree>
      <p:nvGrpSpPr>
        <p:cNvPr id="282" name="Shape 282"/>
        <p:cNvGrpSpPr/>
        <p:nvPr/>
      </p:nvGrpSpPr>
      <p:grpSpPr>
        <a:xfrm>
          <a:off x="0" y="0"/>
          <a:ext cx="0" cy="0"/>
          <a:chOff x="0" y="0"/>
          <a:chExt cx="0" cy="0"/>
        </a:xfrm>
      </p:grpSpPr>
      <p:pic>
        <p:nvPicPr>
          <p:cNvPr id="283" name="Google Shape;283;p72"/>
          <p:cNvPicPr preferRelativeResize="0"/>
          <p:nvPr/>
        </p:nvPicPr>
        <p:blipFill rotWithShape="1">
          <a:blip r:embed="rId2">
            <a:alphaModFix/>
          </a:blip>
          <a:srcRect b="0" l="0" r="0" t="0"/>
          <a:stretch/>
        </p:blipFill>
        <p:spPr>
          <a:xfrm>
            <a:off x="0" y="0"/>
            <a:ext cx="9144000" cy="5143500"/>
          </a:xfrm>
          <a:prstGeom prst="rect">
            <a:avLst/>
          </a:prstGeom>
          <a:noFill/>
          <a:ln>
            <a:noFill/>
          </a:ln>
        </p:spPr>
      </p:pic>
      <p:sp>
        <p:nvSpPr>
          <p:cNvPr id="284" name="Google Shape;284;p72"/>
          <p:cNvSpPr txBox="1"/>
          <p:nvPr>
            <p:ph type="ctrTitle"/>
          </p:nvPr>
        </p:nvSpPr>
        <p:spPr>
          <a:xfrm>
            <a:off x="2943000" y="1047497"/>
            <a:ext cx="5781900" cy="1795595"/>
          </a:xfrm>
          <a:prstGeom prst="rect">
            <a:avLst/>
          </a:prstGeom>
          <a:noFill/>
          <a:ln>
            <a:noFill/>
          </a:ln>
        </p:spPr>
        <p:txBody>
          <a:bodyPr anchorCtr="0" anchor="b" bIns="45700" lIns="91425" spcFirstLastPara="1" rIns="91425" wrap="square" tIns="45700">
            <a:normAutofit/>
          </a:bodyPr>
          <a:lstStyle>
            <a:lvl1pPr lvl="0" algn="l">
              <a:spcBef>
                <a:spcPts val="0"/>
              </a:spcBef>
              <a:spcAft>
                <a:spcPts val="0"/>
              </a:spcAft>
              <a:buClr>
                <a:schemeClr val="lt2"/>
              </a:buClr>
              <a:buSzPts val="2600"/>
              <a:buFont typeface="Arial"/>
              <a:buNone/>
              <a:defRPr sz="2600">
                <a:solidFill>
                  <a:schemeClr val="lt2"/>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85" name="Google Shape;285;p72"/>
          <p:cNvSpPr txBox="1"/>
          <p:nvPr>
            <p:ph idx="1" type="subTitle"/>
          </p:nvPr>
        </p:nvSpPr>
        <p:spPr>
          <a:xfrm>
            <a:off x="2950143" y="3439065"/>
            <a:ext cx="5781901" cy="1321846"/>
          </a:xfrm>
          <a:prstGeom prst="rect">
            <a:avLst/>
          </a:prstGeom>
          <a:noFill/>
          <a:ln>
            <a:noFill/>
          </a:ln>
        </p:spPr>
        <p:txBody>
          <a:bodyPr anchorCtr="0" anchor="t" bIns="45700" lIns="91425" spcFirstLastPara="1" rIns="91425" wrap="square" tIns="45700">
            <a:normAutofit/>
          </a:bodyPr>
          <a:lstStyle>
            <a:lvl1pPr lvl="0" algn="l">
              <a:spcBef>
                <a:spcPts val="600"/>
              </a:spcBef>
              <a:spcAft>
                <a:spcPts val="0"/>
              </a:spcAft>
              <a:buSzPts val="1350"/>
              <a:buNone/>
              <a:defRPr b="1">
                <a:solidFill>
                  <a:schemeClr val="lt1"/>
                </a:solidFill>
              </a:defRPr>
            </a:lvl1pPr>
            <a:lvl2pPr lvl="1" algn="ctr">
              <a:spcBef>
                <a:spcPts val="600"/>
              </a:spcBef>
              <a:spcAft>
                <a:spcPts val="0"/>
              </a:spcAft>
              <a:buSzPts val="1350"/>
              <a:buNone/>
              <a:defRPr>
                <a:solidFill>
                  <a:srgbClr val="9A9EA3"/>
                </a:solidFill>
              </a:defRPr>
            </a:lvl2pPr>
            <a:lvl3pPr lvl="2" algn="ctr">
              <a:spcBef>
                <a:spcPts val="600"/>
              </a:spcBef>
              <a:spcAft>
                <a:spcPts val="0"/>
              </a:spcAft>
              <a:buSzPts val="1350"/>
              <a:buNone/>
              <a:defRPr>
                <a:solidFill>
                  <a:srgbClr val="9A9EA3"/>
                </a:solidFill>
              </a:defRPr>
            </a:lvl3pPr>
            <a:lvl4pPr lvl="3" algn="ctr">
              <a:spcBef>
                <a:spcPts val="600"/>
              </a:spcBef>
              <a:spcAft>
                <a:spcPts val="0"/>
              </a:spcAft>
              <a:buSzPts val="1350"/>
              <a:buNone/>
              <a:defRPr>
                <a:solidFill>
                  <a:srgbClr val="9A9EA3"/>
                </a:solidFill>
              </a:defRPr>
            </a:lvl4pPr>
            <a:lvl5pPr lvl="4" algn="ctr">
              <a:spcBef>
                <a:spcPts val="600"/>
              </a:spcBef>
              <a:spcAft>
                <a:spcPts val="0"/>
              </a:spcAft>
              <a:buSzPts val="1350"/>
              <a:buNone/>
              <a:defRPr>
                <a:solidFill>
                  <a:srgbClr val="9A9EA3"/>
                </a:solidFill>
              </a:defRPr>
            </a:lvl5pPr>
            <a:lvl6pPr lvl="5" algn="ctr">
              <a:spcBef>
                <a:spcPts val="300"/>
              </a:spcBef>
              <a:spcAft>
                <a:spcPts val="0"/>
              </a:spcAft>
              <a:buClr>
                <a:srgbClr val="9A9EA3"/>
              </a:buClr>
              <a:buSzPts val="1500"/>
              <a:buNone/>
              <a:defRPr>
                <a:solidFill>
                  <a:srgbClr val="9A9EA3"/>
                </a:solidFill>
              </a:defRPr>
            </a:lvl6pPr>
            <a:lvl7pPr lvl="6" algn="ctr">
              <a:spcBef>
                <a:spcPts val="300"/>
              </a:spcBef>
              <a:spcAft>
                <a:spcPts val="0"/>
              </a:spcAft>
              <a:buClr>
                <a:srgbClr val="9A9EA3"/>
              </a:buClr>
              <a:buSzPts val="1500"/>
              <a:buNone/>
              <a:defRPr>
                <a:solidFill>
                  <a:srgbClr val="9A9EA3"/>
                </a:solidFill>
              </a:defRPr>
            </a:lvl7pPr>
            <a:lvl8pPr lvl="7" algn="ctr">
              <a:spcBef>
                <a:spcPts val="300"/>
              </a:spcBef>
              <a:spcAft>
                <a:spcPts val="0"/>
              </a:spcAft>
              <a:buClr>
                <a:srgbClr val="9A9EA3"/>
              </a:buClr>
              <a:buSzPts val="1500"/>
              <a:buNone/>
              <a:defRPr>
                <a:solidFill>
                  <a:srgbClr val="9A9EA3"/>
                </a:solidFill>
              </a:defRPr>
            </a:lvl8pPr>
            <a:lvl9pPr lvl="8" algn="ctr">
              <a:spcBef>
                <a:spcPts val="300"/>
              </a:spcBef>
              <a:spcAft>
                <a:spcPts val="0"/>
              </a:spcAft>
              <a:buClr>
                <a:srgbClr val="9A9EA3"/>
              </a:buClr>
              <a:buSzPts val="1500"/>
              <a:buNone/>
              <a:defRPr>
                <a:solidFill>
                  <a:srgbClr val="9A9EA3"/>
                </a:solidFill>
              </a:defRPr>
            </a:lvl9pPr>
          </a:lstStyle>
          <a:p/>
        </p:txBody>
      </p:sp>
      <p:sp>
        <p:nvSpPr>
          <p:cNvPr id="286" name="Google Shape;286;p72"/>
          <p:cNvSpPr txBox="1"/>
          <p:nvPr>
            <p:ph idx="11" type="ftr"/>
          </p:nvPr>
        </p:nvSpPr>
        <p:spPr>
          <a:xfrm>
            <a:off x="4752524" y="4913066"/>
            <a:ext cx="4063304" cy="273844"/>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sz="700">
                <a:solidFill>
                  <a:schemeClr val="lt1"/>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87" name="Google Shape;287;p72"/>
          <p:cNvSpPr txBox="1"/>
          <p:nvPr>
            <p:ph idx="12" type="sldNum"/>
          </p:nvPr>
        </p:nvSpPr>
        <p:spPr>
          <a:xfrm>
            <a:off x="8730919" y="4913066"/>
            <a:ext cx="367464"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sz="700">
                <a:solidFill>
                  <a:schemeClr val="lt1"/>
                </a:solidFill>
                <a:latin typeface="Arial"/>
                <a:ea typeface="Arial"/>
                <a:cs typeface="Arial"/>
                <a:sym typeface="Arial"/>
              </a:defRPr>
            </a:lvl1pPr>
            <a:lvl2pPr indent="0" lvl="1" marL="0" algn="r">
              <a:spcBef>
                <a:spcPts val="0"/>
              </a:spcBef>
              <a:buNone/>
              <a:defRPr sz="700">
                <a:solidFill>
                  <a:schemeClr val="lt1"/>
                </a:solidFill>
                <a:latin typeface="Arial"/>
                <a:ea typeface="Arial"/>
                <a:cs typeface="Arial"/>
                <a:sym typeface="Arial"/>
              </a:defRPr>
            </a:lvl2pPr>
            <a:lvl3pPr indent="0" lvl="2" marL="0" algn="r">
              <a:spcBef>
                <a:spcPts val="0"/>
              </a:spcBef>
              <a:buNone/>
              <a:defRPr sz="700">
                <a:solidFill>
                  <a:schemeClr val="lt1"/>
                </a:solidFill>
                <a:latin typeface="Arial"/>
                <a:ea typeface="Arial"/>
                <a:cs typeface="Arial"/>
                <a:sym typeface="Arial"/>
              </a:defRPr>
            </a:lvl3pPr>
            <a:lvl4pPr indent="0" lvl="3" marL="0" algn="r">
              <a:spcBef>
                <a:spcPts val="0"/>
              </a:spcBef>
              <a:buNone/>
              <a:defRPr sz="700">
                <a:solidFill>
                  <a:schemeClr val="lt1"/>
                </a:solidFill>
                <a:latin typeface="Arial"/>
                <a:ea typeface="Arial"/>
                <a:cs typeface="Arial"/>
                <a:sym typeface="Arial"/>
              </a:defRPr>
            </a:lvl4pPr>
            <a:lvl5pPr indent="0" lvl="4" marL="0" algn="r">
              <a:spcBef>
                <a:spcPts val="0"/>
              </a:spcBef>
              <a:buNone/>
              <a:defRPr sz="700">
                <a:solidFill>
                  <a:schemeClr val="lt1"/>
                </a:solidFill>
                <a:latin typeface="Arial"/>
                <a:ea typeface="Arial"/>
                <a:cs typeface="Arial"/>
                <a:sym typeface="Arial"/>
              </a:defRPr>
            </a:lvl5pPr>
            <a:lvl6pPr indent="0" lvl="5" marL="0" algn="r">
              <a:spcBef>
                <a:spcPts val="0"/>
              </a:spcBef>
              <a:buNone/>
              <a:defRPr sz="700">
                <a:solidFill>
                  <a:schemeClr val="lt1"/>
                </a:solidFill>
                <a:latin typeface="Arial"/>
                <a:ea typeface="Arial"/>
                <a:cs typeface="Arial"/>
                <a:sym typeface="Arial"/>
              </a:defRPr>
            </a:lvl6pPr>
            <a:lvl7pPr indent="0" lvl="6" marL="0" algn="r">
              <a:spcBef>
                <a:spcPts val="0"/>
              </a:spcBef>
              <a:buNone/>
              <a:defRPr sz="700">
                <a:solidFill>
                  <a:schemeClr val="lt1"/>
                </a:solidFill>
                <a:latin typeface="Arial"/>
                <a:ea typeface="Arial"/>
                <a:cs typeface="Arial"/>
                <a:sym typeface="Arial"/>
              </a:defRPr>
            </a:lvl7pPr>
            <a:lvl8pPr indent="0" lvl="7" marL="0" algn="r">
              <a:spcBef>
                <a:spcPts val="0"/>
              </a:spcBef>
              <a:buNone/>
              <a:defRPr sz="700">
                <a:solidFill>
                  <a:schemeClr val="lt1"/>
                </a:solidFill>
                <a:latin typeface="Arial"/>
                <a:ea typeface="Arial"/>
                <a:cs typeface="Arial"/>
                <a:sym typeface="Arial"/>
              </a:defRPr>
            </a:lvl8pPr>
            <a:lvl9pPr indent="0" lvl="8" marL="0" algn="r">
              <a:spcBef>
                <a:spcPts val="0"/>
              </a:spcBef>
              <a:buNone/>
              <a:defRPr sz="700">
                <a:solidFill>
                  <a:schemeClr val="lt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pic>
        <p:nvPicPr>
          <p:cNvPr id="288" name="Google Shape;288;p72"/>
          <p:cNvPicPr preferRelativeResize="0"/>
          <p:nvPr/>
        </p:nvPicPr>
        <p:blipFill rotWithShape="1">
          <a:blip r:embed="rId3">
            <a:alphaModFix/>
          </a:blip>
          <a:srcRect b="0" l="0" r="0" t="0"/>
          <a:stretch/>
        </p:blipFill>
        <p:spPr>
          <a:xfrm>
            <a:off x="6605506" y="382589"/>
            <a:ext cx="2126538" cy="438051"/>
          </a:xfrm>
          <a:prstGeom prst="rect">
            <a:avLst/>
          </a:prstGeom>
          <a:noFill/>
          <a:ln>
            <a:noFill/>
          </a:ln>
        </p:spPr>
      </p:pic>
    </p:spTree>
  </p:cSld>
  <p:clrMapOvr>
    <a:masterClrMapping/>
  </p:clrMapOvr>
</p:sldLayout>
</file>

<file path=ppt/slideLayouts/slideLayout4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7_Title Slide">
  <p:cSld name="7_Title Slide">
    <p:spTree>
      <p:nvGrpSpPr>
        <p:cNvPr id="289" name="Shape 289"/>
        <p:cNvGrpSpPr/>
        <p:nvPr/>
      </p:nvGrpSpPr>
      <p:grpSpPr>
        <a:xfrm>
          <a:off x="0" y="0"/>
          <a:ext cx="0" cy="0"/>
          <a:chOff x="0" y="0"/>
          <a:chExt cx="0" cy="0"/>
        </a:xfrm>
      </p:grpSpPr>
      <p:pic>
        <p:nvPicPr>
          <p:cNvPr id="290" name="Google Shape;290;p73"/>
          <p:cNvPicPr preferRelativeResize="0"/>
          <p:nvPr/>
        </p:nvPicPr>
        <p:blipFill rotWithShape="1">
          <a:blip r:embed="rId2">
            <a:alphaModFix/>
          </a:blip>
          <a:srcRect b="0" l="0" r="0" t="0"/>
          <a:stretch/>
        </p:blipFill>
        <p:spPr>
          <a:xfrm>
            <a:off x="0" y="0"/>
            <a:ext cx="9144000" cy="5143500"/>
          </a:xfrm>
          <a:prstGeom prst="rect">
            <a:avLst/>
          </a:prstGeom>
          <a:noFill/>
          <a:ln>
            <a:noFill/>
          </a:ln>
        </p:spPr>
      </p:pic>
      <p:sp>
        <p:nvSpPr>
          <p:cNvPr id="291" name="Google Shape;291;p73"/>
          <p:cNvSpPr txBox="1"/>
          <p:nvPr>
            <p:ph type="ctrTitle"/>
          </p:nvPr>
        </p:nvSpPr>
        <p:spPr>
          <a:xfrm>
            <a:off x="2943000" y="1047497"/>
            <a:ext cx="5781900" cy="1795595"/>
          </a:xfrm>
          <a:prstGeom prst="rect">
            <a:avLst/>
          </a:prstGeom>
          <a:noFill/>
          <a:ln>
            <a:noFill/>
          </a:ln>
        </p:spPr>
        <p:txBody>
          <a:bodyPr anchorCtr="0" anchor="b" bIns="45700" lIns="91425" spcFirstLastPara="1" rIns="91425" wrap="square" tIns="45700">
            <a:normAutofit/>
          </a:bodyPr>
          <a:lstStyle>
            <a:lvl1pPr lvl="0" algn="l">
              <a:spcBef>
                <a:spcPts val="0"/>
              </a:spcBef>
              <a:spcAft>
                <a:spcPts val="0"/>
              </a:spcAft>
              <a:buClr>
                <a:schemeClr val="lt2"/>
              </a:buClr>
              <a:buSzPts val="2600"/>
              <a:buFont typeface="Arial"/>
              <a:buNone/>
              <a:defRPr sz="2600">
                <a:solidFill>
                  <a:schemeClr val="lt2"/>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92" name="Google Shape;292;p73"/>
          <p:cNvSpPr txBox="1"/>
          <p:nvPr>
            <p:ph idx="1" type="subTitle"/>
          </p:nvPr>
        </p:nvSpPr>
        <p:spPr>
          <a:xfrm>
            <a:off x="2950143" y="3439065"/>
            <a:ext cx="5781901" cy="1321846"/>
          </a:xfrm>
          <a:prstGeom prst="rect">
            <a:avLst/>
          </a:prstGeom>
          <a:noFill/>
          <a:ln>
            <a:noFill/>
          </a:ln>
        </p:spPr>
        <p:txBody>
          <a:bodyPr anchorCtr="0" anchor="t" bIns="45700" lIns="91425" spcFirstLastPara="1" rIns="91425" wrap="square" tIns="45700">
            <a:normAutofit/>
          </a:bodyPr>
          <a:lstStyle>
            <a:lvl1pPr lvl="0" algn="l">
              <a:spcBef>
                <a:spcPts val="600"/>
              </a:spcBef>
              <a:spcAft>
                <a:spcPts val="0"/>
              </a:spcAft>
              <a:buSzPts val="1350"/>
              <a:buNone/>
              <a:defRPr b="1">
                <a:solidFill>
                  <a:schemeClr val="lt1"/>
                </a:solidFill>
              </a:defRPr>
            </a:lvl1pPr>
            <a:lvl2pPr lvl="1" algn="ctr">
              <a:spcBef>
                <a:spcPts val="600"/>
              </a:spcBef>
              <a:spcAft>
                <a:spcPts val="0"/>
              </a:spcAft>
              <a:buSzPts val="1350"/>
              <a:buNone/>
              <a:defRPr>
                <a:solidFill>
                  <a:srgbClr val="9A9EA3"/>
                </a:solidFill>
              </a:defRPr>
            </a:lvl2pPr>
            <a:lvl3pPr lvl="2" algn="ctr">
              <a:spcBef>
                <a:spcPts val="600"/>
              </a:spcBef>
              <a:spcAft>
                <a:spcPts val="0"/>
              </a:spcAft>
              <a:buSzPts val="1350"/>
              <a:buNone/>
              <a:defRPr>
                <a:solidFill>
                  <a:srgbClr val="9A9EA3"/>
                </a:solidFill>
              </a:defRPr>
            </a:lvl3pPr>
            <a:lvl4pPr lvl="3" algn="ctr">
              <a:spcBef>
                <a:spcPts val="600"/>
              </a:spcBef>
              <a:spcAft>
                <a:spcPts val="0"/>
              </a:spcAft>
              <a:buSzPts val="1350"/>
              <a:buNone/>
              <a:defRPr>
                <a:solidFill>
                  <a:srgbClr val="9A9EA3"/>
                </a:solidFill>
              </a:defRPr>
            </a:lvl4pPr>
            <a:lvl5pPr lvl="4" algn="ctr">
              <a:spcBef>
                <a:spcPts val="600"/>
              </a:spcBef>
              <a:spcAft>
                <a:spcPts val="0"/>
              </a:spcAft>
              <a:buSzPts val="1350"/>
              <a:buNone/>
              <a:defRPr>
                <a:solidFill>
                  <a:srgbClr val="9A9EA3"/>
                </a:solidFill>
              </a:defRPr>
            </a:lvl5pPr>
            <a:lvl6pPr lvl="5" algn="ctr">
              <a:spcBef>
                <a:spcPts val="300"/>
              </a:spcBef>
              <a:spcAft>
                <a:spcPts val="0"/>
              </a:spcAft>
              <a:buClr>
                <a:srgbClr val="9A9EA3"/>
              </a:buClr>
              <a:buSzPts val="1500"/>
              <a:buNone/>
              <a:defRPr>
                <a:solidFill>
                  <a:srgbClr val="9A9EA3"/>
                </a:solidFill>
              </a:defRPr>
            </a:lvl6pPr>
            <a:lvl7pPr lvl="6" algn="ctr">
              <a:spcBef>
                <a:spcPts val="300"/>
              </a:spcBef>
              <a:spcAft>
                <a:spcPts val="0"/>
              </a:spcAft>
              <a:buClr>
                <a:srgbClr val="9A9EA3"/>
              </a:buClr>
              <a:buSzPts val="1500"/>
              <a:buNone/>
              <a:defRPr>
                <a:solidFill>
                  <a:srgbClr val="9A9EA3"/>
                </a:solidFill>
              </a:defRPr>
            </a:lvl7pPr>
            <a:lvl8pPr lvl="7" algn="ctr">
              <a:spcBef>
                <a:spcPts val="300"/>
              </a:spcBef>
              <a:spcAft>
                <a:spcPts val="0"/>
              </a:spcAft>
              <a:buClr>
                <a:srgbClr val="9A9EA3"/>
              </a:buClr>
              <a:buSzPts val="1500"/>
              <a:buNone/>
              <a:defRPr>
                <a:solidFill>
                  <a:srgbClr val="9A9EA3"/>
                </a:solidFill>
              </a:defRPr>
            </a:lvl8pPr>
            <a:lvl9pPr lvl="8" algn="ctr">
              <a:spcBef>
                <a:spcPts val="300"/>
              </a:spcBef>
              <a:spcAft>
                <a:spcPts val="0"/>
              </a:spcAft>
              <a:buClr>
                <a:srgbClr val="9A9EA3"/>
              </a:buClr>
              <a:buSzPts val="1500"/>
              <a:buNone/>
              <a:defRPr>
                <a:solidFill>
                  <a:srgbClr val="9A9EA3"/>
                </a:solidFill>
              </a:defRPr>
            </a:lvl9pPr>
          </a:lstStyle>
          <a:p/>
        </p:txBody>
      </p:sp>
      <p:sp>
        <p:nvSpPr>
          <p:cNvPr id="293" name="Google Shape;293;p73"/>
          <p:cNvSpPr txBox="1"/>
          <p:nvPr>
            <p:ph idx="11" type="ftr"/>
          </p:nvPr>
        </p:nvSpPr>
        <p:spPr>
          <a:xfrm>
            <a:off x="4752524" y="4913066"/>
            <a:ext cx="4063304" cy="273844"/>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sz="700">
                <a:solidFill>
                  <a:schemeClr val="lt1"/>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94" name="Google Shape;294;p73"/>
          <p:cNvSpPr txBox="1"/>
          <p:nvPr>
            <p:ph idx="12" type="sldNum"/>
          </p:nvPr>
        </p:nvSpPr>
        <p:spPr>
          <a:xfrm>
            <a:off x="8730919" y="4913066"/>
            <a:ext cx="367464"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sz="700">
                <a:solidFill>
                  <a:schemeClr val="lt1"/>
                </a:solidFill>
                <a:latin typeface="Arial"/>
                <a:ea typeface="Arial"/>
                <a:cs typeface="Arial"/>
                <a:sym typeface="Arial"/>
              </a:defRPr>
            </a:lvl1pPr>
            <a:lvl2pPr indent="0" lvl="1" marL="0" algn="r">
              <a:spcBef>
                <a:spcPts val="0"/>
              </a:spcBef>
              <a:buNone/>
              <a:defRPr sz="700">
                <a:solidFill>
                  <a:schemeClr val="lt1"/>
                </a:solidFill>
                <a:latin typeface="Arial"/>
                <a:ea typeface="Arial"/>
                <a:cs typeface="Arial"/>
                <a:sym typeface="Arial"/>
              </a:defRPr>
            </a:lvl2pPr>
            <a:lvl3pPr indent="0" lvl="2" marL="0" algn="r">
              <a:spcBef>
                <a:spcPts val="0"/>
              </a:spcBef>
              <a:buNone/>
              <a:defRPr sz="700">
                <a:solidFill>
                  <a:schemeClr val="lt1"/>
                </a:solidFill>
                <a:latin typeface="Arial"/>
                <a:ea typeface="Arial"/>
                <a:cs typeface="Arial"/>
                <a:sym typeface="Arial"/>
              </a:defRPr>
            </a:lvl3pPr>
            <a:lvl4pPr indent="0" lvl="3" marL="0" algn="r">
              <a:spcBef>
                <a:spcPts val="0"/>
              </a:spcBef>
              <a:buNone/>
              <a:defRPr sz="700">
                <a:solidFill>
                  <a:schemeClr val="lt1"/>
                </a:solidFill>
                <a:latin typeface="Arial"/>
                <a:ea typeface="Arial"/>
                <a:cs typeface="Arial"/>
                <a:sym typeface="Arial"/>
              </a:defRPr>
            </a:lvl4pPr>
            <a:lvl5pPr indent="0" lvl="4" marL="0" algn="r">
              <a:spcBef>
                <a:spcPts val="0"/>
              </a:spcBef>
              <a:buNone/>
              <a:defRPr sz="700">
                <a:solidFill>
                  <a:schemeClr val="lt1"/>
                </a:solidFill>
                <a:latin typeface="Arial"/>
                <a:ea typeface="Arial"/>
                <a:cs typeface="Arial"/>
                <a:sym typeface="Arial"/>
              </a:defRPr>
            </a:lvl5pPr>
            <a:lvl6pPr indent="0" lvl="5" marL="0" algn="r">
              <a:spcBef>
                <a:spcPts val="0"/>
              </a:spcBef>
              <a:buNone/>
              <a:defRPr sz="700">
                <a:solidFill>
                  <a:schemeClr val="lt1"/>
                </a:solidFill>
                <a:latin typeface="Arial"/>
                <a:ea typeface="Arial"/>
                <a:cs typeface="Arial"/>
                <a:sym typeface="Arial"/>
              </a:defRPr>
            </a:lvl6pPr>
            <a:lvl7pPr indent="0" lvl="6" marL="0" algn="r">
              <a:spcBef>
                <a:spcPts val="0"/>
              </a:spcBef>
              <a:buNone/>
              <a:defRPr sz="700">
                <a:solidFill>
                  <a:schemeClr val="lt1"/>
                </a:solidFill>
                <a:latin typeface="Arial"/>
                <a:ea typeface="Arial"/>
                <a:cs typeface="Arial"/>
                <a:sym typeface="Arial"/>
              </a:defRPr>
            </a:lvl7pPr>
            <a:lvl8pPr indent="0" lvl="7" marL="0" algn="r">
              <a:spcBef>
                <a:spcPts val="0"/>
              </a:spcBef>
              <a:buNone/>
              <a:defRPr sz="700">
                <a:solidFill>
                  <a:schemeClr val="lt1"/>
                </a:solidFill>
                <a:latin typeface="Arial"/>
                <a:ea typeface="Arial"/>
                <a:cs typeface="Arial"/>
                <a:sym typeface="Arial"/>
              </a:defRPr>
            </a:lvl8pPr>
            <a:lvl9pPr indent="0" lvl="8" marL="0" algn="r">
              <a:spcBef>
                <a:spcPts val="0"/>
              </a:spcBef>
              <a:buNone/>
              <a:defRPr sz="700">
                <a:solidFill>
                  <a:schemeClr val="lt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pic>
        <p:nvPicPr>
          <p:cNvPr id="295" name="Google Shape;295;p73"/>
          <p:cNvPicPr preferRelativeResize="0"/>
          <p:nvPr/>
        </p:nvPicPr>
        <p:blipFill rotWithShape="1">
          <a:blip r:embed="rId3">
            <a:alphaModFix/>
          </a:blip>
          <a:srcRect b="0" l="0" r="0" t="0"/>
          <a:stretch/>
        </p:blipFill>
        <p:spPr>
          <a:xfrm>
            <a:off x="6605506" y="382589"/>
            <a:ext cx="2126538" cy="438051"/>
          </a:xfrm>
          <a:prstGeom prst="rect">
            <a:avLst/>
          </a:prstGeom>
          <a:noFill/>
          <a:ln>
            <a:noFill/>
          </a:ln>
        </p:spPr>
      </p:pic>
    </p:spTree>
  </p:cSld>
  <p:clrMapOvr>
    <a:masterClrMapping/>
  </p:clrMapOvr>
</p:sldLayout>
</file>

<file path=ppt/slideLayouts/slideLayout4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296" name="Shape 296"/>
        <p:cNvGrpSpPr/>
        <p:nvPr/>
      </p:nvGrpSpPr>
      <p:grpSpPr>
        <a:xfrm>
          <a:off x="0" y="0"/>
          <a:ext cx="0" cy="0"/>
          <a:chOff x="0" y="0"/>
          <a:chExt cx="0" cy="0"/>
        </a:xfrm>
      </p:grpSpPr>
      <p:sp>
        <p:nvSpPr>
          <p:cNvPr id="297" name="Google Shape;297;p74"/>
          <p:cNvSpPr txBox="1"/>
          <p:nvPr>
            <p:ph type="title"/>
          </p:nvPr>
        </p:nvSpPr>
        <p:spPr>
          <a:xfrm>
            <a:off x="322263" y="-7730"/>
            <a:ext cx="8402637" cy="857250"/>
          </a:xfrm>
          <a:prstGeom prst="rect">
            <a:avLst/>
          </a:prstGeom>
          <a:noFill/>
          <a:ln>
            <a:noFill/>
          </a:ln>
        </p:spPr>
        <p:txBody>
          <a:bodyPr anchorCtr="0" anchor="ctr" bIns="45700" lIns="91425" spcFirstLastPara="1" rIns="91425" wrap="square" tIns="45700">
            <a:normAutofit/>
          </a:bodyPr>
          <a:lstStyle>
            <a:lvl1pPr lvl="0" algn="l">
              <a:spcBef>
                <a:spcPts val="0"/>
              </a:spcBef>
              <a:spcAft>
                <a:spcPts val="0"/>
              </a:spcAft>
              <a:buClr>
                <a:schemeClr val="lt2"/>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98" name="Google Shape;298;p74"/>
          <p:cNvSpPr txBox="1"/>
          <p:nvPr>
            <p:ph idx="1" type="body"/>
          </p:nvPr>
        </p:nvSpPr>
        <p:spPr>
          <a:xfrm>
            <a:off x="322264" y="978340"/>
            <a:ext cx="4173537" cy="3848993"/>
          </a:xfrm>
          <a:prstGeom prst="rect">
            <a:avLst/>
          </a:prstGeom>
          <a:noFill/>
          <a:ln>
            <a:noFill/>
          </a:ln>
        </p:spPr>
        <p:txBody>
          <a:bodyPr anchorCtr="0" anchor="t" bIns="45700" lIns="91425" spcFirstLastPara="1" rIns="91425" wrap="square" tIns="45700">
            <a:normAutofit/>
          </a:bodyPr>
          <a:lstStyle>
            <a:lvl1pPr indent="-314325" lvl="0" marL="457200" algn="l">
              <a:spcBef>
                <a:spcPts val="600"/>
              </a:spcBef>
              <a:spcAft>
                <a:spcPts val="0"/>
              </a:spcAft>
              <a:buSzPts val="1350"/>
              <a:buChar char="•"/>
              <a:defRPr sz="1350"/>
            </a:lvl1pPr>
            <a:lvl2pPr indent="-314325" lvl="1" marL="914400" algn="l">
              <a:spcBef>
                <a:spcPts val="600"/>
              </a:spcBef>
              <a:spcAft>
                <a:spcPts val="0"/>
              </a:spcAft>
              <a:buSzPts val="1350"/>
              <a:buChar char="–"/>
              <a:defRPr sz="1350"/>
            </a:lvl2pPr>
            <a:lvl3pPr indent="-314325" lvl="2" marL="1371600" algn="l">
              <a:spcBef>
                <a:spcPts val="600"/>
              </a:spcBef>
              <a:spcAft>
                <a:spcPts val="0"/>
              </a:spcAft>
              <a:buSzPts val="1350"/>
              <a:buChar char="▪"/>
              <a:defRPr sz="1350"/>
            </a:lvl3pPr>
            <a:lvl4pPr indent="-314325" lvl="3" marL="1828800" algn="l">
              <a:spcBef>
                <a:spcPts val="600"/>
              </a:spcBef>
              <a:spcAft>
                <a:spcPts val="0"/>
              </a:spcAft>
              <a:buSzPts val="1350"/>
              <a:buChar char="•"/>
              <a:defRPr sz="1350"/>
            </a:lvl4pPr>
            <a:lvl5pPr indent="-314325" lvl="4" marL="2286000" algn="l">
              <a:spcBef>
                <a:spcPts val="600"/>
              </a:spcBef>
              <a:spcAft>
                <a:spcPts val="0"/>
              </a:spcAft>
              <a:buSzPts val="1350"/>
              <a:buChar char="»"/>
              <a:defRPr sz="1350"/>
            </a:lvl5pPr>
            <a:lvl6pPr indent="-314325" lvl="5" marL="2743200" algn="l">
              <a:spcBef>
                <a:spcPts val="270"/>
              </a:spcBef>
              <a:spcAft>
                <a:spcPts val="0"/>
              </a:spcAft>
              <a:buClr>
                <a:schemeClr val="dk1"/>
              </a:buClr>
              <a:buSzPts val="1350"/>
              <a:buChar char="•"/>
              <a:defRPr sz="1350"/>
            </a:lvl6pPr>
            <a:lvl7pPr indent="-314325" lvl="6" marL="3200400" algn="l">
              <a:spcBef>
                <a:spcPts val="270"/>
              </a:spcBef>
              <a:spcAft>
                <a:spcPts val="0"/>
              </a:spcAft>
              <a:buClr>
                <a:schemeClr val="dk1"/>
              </a:buClr>
              <a:buSzPts val="1350"/>
              <a:buChar char="•"/>
              <a:defRPr sz="1350"/>
            </a:lvl7pPr>
            <a:lvl8pPr indent="-314325" lvl="7" marL="3657600" algn="l">
              <a:spcBef>
                <a:spcPts val="270"/>
              </a:spcBef>
              <a:spcAft>
                <a:spcPts val="0"/>
              </a:spcAft>
              <a:buClr>
                <a:schemeClr val="dk1"/>
              </a:buClr>
              <a:buSzPts val="1350"/>
              <a:buChar char="•"/>
              <a:defRPr sz="1350"/>
            </a:lvl8pPr>
            <a:lvl9pPr indent="-314325" lvl="8" marL="4114800" algn="l">
              <a:spcBef>
                <a:spcPts val="270"/>
              </a:spcBef>
              <a:spcAft>
                <a:spcPts val="0"/>
              </a:spcAft>
              <a:buClr>
                <a:schemeClr val="dk1"/>
              </a:buClr>
              <a:buSzPts val="1350"/>
              <a:buChar char="•"/>
              <a:defRPr sz="1350"/>
            </a:lvl9pPr>
          </a:lstStyle>
          <a:p/>
        </p:txBody>
      </p:sp>
      <p:sp>
        <p:nvSpPr>
          <p:cNvPr id="299" name="Google Shape;299;p74"/>
          <p:cNvSpPr txBox="1"/>
          <p:nvPr>
            <p:ph idx="2" type="body"/>
          </p:nvPr>
        </p:nvSpPr>
        <p:spPr>
          <a:xfrm>
            <a:off x="4648200" y="978340"/>
            <a:ext cx="4151313" cy="3848993"/>
          </a:xfrm>
          <a:prstGeom prst="rect">
            <a:avLst/>
          </a:prstGeom>
          <a:noFill/>
          <a:ln>
            <a:noFill/>
          </a:ln>
        </p:spPr>
        <p:txBody>
          <a:bodyPr anchorCtr="0" anchor="t" bIns="45700" lIns="91425" spcFirstLastPara="1" rIns="91425" wrap="square" tIns="45700">
            <a:normAutofit/>
          </a:bodyPr>
          <a:lstStyle>
            <a:lvl1pPr indent="-314325" lvl="0" marL="457200" algn="l">
              <a:spcBef>
                <a:spcPts val="600"/>
              </a:spcBef>
              <a:spcAft>
                <a:spcPts val="0"/>
              </a:spcAft>
              <a:buSzPts val="1350"/>
              <a:buChar char="•"/>
              <a:defRPr sz="1350"/>
            </a:lvl1pPr>
            <a:lvl2pPr indent="-314325" lvl="1" marL="914400" algn="l">
              <a:spcBef>
                <a:spcPts val="600"/>
              </a:spcBef>
              <a:spcAft>
                <a:spcPts val="0"/>
              </a:spcAft>
              <a:buSzPts val="1350"/>
              <a:buChar char="–"/>
              <a:defRPr sz="1350"/>
            </a:lvl2pPr>
            <a:lvl3pPr indent="-314325" lvl="2" marL="1371600" algn="l">
              <a:spcBef>
                <a:spcPts val="600"/>
              </a:spcBef>
              <a:spcAft>
                <a:spcPts val="0"/>
              </a:spcAft>
              <a:buSzPts val="1350"/>
              <a:buChar char="▪"/>
              <a:defRPr sz="1350"/>
            </a:lvl3pPr>
            <a:lvl4pPr indent="-314325" lvl="3" marL="1828800" algn="l">
              <a:spcBef>
                <a:spcPts val="600"/>
              </a:spcBef>
              <a:spcAft>
                <a:spcPts val="0"/>
              </a:spcAft>
              <a:buSzPts val="1350"/>
              <a:buChar char="•"/>
              <a:defRPr sz="1350"/>
            </a:lvl4pPr>
            <a:lvl5pPr indent="-314325" lvl="4" marL="2286000" algn="l">
              <a:spcBef>
                <a:spcPts val="600"/>
              </a:spcBef>
              <a:spcAft>
                <a:spcPts val="0"/>
              </a:spcAft>
              <a:buSzPts val="1350"/>
              <a:buChar char="»"/>
              <a:defRPr sz="1350"/>
            </a:lvl5pPr>
            <a:lvl6pPr indent="-314325" lvl="5" marL="2743200" algn="l">
              <a:spcBef>
                <a:spcPts val="270"/>
              </a:spcBef>
              <a:spcAft>
                <a:spcPts val="0"/>
              </a:spcAft>
              <a:buClr>
                <a:schemeClr val="dk1"/>
              </a:buClr>
              <a:buSzPts val="1350"/>
              <a:buChar char="•"/>
              <a:defRPr sz="1350"/>
            </a:lvl6pPr>
            <a:lvl7pPr indent="-314325" lvl="6" marL="3200400" algn="l">
              <a:spcBef>
                <a:spcPts val="270"/>
              </a:spcBef>
              <a:spcAft>
                <a:spcPts val="0"/>
              </a:spcAft>
              <a:buClr>
                <a:schemeClr val="dk1"/>
              </a:buClr>
              <a:buSzPts val="1350"/>
              <a:buChar char="•"/>
              <a:defRPr sz="1350"/>
            </a:lvl7pPr>
            <a:lvl8pPr indent="-314325" lvl="7" marL="3657600" algn="l">
              <a:spcBef>
                <a:spcPts val="270"/>
              </a:spcBef>
              <a:spcAft>
                <a:spcPts val="0"/>
              </a:spcAft>
              <a:buClr>
                <a:schemeClr val="dk1"/>
              </a:buClr>
              <a:buSzPts val="1350"/>
              <a:buChar char="•"/>
              <a:defRPr sz="1350"/>
            </a:lvl8pPr>
            <a:lvl9pPr indent="-314325" lvl="8" marL="4114800" algn="l">
              <a:spcBef>
                <a:spcPts val="270"/>
              </a:spcBef>
              <a:spcAft>
                <a:spcPts val="0"/>
              </a:spcAft>
              <a:buClr>
                <a:schemeClr val="dk1"/>
              </a:buClr>
              <a:buSzPts val="1350"/>
              <a:buChar char="•"/>
              <a:defRPr sz="1350"/>
            </a:lvl9pPr>
          </a:lstStyle>
          <a:p/>
        </p:txBody>
      </p:sp>
      <p:sp>
        <p:nvSpPr>
          <p:cNvPr id="300" name="Google Shape;300;p74"/>
          <p:cNvSpPr txBox="1"/>
          <p:nvPr>
            <p:ph idx="11" type="ftr"/>
          </p:nvPr>
        </p:nvSpPr>
        <p:spPr>
          <a:xfrm>
            <a:off x="4752524" y="4913066"/>
            <a:ext cx="4063304" cy="273844"/>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01" name="Google Shape;301;p74"/>
          <p:cNvSpPr txBox="1"/>
          <p:nvPr>
            <p:ph idx="12" type="sldNum"/>
          </p:nvPr>
        </p:nvSpPr>
        <p:spPr>
          <a:xfrm>
            <a:off x="8730919" y="4913066"/>
            <a:ext cx="367464"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302" name="Shape 302"/>
        <p:cNvGrpSpPr/>
        <p:nvPr/>
      </p:nvGrpSpPr>
      <p:grpSpPr>
        <a:xfrm>
          <a:off x="0" y="0"/>
          <a:ext cx="0" cy="0"/>
          <a:chOff x="0" y="0"/>
          <a:chExt cx="0" cy="0"/>
        </a:xfrm>
      </p:grpSpPr>
      <p:sp>
        <p:nvSpPr>
          <p:cNvPr id="303" name="Google Shape;303;p75"/>
          <p:cNvSpPr txBox="1"/>
          <p:nvPr>
            <p:ph type="title"/>
          </p:nvPr>
        </p:nvSpPr>
        <p:spPr>
          <a:xfrm>
            <a:off x="322263" y="-7730"/>
            <a:ext cx="8402637" cy="857250"/>
          </a:xfrm>
          <a:prstGeom prst="rect">
            <a:avLst/>
          </a:prstGeom>
          <a:noFill/>
          <a:ln>
            <a:noFill/>
          </a:ln>
        </p:spPr>
        <p:txBody>
          <a:bodyPr anchorCtr="0" anchor="ctr" bIns="45700" lIns="91425" spcFirstLastPara="1" rIns="91425" wrap="square" tIns="45700">
            <a:normAutofit/>
          </a:bodyPr>
          <a:lstStyle>
            <a:lvl1pPr lvl="0" algn="l">
              <a:spcBef>
                <a:spcPts val="0"/>
              </a:spcBef>
              <a:spcAft>
                <a:spcPts val="0"/>
              </a:spcAft>
              <a:buClr>
                <a:schemeClr val="lt2"/>
              </a:buClr>
              <a:buSzPts val="2200"/>
              <a:buFont typeface="Arial"/>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04" name="Google Shape;304;p75"/>
          <p:cNvSpPr txBox="1"/>
          <p:nvPr>
            <p:ph idx="1" type="body"/>
          </p:nvPr>
        </p:nvSpPr>
        <p:spPr>
          <a:xfrm>
            <a:off x="322264" y="1018586"/>
            <a:ext cx="4175125" cy="278815"/>
          </a:xfrm>
          <a:prstGeom prst="rect">
            <a:avLst/>
          </a:prstGeom>
          <a:noFill/>
          <a:ln>
            <a:noFill/>
          </a:ln>
        </p:spPr>
        <p:txBody>
          <a:bodyPr anchorCtr="0" anchor="b" bIns="45700" lIns="91425" spcFirstLastPara="1" rIns="91425" wrap="square" tIns="45700">
            <a:normAutofit/>
          </a:bodyPr>
          <a:lstStyle>
            <a:lvl1pPr indent="-228600" lvl="0" marL="457200" algn="l">
              <a:spcBef>
                <a:spcPts val="600"/>
              </a:spcBef>
              <a:spcAft>
                <a:spcPts val="0"/>
              </a:spcAft>
              <a:buSzPts val="1350"/>
              <a:buNone/>
              <a:defRPr b="1" sz="1350">
                <a:solidFill>
                  <a:schemeClr val="lt2"/>
                </a:solidFill>
              </a:defRPr>
            </a:lvl1pPr>
            <a:lvl2pPr indent="-228600" lvl="1" marL="914400" algn="l">
              <a:spcBef>
                <a:spcPts val="600"/>
              </a:spcBef>
              <a:spcAft>
                <a:spcPts val="0"/>
              </a:spcAft>
              <a:buSzPts val="1500"/>
              <a:buNone/>
              <a:defRPr b="1" sz="1500"/>
            </a:lvl2pPr>
            <a:lvl3pPr indent="-228600" lvl="2" marL="1371600" algn="l">
              <a:spcBef>
                <a:spcPts val="600"/>
              </a:spcBef>
              <a:spcAft>
                <a:spcPts val="0"/>
              </a:spcAft>
              <a:buSzPts val="1350"/>
              <a:buNone/>
              <a:defRPr b="1" sz="1350"/>
            </a:lvl3pPr>
            <a:lvl4pPr indent="-228600" lvl="3" marL="1828800" algn="l">
              <a:spcBef>
                <a:spcPts val="600"/>
              </a:spcBef>
              <a:spcAft>
                <a:spcPts val="0"/>
              </a:spcAft>
              <a:buSzPts val="1200"/>
              <a:buNone/>
              <a:defRPr b="1" sz="1200"/>
            </a:lvl4pPr>
            <a:lvl5pPr indent="-228600" lvl="4" marL="2286000" algn="l">
              <a:spcBef>
                <a:spcPts val="600"/>
              </a:spcBef>
              <a:spcAft>
                <a:spcPts val="0"/>
              </a:spcAft>
              <a:buSzPts val="1200"/>
              <a:buNone/>
              <a:defRPr b="1" sz="1200"/>
            </a:lvl5pPr>
            <a:lvl6pPr indent="-228600" lvl="5" marL="2743200" algn="l">
              <a:spcBef>
                <a:spcPts val="240"/>
              </a:spcBef>
              <a:spcAft>
                <a:spcPts val="0"/>
              </a:spcAft>
              <a:buClr>
                <a:schemeClr val="dk1"/>
              </a:buClr>
              <a:buSzPts val="1200"/>
              <a:buNone/>
              <a:defRPr b="1" sz="1200"/>
            </a:lvl6pPr>
            <a:lvl7pPr indent="-228600" lvl="6" marL="3200400" algn="l">
              <a:spcBef>
                <a:spcPts val="240"/>
              </a:spcBef>
              <a:spcAft>
                <a:spcPts val="0"/>
              </a:spcAft>
              <a:buClr>
                <a:schemeClr val="dk1"/>
              </a:buClr>
              <a:buSzPts val="1200"/>
              <a:buNone/>
              <a:defRPr b="1" sz="1200"/>
            </a:lvl7pPr>
            <a:lvl8pPr indent="-228600" lvl="7" marL="3657600" algn="l">
              <a:spcBef>
                <a:spcPts val="240"/>
              </a:spcBef>
              <a:spcAft>
                <a:spcPts val="0"/>
              </a:spcAft>
              <a:buClr>
                <a:schemeClr val="dk1"/>
              </a:buClr>
              <a:buSzPts val="1200"/>
              <a:buNone/>
              <a:defRPr b="1" sz="1200"/>
            </a:lvl8pPr>
            <a:lvl9pPr indent="-228600" lvl="8" marL="4114800" algn="l">
              <a:spcBef>
                <a:spcPts val="240"/>
              </a:spcBef>
              <a:spcAft>
                <a:spcPts val="0"/>
              </a:spcAft>
              <a:buClr>
                <a:schemeClr val="dk1"/>
              </a:buClr>
              <a:buSzPts val="1200"/>
              <a:buNone/>
              <a:defRPr b="1" sz="1200"/>
            </a:lvl9pPr>
          </a:lstStyle>
          <a:p/>
        </p:txBody>
      </p:sp>
      <p:sp>
        <p:nvSpPr>
          <p:cNvPr id="305" name="Google Shape;305;p75"/>
          <p:cNvSpPr txBox="1"/>
          <p:nvPr>
            <p:ph idx="2" type="body"/>
          </p:nvPr>
        </p:nvSpPr>
        <p:spPr>
          <a:xfrm>
            <a:off x="322264" y="1307783"/>
            <a:ext cx="4175125" cy="3511867"/>
          </a:xfrm>
          <a:prstGeom prst="rect">
            <a:avLst/>
          </a:prstGeom>
          <a:noFill/>
          <a:ln>
            <a:noFill/>
          </a:ln>
        </p:spPr>
        <p:txBody>
          <a:bodyPr anchorCtr="0" anchor="t" bIns="45700" lIns="91425" spcFirstLastPara="1" rIns="91425" wrap="square" tIns="45700">
            <a:normAutofit/>
          </a:bodyPr>
          <a:lstStyle>
            <a:lvl1pPr indent="-314325" lvl="0" marL="457200" algn="l">
              <a:spcBef>
                <a:spcPts val="600"/>
              </a:spcBef>
              <a:spcAft>
                <a:spcPts val="0"/>
              </a:spcAft>
              <a:buSzPts val="1350"/>
              <a:buChar char="•"/>
              <a:defRPr sz="1350"/>
            </a:lvl1pPr>
            <a:lvl2pPr indent="-314325" lvl="1" marL="914400" algn="l">
              <a:spcBef>
                <a:spcPts val="600"/>
              </a:spcBef>
              <a:spcAft>
                <a:spcPts val="0"/>
              </a:spcAft>
              <a:buSzPts val="1350"/>
              <a:buChar char="–"/>
              <a:defRPr sz="1350"/>
            </a:lvl2pPr>
            <a:lvl3pPr indent="-314325" lvl="2" marL="1371600" algn="l">
              <a:spcBef>
                <a:spcPts val="600"/>
              </a:spcBef>
              <a:spcAft>
                <a:spcPts val="0"/>
              </a:spcAft>
              <a:buSzPts val="1350"/>
              <a:buChar char="▪"/>
              <a:defRPr sz="1350"/>
            </a:lvl3pPr>
            <a:lvl4pPr indent="-314325" lvl="3" marL="1828800" algn="l">
              <a:spcBef>
                <a:spcPts val="600"/>
              </a:spcBef>
              <a:spcAft>
                <a:spcPts val="0"/>
              </a:spcAft>
              <a:buSzPts val="1350"/>
              <a:buChar char="•"/>
              <a:defRPr sz="1350"/>
            </a:lvl4pPr>
            <a:lvl5pPr indent="-314325" lvl="4" marL="2286000" algn="l">
              <a:spcBef>
                <a:spcPts val="600"/>
              </a:spcBef>
              <a:spcAft>
                <a:spcPts val="0"/>
              </a:spcAft>
              <a:buSzPts val="1350"/>
              <a:buChar char="»"/>
              <a:defRPr sz="1350"/>
            </a:lvl5pPr>
            <a:lvl6pPr indent="-304800" lvl="5" marL="2743200" algn="l">
              <a:spcBef>
                <a:spcPts val="240"/>
              </a:spcBef>
              <a:spcAft>
                <a:spcPts val="0"/>
              </a:spcAft>
              <a:buClr>
                <a:schemeClr val="dk1"/>
              </a:buClr>
              <a:buSzPts val="1200"/>
              <a:buChar char="•"/>
              <a:defRPr sz="1200"/>
            </a:lvl6pPr>
            <a:lvl7pPr indent="-304800" lvl="6" marL="3200400" algn="l">
              <a:spcBef>
                <a:spcPts val="240"/>
              </a:spcBef>
              <a:spcAft>
                <a:spcPts val="0"/>
              </a:spcAft>
              <a:buClr>
                <a:schemeClr val="dk1"/>
              </a:buClr>
              <a:buSzPts val="1200"/>
              <a:buChar char="•"/>
              <a:defRPr sz="1200"/>
            </a:lvl7pPr>
            <a:lvl8pPr indent="-304800" lvl="7" marL="3657600" algn="l">
              <a:spcBef>
                <a:spcPts val="240"/>
              </a:spcBef>
              <a:spcAft>
                <a:spcPts val="0"/>
              </a:spcAft>
              <a:buClr>
                <a:schemeClr val="dk1"/>
              </a:buClr>
              <a:buSzPts val="1200"/>
              <a:buChar char="•"/>
              <a:defRPr sz="1200"/>
            </a:lvl8pPr>
            <a:lvl9pPr indent="-304800" lvl="8" marL="4114800" algn="l">
              <a:spcBef>
                <a:spcPts val="240"/>
              </a:spcBef>
              <a:spcAft>
                <a:spcPts val="0"/>
              </a:spcAft>
              <a:buClr>
                <a:schemeClr val="dk1"/>
              </a:buClr>
              <a:buSzPts val="1200"/>
              <a:buChar char="•"/>
              <a:defRPr sz="1200"/>
            </a:lvl9pPr>
          </a:lstStyle>
          <a:p/>
        </p:txBody>
      </p:sp>
      <p:sp>
        <p:nvSpPr>
          <p:cNvPr id="306" name="Google Shape;306;p75"/>
          <p:cNvSpPr txBox="1"/>
          <p:nvPr>
            <p:ph idx="3" type="body"/>
          </p:nvPr>
        </p:nvSpPr>
        <p:spPr>
          <a:xfrm>
            <a:off x="4645025" y="1018586"/>
            <a:ext cx="4154488" cy="278815"/>
          </a:xfrm>
          <a:prstGeom prst="rect">
            <a:avLst/>
          </a:prstGeom>
          <a:noFill/>
          <a:ln>
            <a:noFill/>
          </a:ln>
        </p:spPr>
        <p:txBody>
          <a:bodyPr anchorCtr="0" anchor="b" bIns="45700" lIns="91425" spcFirstLastPara="1" rIns="91425" wrap="square" tIns="45700">
            <a:normAutofit/>
          </a:bodyPr>
          <a:lstStyle>
            <a:lvl1pPr indent="-228600" lvl="0" marL="457200" algn="l">
              <a:spcBef>
                <a:spcPts val="600"/>
              </a:spcBef>
              <a:spcAft>
                <a:spcPts val="0"/>
              </a:spcAft>
              <a:buSzPts val="1350"/>
              <a:buNone/>
              <a:defRPr b="1" sz="1350">
                <a:solidFill>
                  <a:schemeClr val="lt2"/>
                </a:solidFill>
              </a:defRPr>
            </a:lvl1pPr>
            <a:lvl2pPr indent="-228600" lvl="1" marL="914400" algn="l">
              <a:spcBef>
                <a:spcPts val="600"/>
              </a:spcBef>
              <a:spcAft>
                <a:spcPts val="0"/>
              </a:spcAft>
              <a:buSzPts val="1500"/>
              <a:buNone/>
              <a:defRPr b="1" sz="1500"/>
            </a:lvl2pPr>
            <a:lvl3pPr indent="-228600" lvl="2" marL="1371600" algn="l">
              <a:spcBef>
                <a:spcPts val="600"/>
              </a:spcBef>
              <a:spcAft>
                <a:spcPts val="0"/>
              </a:spcAft>
              <a:buSzPts val="1350"/>
              <a:buNone/>
              <a:defRPr b="1" sz="1350"/>
            </a:lvl3pPr>
            <a:lvl4pPr indent="-228600" lvl="3" marL="1828800" algn="l">
              <a:spcBef>
                <a:spcPts val="600"/>
              </a:spcBef>
              <a:spcAft>
                <a:spcPts val="0"/>
              </a:spcAft>
              <a:buSzPts val="1200"/>
              <a:buNone/>
              <a:defRPr b="1" sz="1200"/>
            </a:lvl4pPr>
            <a:lvl5pPr indent="-228600" lvl="4" marL="2286000" algn="l">
              <a:spcBef>
                <a:spcPts val="600"/>
              </a:spcBef>
              <a:spcAft>
                <a:spcPts val="0"/>
              </a:spcAft>
              <a:buSzPts val="1200"/>
              <a:buNone/>
              <a:defRPr b="1" sz="1200"/>
            </a:lvl5pPr>
            <a:lvl6pPr indent="-228600" lvl="5" marL="2743200" algn="l">
              <a:spcBef>
                <a:spcPts val="240"/>
              </a:spcBef>
              <a:spcAft>
                <a:spcPts val="0"/>
              </a:spcAft>
              <a:buClr>
                <a:schemeClr val="dk1"/>
              </a:buClr>
              <a:buSzPts val="1200"/>
              <a:buNone/>
              <a:defRPr b="1" sz="1200"/>
            </a:lvl6pPr>
            <a:lvl7pPr indent="-228600" lvl="6" marL="3200400" algn="l">
              <a:spcBef>
                <a:spcPts val="240"/>
              </a:spcBef>
              <a:spcAft>
                <a:spcPts val="0"/>
              </a:spcAft>
              <a:buClr>
                <a:schemeClr val="dk1"/>
              </a:buClr>
              <a:buSzPts val="1200"/>
              <a:buNone/>
              <a:defRPr b="1" sz="1200"/>
            </a:lvl7pPr>
            <a:lvl8pPr indent="-228600" lvl="7" marL="3657600" algn="l">
              <a:spcBef>
                <a:spcPts val="240"/>
              </a:spcBef>
              <a:spcAft>
                <a:spcPts val="0"/>
              </a:spcAft>
              <a:buClr>
                <a:schemeClr val="dk1"/>
              </a:buClr>
              <a:buSzPts val="1200"/>
              <a:buNone/>
              <a:defRPr b="1" sz="1200"/>
            </a:lvl8pPr>
            <a:lvl9pPr indent="-228600" lvl="8" marL="4114800" algn="l">
              <a:spcBef>
                <a:spcPts val="240"/>
              </a:spcBef>
              <a:spcAft>
                <a:spcPts val="0"/>
              </a:spcAft>
              <a:buClr>
                <a:schemeClr val="dk1"/>
              </a:buClr>
              <a:buSzPts val="1200"/>
              <a:buNone/>
              <a:defRPr b="1" sz="1200"/>
            </a:lvl9pPr>
          </a:lstStyle>
          <a:p/>
        </p:txBody>
      </p:sp>
      <p:sp>
        <p:nvSpPr>
          <p:cNvPr id="307" name="Google Shape;307;p75"/>
          <p:cNvSpPr txBox="1"/>
          <p:nvPr>
            <p:ph idx="4" type="body"/>
          </p:nvPr>
        </p:nvSpPr>
        <p:spPr>
          <a:xfrm>
            <a:off x="4645025" y="1307783"/>
            <a:ext cx="4154488" cy="3511867"/>
          </a:xfrm>
          <a:prstGeom prst="rect">
            <a:avLst/>
          </a:prstGeom>
          <a:noFill/>
          <a:ln>
            <a:noFill/>
          </a:ln>
        </p:spPr>
        <p:txBody>
          <a:bodyPr anchorCtr="0" anchor="t" bIns="45700" lIns="91425" spcFirstLastPara="1" rIns="91425" wrap="square" tIns="45700">
            <a:normAutofit/>
          </a:bodyPr>
          <a:lstStyle>
            <a:lvl1pPr indent="-314325" lvl="0" marL="457200" algn="l">
              <a:spcBef>
                <a:spcPts val="600"/>
              </a:spcBef>
              <a:spcAft>
                <a:spcPts val="0"/>
              </a:spcAft>
              <a:buSzPts val="1350"/>
              <a:buChar char="•"/>
              <a:defRPr sz="1350"/>
            </a:lvl1pPr>
            <a:lvl2pPr indent="-314325" lvl="1" marL="914400" algn="l">
              <a:spcBef>
                <a:spcPts val="600"/>
              </a:spcBef>
              <a:spcAft>
                <a:spcPts val="0"/>
              </a:spcAft>
              <a:buSzPts val="1350"/>
              <a:buChar char="–"/>
              <a:defRPr sz="1350"/>
            </a:lvl2pPr>
            <a:lvl3pPr indent="-314325" lvl="2" marL="1371600" algn="l">
              <a:spcBef>
                <a:spcPts val="600"/>
              </a:spcBef>
              <a:spcAft>
                <a:spcPts val="0"/>
              </a:spcAft>
              <a:buSzPts val="1350"/>
              <a:buChar char="▪"/>
              <a:defRPr sz="1350"/>
            </a:lvl3pPr>
            <a:lvl4pPr indent="-314325" lvl="3" marL="1828800" algn="l">
              <a:spcBef>
                <a:spcPts val="600"/>
              </a:spcBef>
              <a:spcAft>
                <a:spcPts val="0"/>
              </a:spcAft>
              <a:buSzPts val="1350"/>
              <a:buChar char="•"/>
              <a:defRPr sz="1350"/>
            </a:lvl4pPr>
            <a:lvl5pPr indent="-314325" lvl="4" marL="2286000" algn="l">
              <a:spcBef>
                <a:spcPts val="600"/>
              </a:spcBef>
              <a:spcAft>
                <a:spcPts val="0"/>
              </a:spcAft>
              <a:buSzPts val="1350"/>
              <a:buChar char="»"/>
              <a:defRPr sz="1350"/>
            </a:lvl5pPr>
            <a:lvl6pPr indent="-304800" lvl="5" marL="2743200" algn="l">
              <a:spcBef>
                <a:spcPts val="240"/>
              </a:spcBef>
              <a:spcAft>
                <a:spcPts val="0"/>
              </a:spcAft>
              <a:buClr>
                <a:schemeClr val="dk1"/>
              </a:buClr>
              <a:buSzPts val="1200"/>
              <a:buChar char="•"/>
              <a:defRPr sz="1200"/>
            </a:lvl6pPr>
            <a:lvl7pPr indent="-304800" lvl="6" marL="3200400" algn="l">
              <a:spcBef>
                <a:spcPts val="240"/>
              </a:spcBef>
              <a:spcAft>
                <a:spcPts val="0"/>
              </a:spcAft>
              <a:buClr>
                <a:schemeClr val="dk1"/>
              </a:buClr>
              <a:buSzPts val="1200"/>
              <a:buChar char="•"/>
              <a:defRPr sz="1200"/>
            </a:lvl7pPr>
            <a:lvl8pPr indent="-304800" lvl="7" marL="3657600" algn="l">
              <a:spcBef>
                <a:spcPts val="240"/>
              </a:spcBef>
              <a:spcAft>
                <a:spcPts val="0"/>
              </a:spcAft>
              <a:buClr>
                <a:schemeClr val="dk1"/>
              </a:buClr>
              <a:buSzPts val="1200"/>
              <a:buChar char="•"/>
              <a:defRPr sz="1200"/>
            </a:lvl8pPr>
            <a:lvl9pPr indent="-304800" lvl="8" marL="4114800" algn="l">
              <a:spcBef>
                <a:spcPts val="240"/>
              </a:spcBef>
              <a:spcAft>
                <a:spcPts val="0"/>
              </a:spcAft>
              <a:buClr>
                <a:schemeClr val="dk1"/>
              </a:buClr>
              <a:buSzPts val="1200"/>
              <a:buChar char="•"/>
              <a:defRPr sz="1200"/>
            </a:lvl9pPr>
          </a:lstStyle>
          <a:p/>
        </p:txBody>
      </p:sp>
      <p:sp>
        <p:nvSpPr>
          <p:cNvPr id="308" name="Google Shape;308;p75"/>
          <p:cNvSpPr txBox="1"/>
          <p:nvPr>
            <p:ph idx="11" type="ftr"/>
          </p:nvPr>
        </p:nvSpPr>
        <p:spPr>
          <a:xfrm>
            <a:off x="4752524" y="4913066"/>
            <a:ext cx="4063304" cy="273844"/>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09" name="Google Shape;309;p75"/>
          <p:cNvSpPr txBox="1"/>
          <p:nvPr>
            <p:ph idx="12" type="sldNum"/>
          </p:nvPr>
        </p:nvSpPr>
        <p:spPr>
          <a:xfrm>
            <a:off x="8730919" y="4913066"/>
            <a:ext cx="367464"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310" name="Shape 310"/>
        <p:cNvGrpSpPr/>
        <p:nvPr/>
      </p:nvGrpSpPr>
      <p:grpSpPr>
        <a:xfrm>
          <a:off x="0" y="0"/>
          <a:ext cx="0" cy="0"/>
          <a:chOff x="0" y="0"/>
          <a:chExt cx="0" cy="0"/>
        </a:xfrm>
      </p:grpSpPr>
      <p:sp>
        <p:nvSpPr>
          <p:cNvPr id="311" name="Google Shape;311;p76"/>
          <p:cNvSpPr txBox="1"/>
          <p:nvPr>
            <p:ph type="title"/>
          </p:nvPr>
        </p:nvSpPr>
        <p:spPr>
          <a:xfrm>
            <a:off x="322263" y="-7730"/>
            <a:ext cx="8402637" cy="857250"/>
          </a:xfrm>
          <a:prstGeom prst="rect">
            <a:avLst/>
          </a:prstGeom>
          <a:noFill/>
          <a:ln>
            <a:noFill/>
          </a:ln>
        </p:spPr>
        <p:txBody>
          <a:bodyPr anchorCtr="0" anchor="ctr" bIns="45700" lIns="91425" spcFirstLastPara="1" rIns="91425" wrap="square" tIns="45700">
            <a:normAutofit/>
          </a:bodyPr>
          <a:lstStyle>
            <a:lvl1pPr lvl="0" algn="l">
              <a:spcBef>
                <a:spcPts val="0"/>
              </a:spcBef>
              <a:spcAft>
                <a:spcPts val="0"/>
              </a:spcAft>
              <a:buClr>
                <a:schemeClr val="lt2"/>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12" name="Google Shape;312;p76"/>
          <p:cNvSpPr txBox="1"/>
          <p:nvPr>
            <p:ph idx="11" type="ftr"/>
          </p:nvPr>
        </p:nvSpPr>
        <p:spPr>
          <a:xfrm>
            <a:off x="4752524" y="4913066"/>
            <a:ext cx="4063304" cy="273844"/>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13" name="Google Shape;313;p76"/>
          <p:cNvSpPr txBox="1"/>
          <p:nvPr>
            <p:ph idx="12" type="sldNum"/>
          </p:nvPr>
        </p:nvSpPr>
        <p:spPr>
          <a:xfrm>
            <a:off x="8730919" y="4913066"/>
            <a:ext cx="367464"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314" name="Shape 314"/>
        <p:cNvGrpSpPr/>
        <p:nvPr/>
      </p:nvGrpSpPr>
      <p:grpSpPr>
        <a:xfrm>
          <a:off x="0" y="0"/>
          <a:ext cx="0" cy="0"/>
          <a:chOff x="0" y="0"/>
          <a:chExt cx="0" cy="0"/>
        </a:xfrm>
      </p:grpSpPr>
      <p:sp>
        <p:nvSpPr>
          <p:cNvPr id="315" name="Google Shape;315;p77"/>
          <p:cNvSpPr txBox="1"/>
          <p:nvPr>
            <p:ph idx="11" type="ftr"/>
          </p:nvPr>
        </p:nvSpPr>
        <p:spPr>
          <a:xfrm>
            <a:off x="4752524" y="4913066"/>
            <a:ext cx="4063304" cy="273844"/>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16" name="Google Shape;316;p77"/>
          <p:cNvSpPr txBox="1"/>
          <p:nvPr>
            <p:ph idx="12" type="sldNum"/>
          </p:nvPr>
        </p:nvSpPr>
        <p:spPr>
          <a:xfrm>
            <a:off x="8730919" y="4913066"/>
            <a:ext cx="367464"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Assembly_Title Only" type="titleOnly">
  <p:cSld name="TITLE_ONLY">
    <p:spTree>
      <p:nvGrpSpPr>
        <p:cNvPr id="328" name="Shape 328"/>
        <p:cNvGrpSpPr/>
        <p:nvPr/>
      </p:nvGrpSpPr>
      <p:grpSpPr>
        <a:xfrm>
          <a:off x="0" y="0"/>
          <a:ext cx="0" cy="0"/>
          <a:chOff x="0" y="0"/>
          <a:chExt cx="0" cy="0"/>
        </a:xfrm>
      </p:grpSpPr>
      <p:sp>
        <p:nvSpPr>
          <p:cNvPr id="329" name="Google Shape;329;p28"/>
          <p:cNvSpPr txBox="1"/>
          <p:nvPr>
            <p:ph type="title"/>
          </p:nvPr>
        </p:nvSpPr>
        <p:spPr>
          <a:xfrm>
            <a:off x="322263" y="-7730"/>
            <a:ext cx="8402637" cy="857250"/>
          </a:xfrm>
          <a:prstGeom prst="rect">
            <a:avLst/>
          </a:prstGeom>
          <a:noFill/>
          <a:ln>
            <a:noFill/>
          </a:ln>
        </p:spPr>
        <p:txBody>
          <a:bodyPr anchorCtr="0" anchor="ctr" bIns="45700" lIns="91425" spcFirstLastPara="1" rIns="91425" wrap="square" tIns="45700">
            <a:normAutofit/>
          </a:bodyPr>
          <a:lstStyle>
            <a:lvl1pPr lvl="0" algn="l">
              <a:spcBef>
                <a:spcPts val="0"/>
              </a:spcBef>
              <a:spcAft>
                <a:spcPts val="0"/>
              </a:spcAft>
              <a:buClr>
                <a:schemeClr val="lt2"/>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30" name="Google Shape;330;p28"/>
          <p:cNvSpPr txBox="1"/>
          <p:nvPr>
            <p:ph idx="11" type="ftr"/>
          </p:nvPr>
        </p:nvSpPr>
        <p:spPr>
          <a:xfrm>
            <a:off x="4752524" y="4913066"/>
            <a:ext cx="4063304" cy="273844"/>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31" name="Google Shape;331;p28"/>
          <p:cNvSpPr txBox="1"/>
          <p:nvPr>
            <p:ph idx="12" type="sldNum"/>
          </p:nvPr>
        </p:nvSpPr>
        <p:spPr>
          <a:xfrm>
            <a:off x="8730919" y="4913066"/>
            <a:ext cx="367464"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4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Assembly_Title and Content" type="obj">
  <p:cSld name="OBJECT">
    <p:spTree>
      <p:nvGrpSpPr>
        <p:cNvPr id="332" name="Shape 332"/>
        <p:cNvGrpSpPr/>
        <p:nvPr/>
      </p:nvGrpSpPr>
      <p:grpSpPr>
        <a:xfrm>
          <a:off x="0" y="0"/>
          <a:ext cx="0" cy="0"/>
          <a:chOff x="0" y="0"/>
          <a:chExt cx="0" cy="0"/>
        </a:xfrm>
      </p:grpSpPr>
      <p:sp>
        <p:nvSpPr>
          <p:cNvPr id="333" name="Google Shape;333;p30"/>
          <p:cNvSpPr txBox="1"/>
          <p:nvPr>
            <p:ph type="title"/>
          </p:nvPr>
        </p:nvSpPr>
        <p:spPr>
          <a:xfrm>
            <a:off x="322263" y="-7730"/>
            <a:ext cx="8402637" cy="857250"/>
          </a:xfrm>
          <a:prstGeom prst="rect">
            <a:avLst/>
          </a:prstGeom>
          <a:noFill/>
          <a:ln>
            <a:noFill/>
          </a:ln>
        </p:spPr>
        <p:txBody>
          <a:bodyPr anchorCtr="0" anchor="ctr" bIns="45700" lIns="91425" spcFirstLastPara="1" rIns="91425" wrap="square" tIns="45700">
            <a:normAutofit/>
          </a:bodyPr>
          <a:lstStyle>
            <a:lvl1pPr lvl="0" algn="l">
              <a:spcBef>
                <a:spcPts val="0"/>
              </a:spcBef>
              <a:spcAft>
                <a:spcPts val="0"/>
              </a:spcAft>
              <a:buClr>
                <a:schemeClr val="lt2"/>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34" name="Google Shape;334;p30"/>
          <p:cNvSpPr txBox="1"/>
          <p:nvPr>
            <p:ph idx="1" type="body"/>
          </p:nvPr>
        </p:nvSpPr>
        <p:spPr>
          <a:xfrm>
            <a:off x="322263" y="974612"/>
            <a:ext cx="8402637" cy="3844587"/>
          </a:xfrm>
          <a:prstGeom prst="rect">
            <a:avLst/>
          </a:prstGeom>
          <a:noFill/>
          <a:ln>
            <a:noFill/>
          </a:ln>
        </p:spPr>
        <p:txBody>
          <a:bodyPr anchorCtr="0" anchor="t" bIns="45700" lIns="91425" spcFirstLastPara="1" rIns="91425" wrap="square" tIns="45700">
            <a:normAutofit/>
          </a:bodyPr>
          <a:lstStyle>
            <a:lvl1pPr indent="-342900" lvl="0" marL="457200" algn="l">
              <a:spcBef>
                <a:spcPts val="600"/>
              </a:spcBef>
              <a:spcAft>
                <a:spcPts val="0"/>
              </a:spcAft>
              <a:buSzPts val="1800"/>
              <a:buChar char="•"/>
              <a:defRPr/>
            </a:lvl1pPr>
            <a:lvl2pPr indent="-342900" lvl="1" marL="914400" algn="l">
              <a:spcBef>
                <a:spcPts val="600"/>
              </a:spcBef>
              <a:spcAft>
                <a:spcPts val="0"/>
              </a:spcAft>
              <a:buSzPts val="1800"/>
              <a:buChar char="–"/>
              <a:defRPr/>
            </a:lvl2pPr>
            <a:lvl3pPr indent="-342900" lvl="2" marL="1371600" algn="l">
              <a:spcBef>
                <a:spcPts val="600"/>
              </a:spcBef>
              <a:spcAft>
                <a:spcPts val="0"/>
              </a:spcAft>
              <a:buSzPts val="1800"/>
              <a:buChar char="▪"/>
              <a:defRPr/>
            </a:lvl3pPr>
            <a:lvl4pPr indent="-342900" lvl="3" marL="1828800" algn="l">
              <a:spcBef>
                <a:spcPts val="600"/>
              </a:spcBef>
              <a:spcAft>
                <a:spcPts val="0"/>
              </a:spcAft>
              <a:buSzPts val="1800"/>
              <a:buChar char="•"/>
              <a:defRPr/>
            </a:lvl4pPr>
            <a:lvl5pPr indent="-342900" lvl="4" marL="2286000" algn="l">
              <a:spcBef>
                <a:spcPts val="600"/>
              </a:spcBef>
              <a:spcAft>
                <a:spcPts val="0"/>
              </a:spcAft>
              <a:buSzPts val="1800"/>
              <a:buChar char="»"/>
              <a:defRPr/>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
        <p:nvSpPr>
          <p:cNvPr id="335" name="Google Shape;335;p30"/>
          <p:cNvSpPr txBox="1"/>
          <p:nvPr>
            <p:ph idx="11" type="ftr"/>
          </p:nvPr>
        </p:nvSpPr>
        <p:spPr>
          <a:xfrm>
            <a:off x="4752524" y="4913066"/>
            <a:ext cx="4063304" cy="273844"/>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36" name="Google Shape;336;p30"/>
          <p:cNvSpPr txBox="1"/>
          <p:nvPr>
            <p:ph idx="12" type="sldNum"/>
          </p:nvPr>
        </p:nvSpPr>
        <p:spPr>
          <a:xfrm>
            <a:off x="8730919" y="4913066"/>
            <a:ext cx="367464" cy="273844"/>
          </a:xfrm>
          <a:prstGeom prst="rect">
            <a:avLst/>
          </a:prstGeom>
          <a:noFill/>
          <a:ln>
            <a:noFill/>
          </a:ln>
        </p:spPr>
        <p:txBody>
          <a:bodyPr anchorCtr="0" anchor="ctr" bIns="45700" lIns="91425" spcFirstLastPara="1" rIns="91425" wrap="square" tIns="45700">
            <a:noAutofit/>
          </a:bodyPr>
          <a:lstStyle>
            <a:lvl1pPr indent="0" lvl="0" marL="0" algn="ctr">
              <a:spcBef>
                <a:spcPts val="0"/>
              </a:spcBef>
              <a:buNone/>
              <a:defRPr sz="700">
                <a:solidFill>
                  <a:schemeClr val="lt1"/>
                </a:solidFill>
                <a:latin typeface="Arial"/>
                <a:ea typeface="Arial"/>
                <a:cs typeface="Arial"/>
                <a:sym typeface="Arial"/>
              </a:defRPr>
            </a:lvl1pPr>
            <a:lvl2pPr indent="0" lvl="1" marL="0" algn="ctr">
              <a:spcBef>
                <a:spcPts val="0"/>
              </a:spcBef>
              <a:buNone/>
              <a:defRPr sz="700">
                <a:solidFill>
                  <a:schemeClr val="lt1"/>
                </a:solidFill>
                <a:latin typeface="Arial"/>
                <a:ea typeface="Arial"/>
                <a:cs typeface="Arial"/>
                <a:sym typeface="Arial"/>
              </a:defRPr>
            </a:lvl2pPr>
            <a:lvl3pPr indent="0" lvl="2" marL="0" algn="ctr">
              <a:spcBef>
                <a:spcPts val="0"/>
              </a:spcBef>
              <a:buNone/>
              <a:defRPr sz="700">
                <a:solidFill>
                  <a:schemeClr val="lt1"/>
                </a:solidFill>
                <a:latin typeface="Arial"/>
                <a:ea typeface="Arial"/>
                <a:cs typeface="Arial"/>
                <a:sym typeface="Arial"/>
              </a:defRPr>
            </a:lvl3pPr>
            <a:lvl4pPr indent="0" lvl="3" marL="0" algn="ctr">
              <a:spcBef>
                <a:spcPts val="0"/>
              </a:spcBef>
              <a:buNone/>
              <a:defRPr sz="700">
                <a:solidFill>
                  <a:schemeClr val="lt1"/>
                </a:solidFill>
                <a:latin typeface="Arial"/>
                <a:ea typeface="Arial"/>
                <a:cs typeface="Arial"/>
                <a:sym typeface="Arial"/>
              </a:defRPr>
            </a:lvl4pPr>
            <a:lvl5pPr indent="0" lvl="4" marL="0" algn="ctr">
              <a:spcBef>
                <a:spcPts val="0"/>
              </a:spcBef>
              <a:buNone/>
              <a:defRPr sz="700">
                <a:solidFill>
                  <a:schemeClr val="lt1"/>
                </a:solidFill>
                <a:latin typeface="Arial"/>
                <a:ea typeface="Arial"/>
                <a:cs typeface="Arial"/>
                <a:sym typeface="Arial"/>
              </a:defRPr>
            </a:lvl5pPr>
            <a:lvl6pPr indent="0" lvl="5" marL="0" algn="ctr">
              <a:spcBef>
                <a:spcPts val="0"/>
              </a:spcBef>
              <a:buNone/>
              <a:defRPr sz="700">
                <a:solidFill>
                  <a:schemeClr val="lt1"/>
                </a:solidFill>
                <a:latin typeface="Arial"/>
                <a:ea typeface="Arial"/>
                <a:cs typeface="Arial"/>
                <a:sym typeface="Arial"/>
              </a:defRPr>
            </a:lvl6pPr>
            <a:lvl7pPr indent="0" lvl="6" marL="0" algn="ctr">
              <a:spcBef>
                <a:spcPts val="0"/>
              </a:spcBef>
              <a:buNone/>
              <a:defRPr sz="700">
                <a:solidFill>
                  <a:schemeClr val="lt1"/>
                </a:solidFill>
                <a:latin typeface="Arial"/>
                <a:ea typeface="Arial"/>
                <a:cs typeface="Arial"/>
                <a:sym typeface="Arial"/>
              </a:defRPr>
            </a:lvl7pPr>
            <a:lvl8pPr indent="0" lvl="7" marL="0" algn="ctr">
              <a:spcBef>
                <a:spcPts val="0"/>
              </a:spcBef>
              <a:buNone/>
              <a:defRPr sz="700">
                <a:solidFill>
                  <a:schemeClr val="lt1"/>
                </a:solidFill>
                <a:latin typeface="Arial"/>
                <a:ea typeface="Arial"/>
                <a:cs typeface="Arial"/>
                <a:sym typeface="Arial"/>
              </a:defRPr>
            </a:lvl8pPr>
            <a:lvl9pPr indent="0" lvl="8" marL="0" algn="ctr">
              <a:spcBef>
                <a:spcPts val="0"/>
              </a:spcBef>
              <a:buNone/>
              <a:defRPr sz="700">
                <a:solidFill>
                  <a:schemeClr val="lt1"/>
                </a:solidFill>
                <a:latin typeface="Arial"/>
                <a:ea typeface="Arial"/>
                <a:cs typeface="Arial"/>
                <a:sym typeface="Arial"/>
              </a:defRPr>
            </a:lvl9pPr>
          </a:lstStyle>
          <a:p>
            <a:pPr indent="0" lvl="0" marL="0" rtl="0" algn="ctr">
              <a:spcBef>
                <a:spcPts val="0"/>
              </a:spcBef>
              <a:spcAft>
                <a:spcPts val="0"/>
              </a:spcAft>
              <a:buNone/>
            </a:pPr>
            <a:fld id="{00000000-1234-1234-1234-123412341234}" type="slidenum">
              <a:rPr lang="en-US"/>
              <a:t>‹#›</a:t>
            </a:fld>
            <a:endParaRPr/>
          </a:p>
        </p:txBody>
      </p:sp>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4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Assembly_Title" type="title">
  <p:cSld name="TITLE">
    <p:spTree>
      <p:nvGrpSpPr>
        <p:cNvPr id="337" name="Shape 337"/>
        <p:cNvGrpSpPr/>
        <p:nvPr/>
      </p:nvGrpSpPr>
      <p:grpSpPr>
        <a:xfrm>
          <a:off x="0" y="0"/>
          <a:ext cx="0" cy="0"/>
          <a:chOff x="0" y="0"/>
          <a:chExt cx="0" cy="0"/>
        </a:xfrm>
      </p:grpSpPr>
      <p:pic>
        <p:nvPicPr>
          <p:cNvPr id="338" name="Google Shape;338;p52"/>
          <p:cNvPicPr preferRelativeResize="0"/>
          <p:nvPr/>
        </p:nvPicPr>
        <p:blipFill rotWithShape="1">
          <a:blip r:embed="rId2">
            <a:alphaModFix/>
          </a:blip>
          <a:srcRect b="0" l="0" r="0" t="0"/>
          <a:stretch/>
        </p:blipFill>
        <p:spPr>
          <a:xfrm>
            <a:off x="0" y="0"/>
            <a:ext cx="9144000" cy="5143500"/>
          </a:xfrm>
          <a:prstGeom prst="rect">
            <a:avLst/>
          </a:prstGeom>
          <a:noFill/>
          <a:ln>
            <a:noFill/>
          </a:ln>
        </p:spPr>
      </p:pic>
      <p:sp>
        <p:nvSpPr>
          <p:cNvPr id="339" name="Google Shape;339;p52"/>
          <p:cNvSpPr txBox="1"/>
          <p:nvPr>
            <p:ph type="ctrTitle"/>
          </p:nvPr>
        </p:nvSpPr>
        <p:spPr>
          <a:xfrm>
            <a:off x="2943000" y="1160289"/>
            <a:ext cx="5781900" cy="2881513"/>
          </a:xfrm>
          <a:prstGeom prst="rect">
            <a:avLst/>
          </a:prstGeom>
          <a:noFill/>
          <a:ln>
            <a:noFill/>
          </a:ln>
        </p:spPr>
        <p:txBody>
          <a:bodyPr anchorCtr="0" anchor="ctr" bIns="45700" lIns="91425" spcFirstLastPara="1" rIns="91425" wrap="square" tIns="45700">
            <a:normAutofit/>
          </a:bodyPr>
          <a:lstStyle>
            <a:lvl1pPr lvl="0" algn="l">
              <a:spcBef>
                <a:spcPts val="0"/>
              </a:spcBef>
              <a:spcAft>
                <a:spcPts val="0"/>
              </a:spcAft>
              <a:buClr>
                <a:schemeClr val="lt2"/>
              </a:buClr>
              <a:buSzPts val="2600"/>
              <a:buFont typeface="Arial"/>
              <a:buNone/>
              <a:defRPr sz="2600">
                <a:solidFill>
                  <a:schemeClr val="lt2"/>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40" name="Google Shape;340;p52"/>
          <p:cNvSpPr txBox="1"/>
          <p:nvPr>
            <p:ph idx="1" type="subTitle"/>
          </p:nvPr>
        </p:nvSpPr>
        <p:spPr>
          <a:xfrm>
            <a:off x="2950143" y="3439065"/>
            <a:ext cx="5781901" cy="1321846"/>
          </a:xfrm>
          <a:prstGeom prst="rect">
            <a:avLst/>
          </a:prstGeom>
          <a:noFill/>
          <a:ln>
            <a:noFill/>
          </a:ln>
        </p:spPr>
        <p:txBody>
          <a:bodyPr anchorCtr="0" anchor="t" bIns="45700" lIns="91425" spcFirstLastPara="1" rIns="91425" wrap="square" tIns="45700">
            <a:normAutofit/>
          </a:bodyPr>
          <a:lstStyle>
            <a:lvl1pPr lvl="0" algn="l">
              <a:spcBef>
                <a:spcPts val="600"/>
              </a:spcBef>
              <a:spcAft>
                <a:spcPts val="0"/>
              </a:spcAft>
              <a:buSzPts val="1350"/>
              <a:buNone/>
              <a:defRPr b="1">
                <a:solidFill>
                  <a:schemeClr val="dk1"/>
                </a:solidFill>
              </a:defRPr>
            </a:lvl1pPr>
            <a:lvl2pPr lvl="1" algn="ctr">
              <a:spcBef>
                <a:spcPts val="600"/>
              </a:spcBef>
              <a:spcAft>
                <a:spcPts val="0"/>
              </a:spcAft>
              <a:buSzPts val="1350"/>
              <a:buNone/>
              <a:defRPr>
                <a:solidFill>
                  <a:srgbClr val="9A9EA3"/>
                </a:solidFill>
              </a:defRPr>
            </a:lvl2pPr>
            <a:lvl3pPr lvl="2" algn="ctr">
              <a:spcBef>
                <a:spcPts val="600"/>
              </a:spcBef>
              <a:spcAft>
                <a:spcPts val="0"/>
              </a:spcAft>
              <a:buSzPts val="1350"/>
              <a:buNone/>
              <a:defRPr>
                <a:solidFill>
                  <a:srgbClr val="9A9EA3"/>
                </a:solidFill>
              </a:defRPr>
            </a:lvl3pPr>
            <a:lvl4pPr lvl="3" algn="ctr">
              <a:spcBef>
                <a:spcPts val="600"/>
              </a:spcBef>
              <a:spcAft>
                <a:spcPts val="0"/>
              </a:spcAft>
              <a:buSzPts val="1350"/>
              <a:buNone/>
              <a:defRPr>
                <a:solidFill>
                  <a:srgbClr val="9A9EA3"/>
                </a:solidFill>
              </a:defRPr>
            </a:lvl4pPr>
            <a:lvl5pPr lvl="4" algn="ctr">
              <a:spcBef>
                <a:spcPts val="600"/>
              </a:spcBef>
              <a:spcAft>
                <a:spcPts val="0"/>
              </a:spcAft>
              <a:buSzPts val="1350"/>
              <a:buNone/>
              <a:defRPr>
                <a:solidFill>
                  <a:srgbClr val="9A9EA3"/>
                </a:solidFill>
              </a:defRPr>
            </a:lvl5pPr>
            <a:lvl6pPr lvl="5" algn="ctr">
              <a:spcBef>
                <a:spcPts val="300"/>
              </a:spcBef>
              <a:spcAft>
                <a:spcPts val="0"/>
              </a:spcAft>
              <a:buClr>
                <a:srgbClr val="9A9EA3"/>
              </a:buClr>
              <a:buSzPts val="1500"/>
              <a:buNone/>
              <a:defRPr>
                <a:solidFill>
                  <a:srgbClr val="9A9EA3"/>
                </a:solidFill>
              </a:defRPr>
            </a:lvl6pPr>
            <a:lvl7pPr lvl="6" algn="ctr">
              <a:spcBef>
                <a:spcPts val="300"/>
              </a:spcBef>
              <a:spcAft>
                <a:spcPts val="0"/>
              </a:spcAft>
              <a:buClr>
                <a:srgbClr val="9A9EA3"/>
              </a:buClr>
              <a:buSzPts val="1500"/>
              <a:buNone/>
              <a:defRPr>
                <a:solidFill>
                  <a:srgbClr val="9A9EA3"/>
                </a:solidFill>
              </a:defRPr>
            </a:lvl7pPr>
            <a:lvl8pPr lvl="7" algn="ctr">
              <a:spcBef>
                <a:spcPts val="300"/>
              </a:spcBef>
              <a:spcAft>
                <a:spcPts val="0"/>
              </a:spcAft>
              <a:buClr>
                <a:srgbClr val="9A9EA3"/>
              </a:buClr>
              <a:buSzPts val="1500"/>
              <a:buNone/>
              <a:defRPr>
                <a:solidFill>
                  <a:srgbClr val="9A9EA3"/>
                </a:solidFill>
              </a:defRPr>
            </a:lvl8pPr>
            <a:lvl9pPr lvl="8" algn="ctr">
              <a:spcBef>
                <a:spcPts val="300"/>
              </a:spcBef>
              <a:spcAft>
                <a:spcPts val="0"/>
              </a:spcAft>
              <a:buClr>
                <a:srgbClr val="9A9EA3"/>
              </a:buClr>
              <a:buSzPts val="1500"/>
              <a:buNone/>
              <a:defRPr>
                <a:solidFill>
                  <a:srgbClr val="9A9EA3"/>
                </a:solidFill>
              </a:defRPr>
            </a:lvl9pPr>
          </a:lstStyle>
          <a:p/>
        </p:txBody>
      </p:sp>
      <p:sp>
        <p:nvSpPr>
          <p:cNvPr id="341" name="Google Shape;341;p52"/>
          <p:cNvSpPr txBox="1"/>
          <p:nvPr>
            <p:ph idx="11" type="ftr"/>
          </p:nvPr>
        </p:nvSpPr>
        <p:spPr>
          <a:xfrm>
            <a:off x="4752524" y="4913066"/>
            <a:ext cx="4063304" cy="273844"/>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sz="700">
                <a:solidFill>
                  <a:srgbClr val="BFBFBF"/>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42" name="Google Shape;342;p52"/>
          <p:cNvSpPr txBox="1"/>
          <p:nvPr>
            <p:ph idx="12" type="sldNum"/>
          </p:nvPr>
        </p:nvSpPr>
        <p:spPr>
          <a:xfrm>
            <a:off x="8730919" y="4913066"/>
            <a:ext cx="367464"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sz="700">
                <a:solidFill>
                  <a:srgbClr val="BFBFBF"/>
                </a:solidFill>
                <a:latin typeface="Arial"/>
                <a:ea typeface="Arial"/>
                <a:cs typeface="Arial"/>
                <a:sym typeface="Arial"/>
              </a:defRPr>
            </a:lvl1pPr>
            <a:lvl2pPr indent="0" lvl="1" marL="0" algn="r">
              <a:spcBef>
                <a:spcPts val="0"/>
              </a:spcBef>
              <a:buNone/>
              <a:defRPr sz="700">
                <a:solidFill>
                  <a:srgbClr val="BFBFBF"/>
                </a:solidFill>
                <a:latin typeface="Arial"/>
                <a:ea typeface="Arial"/>
                <a:cs typeface="Arial"/>
                <a:sym typeface="Arial"/>
              </a:defRPr>
            </a:lvl2pPr>
            <a:lvl3pPr indent="0" lvl="2" marL="0" algn="r">
              <a:spcBef>
                <a:spcPts val="0"/>
              </a:spcBef>
              <a:buNone/>
              <a:defRPr sz="700">
                <a:solidFill>
                  <a:srgbClr val="BFBFBF"/>
                </a:solidFill>
                <a:latin typeface="Arial"/>
                <a:ea typeface="Arial"/>
                <a:cs typeface="Arial"/>
                <a:sym typeface="Arial"/>
              </a:defRPr>
            </a:lvl3pPr>
            <a:lvl4pPr indent="0" lvl="3" marL="0" algn="r">
              <a:spcBef>
                <a:spcPts val="0"/>
              </a:spcBef>
              <a:buNone/>
              <a:defRPr sz="700">
                <a:solidFill>
                  <a:srgbClr val="BFBFBF"/>
                </a:solidFill>
                <a:latin typeface="Arial"/>
                <a:ea typeface="Arial"/>
                <a:cs typeface="Arial"/>
                <a:sym typeface="Arial"/>
              </a:defRPr>
            </a:lvl4pPr>
            <a:lvl5pPr indent="0" lvl="4" marL="0" algn="r">
              <a:spcBef>
                <a:spcPts val="0"/>
              </a:spcBef>
              <a:buNone/>
              <a:defRPr sz="700">
                <a:solidFill>
                  <a:srgbClr val="BFBFBF"/>
                </a:solidFill>
                <a:latin typeface="Arial"/>
                <a:ea typeface="Arial"/>
                <a:cs typeface="Arial"/>
                <a:sym typeface="Arial"/>
              </a:defRPr>
            </a:lvl5pPr>
            <a:lvl6pPr indent="0" lvl="5" marL="0" algn="r">
              <a:spcBef>
                <a:spcPts val="0"/>
              </a:spcBef>
              <a:buNone/>
              <a:defRPr sz="700">
                <a:solidFill>
                  <a:srgbClr val="BFBFBF"/>
                </a:solidFill>
                <a:latin typeface="Arial"/>
                <a:ea typeface="Arial"/>
                <a:cs typeface="Arial"/>
                <a:sym typeface="Arial"/>
              </a:defRPr>
            </a:lvl6pPr>
            <a:lvl7pPr indent="0" lvl="6" marL="0" algn="r">
              <a:spcBef>
                <a:spcPts val="0"/>
              </a:spcBef>
              <a:buNone/>
              <a:defRPr sz="700">
                <a:solidFill>
                  <a:srgbClr val="BFBFBF"/>
                </a:solidFill>
                <a:latin typeface="Arial"/>
                <a:ea typeface="Arial"/>
                <a:cs typeface="Arial"/>
                <a:sym typeface="Arial"/>
              </a:defRPr>
            </a:lvl7pPr>
            <a:lvl8pPr indent="0" lvl="7" marL="0" algn="r">
              <a:spcBef>
                <a:spcPts val="0"/>
              </a:spcBef>
              <a:buNone/>
              <a:defRPr sz="700">
                <a:solidFill>
                  <a:srgbClr val="BFBFBF"/>
                </a:solidFill>
                <a:latin typeface="Arial"/>
                <a:ea typeface="Arial"/>
                <a:cs typeface="Arial"/>
                <a:sym typeface="Arial"/>
              </a:defRPr>
            </a:lvl8pPr>
            <a:lvl9pPr indent="0" lvl="8" marL="0" algn="r">
              <a:spcBef>
                <a:spcPts val="0"/>
              </a:spcBef>
              <a:buNone/>
              <a:defRPr sz="700">
                <a:solidFill>
                  <a:srgbClr val="BFBFBF"/>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
        <p:nvSpPr>
          <p:cNvPr id="343" name="Google Shape;343;p52"/>
          <p:cNvSpPr txBox="1"/>
          <p:nvPr/>
        </p:nvSpPr>
        <p:spPr>
          <a:xfrm>
            <a:off x="2953265" y="4922005"/>
            <a:ext cx="4093769" cy="273844"/>
          </a:xfrm>
          <a:prstGeom prst="rect">
            <a:avLst/>
          </a:prstGeom>
          <a:noFill/>
          <a:ln>
            <a:noFill/>
          </a:ln>
        </p:spPr>
        <p:txBody>
          <a:bodyPr anchorCtr="0" anchor="ctr" bIns="45700" lIns="91425" spcFirstLastPara="1" rIns="91425" wrap="square" tIns="45700">
            <a:noAutofit/>
          </a:bodyPr>
          <a:lstStyle/>
          <a:p>
            <a:pPr indent="0" lvl="0" marL="0" marR="0" rtl="0" algn="l">
              <a:lnSpc>
                <a:spcPct val="95000"/>
              </a:lnSpc>
              <a:spcBef>
                <a:spcPts val="0"/>
              </a:spcBef>
              <a:spcAft>
                <a:spcPts val="0"/>
              </a:spcAft>
              <a:buClr>
                <a:srgbClr val="FFFFFF"/>
              </a:buClr>
              <a:buSzPts val="700"/>
              <a:buFont typeface="Arial"/>
              <a:buNone/>
            </a:pPr>
            <a:r>
              <a:rPr b="0" i="0" lang="en-US" sz="700" u="none" cap="none" strike="noStrike">
                <a:solidFill>
                  <a:srgbClr val="BFBFBF"/>
                </a:solidFill>
                <a:latin typeface="Arial"/>
                <a:ea typeface="Arial"/>
                <a:cs typeface="Arial"/>
                <a:sym typeface="Arial"/>
              </a:rPr>
              <a:t>©2021 ASSEMBLY BIOSCIENCES, INC.</a:t>
            </a:r>
            <a:endParaRPr/>
          </a:p>
        </p:txBody>
      </p:sp>
      <p:pic>
        <p:nvPicPr>
          <p:cNvPr id="344" name="Google Shape;344;p52"/>
          <p:cNvPicPr preferRelativeResize="0"/>
          <p:nvPr/>
        </p:nvPicPr>
        <p:blipFill rotWithShape="1">
          <a:blip r:embed="rId3">
            <a:alphaModFix/>
          </a:blip>
          <a:srcRect b="0" l="0" r="0" t="0"/>
          <a:stretch/>
        </p:blipFill>
        <p:spPr>
          <a:xfrm>
            <a:off x="5965588" y="382589"/>
            <a:ext cx="2498726" cy="514719"/>
          </a:xfrm>
          <a:prstGeom prst="rect">
            <a:avLst/>
          </a:prstGeom>
          <a:noFill/>
          <a:ln>
            <a:noFill/>
          </a:ln>
        </p:spPr>
      </p:pic>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4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Assembly_Transition Gray">
  <p:cSld name="Assembly_Transition Gray">
    <p:spTree>
      <p:nvGrpSpPr>
        <p:cNvPr id="345" name="Shape 345"/>
        <p:cNvGrpSpPr/>
        <p:nvPr/>
      </p:nvGrpSpPr>
      <p:grpSpPr>
        <a:xfrm>
          <a:off x="0" y="0"/>
          <a:ext cx="0" cy="0"/>
          <a:chOff x="0" y="0"/>
          <a:chExt cx="0" cy="0"/>
        </a:xfrm>
      </p:grpSpPr>
      <p:pic>
        <p:nvPicPr>
          <p:cNvPr id="346" name="Google Shape;346;p53"/>
          <p:cNvPicPr preferRelativeResize="0"/>
          <p:nvPr/>
        </p:nvPicPr>
        <p:blipFill rotWithShape="1">
          <a:blip r:embed="rId2">
            <a:alphaModFix/>
          </a:blip>
          <a:srcRect b="0" l="0" r="0" t="0"/>
          <a:stretch/>
        </p:blipFill>
        <p:spPr>
          <a:xfrm>
            <a:off x="0" y="0"/>
            <a:ext cx="9144000" cy="5143500"/>
          </a:xfrm>
          <a:prstGeom prst="rect">
            <a:avLst/>
          </a:prstGeom>
          <a:noFill/>
          <a:ln>
            <a:noFill/>
          </a:ln>
        </p:spPr>
      </p:pic>
      <p:sp>
        <p:nvSpPr>
          <p:cNvPr id="347" name="Google Shape;347;p53"/>
          <p:cNvSpPr txBox="1"/>
          <p:nvPr>
            <p:ph type="ctrTitle"/>
          </p:nvPr>
        </p:nvSpPr>
        <p:spPr>
          <a:xfrm>
            <a:off x="2943000" y="1047497"/>
            <a:ext cx="5781900" cy="1795595"/>
          </a:xfrm>
          <a:prstGeom prst="rect">
            <a:avLst/>
          </a:prstGeom>
          <a:noFill/>
          <a:ln>
            <a:noFill/>
          </a:ln>
        </p:spPr>
        <p:txBody>
          <a:bodyPr anchorCtr="0" anchor="b" bIns="45700" lIns="91425" spcFirstLastPara="1" rIns="91425" wrap="square" tIns="45700">
            <a:normAutofit/>
          </a:bodyPr>
          <a:lstStyle>
            <a:lvl1pPr lvl="0" algn="l">
              <a:spcBef>
                <a:spcPts val="0"/>
              </a:spcBef>
              <a:spcAft>
                <a:spcPts val="0"/>
              </a:spcAft>
              <a:buClr>
                <a:schemeClr val="lt2"/>
              </a:buClr>
              <a:buSzPts val="2600"/>
              <a:buFont typeface="Arial"/>
              <a:buNone/>
              <a:defRPr sz="2600">
                <a:solidFill>
                  <a:schemeClr val="lt2"/>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48" name="Google Shape;348;p53"/>
          <p:cNvSpPr txBox="1"/>
          <p:nvPr>
            <p:ph idx="1" type="subTitle"/>
          </p:nvPr>
        </p:nvSpPr>
        <p:spPr>
          <a:xfrm>
            <a:off x="2950143" y="3439065"/>
            <a:ext cx="5781901" cy="1321846"/>
          </a:xfrm>
          <a:prstGeom prst="rect">
            <a:avLst/>
          </a:prstGeom>
          <a:noFill/>
          <a:ln>
            <a:noFill/>
          </a:ln>
        </p:spPr>
        <p:txBody>
          <a:bodyPr anchorCtr="0" anchor="t" bIns="45700" lIns="91425" spcFirstLastPara="1" rIns="91425" wrap="square" tIns="45700">
            <a:normAutofit/>
          </a:bodyPr>
          <a:lstStyle>
            <a:lvl1pPr lvl="0" algn="l">
              <a:spcBef>
                <a:spcPts val="600"/>
              </a:spcBef>
              <a:spcAft>
                <a:spcPts val="0"/>
              </a:spcAft>
              <a:buSzPts val="1350"/>
              <a:buNone/>
              <a:defRPr b="1">
                <a:solidFill>
                  <a:schemeClr val="lt1"/>
                </a:solidFill>
              </a:defRPr>
            </a:lvl1pPr>
            <a:lvl2pPr lvl="1" algn="ctr">
              <a:spcBef>
                <a:spcPts val="600"/>
              </a:spcBef>
              <a:spcAft>
                <a:spcPts val="0"/>
              </a:spcAft>
              <a:buSzPts val="1350"/>
              <a:buNone/>
              <a:defRPr>
                <a:solidFill>
                  <a:srgbClr val="9A9EA3"/>
                </a:solidFill>
              </a:defRPr>
            </a:lvl2pPr>
            <a:lvl3pPr lvl="2" algn="ctr">
              <a:spcBef>
                <a:spcPts val="600"/>
              </a:spcBef>
              <a:spcAft>
                <a:spcPts val="0"/>
              </a:spcAft>
              <a:buSzPts val="1350"/>
              <a:buNone/>
              <a:defRPr>
                <a:solidFill>
                  <a:srgbClr val="9A9EA3"/>
                </a:solidFill>
              </a:defRPr>
            </a:lvl3pPr>
            <a:lvl4pPr lvl="3" algn="ctr">
              <a:spcBef>
                <a:spcPts val="600"/>
              </a:spcBef>
              <a:spcAft>
                <a:spcPts val="0"/>
              </a:spcAft>
              <a:buSzPts val="1350"/>
              <a:buNone/>
              <a:defRPr>
                <a:solidFill>
                  <a:srgbClr val="9A9EA3"/>
                </a:solidFill>
              </a:defRPr>
            </a:lvl4pPr>
            <a:lvl5pPr lvl="4" algn="ctr">
              <a:spcBef>
                <a:spcPts val="600"/>
              </a:spcBef>
              <a:spcAft>
                <a:spcPts val="0"/>
              </a:spcAft>
              <a:buSzPts val="1350"/>
              <a:buNone/>
              <a:defRPr>
                <a:solidFill>
                  <a:srgbClr val="9A9EA3"/>
                </a:solidFill>
              </a:defRPr>
            </a:lvl5pPr>
            <a:lvl6pPr lvl="5" algn="ctr">
              <a:spcBef>
                <a:spcPts val="300"/>
              </a:spcBef>
              <a:spcAft>
                <a:spcPts val="0"/>
              </a:spcAft>
              <a:buClr>
                <a:srgbClr val="9A9EA3"/>
              </a:buClr>
              <a:buSzPts val="1500"/>
              <a:buNone/>
              <a:defRPr>
                <a:solidFill>
                  <a:srgbClr val="9A9EA3"/>
                </a:solidFill>
              </a:defRPr>
            </a:lvl6pPr>
            <a:lvl7pPr lvl="6" algn="ctr">
              <a:spcBef>
                <a:spcPts val="300"/>
              </a:spcBef>
              <a:spcAft>
                <a:spcPts val="0"/>
              </a:spcAft>
              <a:buClr>
                <a:srgbClr val="9A9EA3"/>
              </a:buClr>
              <a:buSzPts val="1500"/>
              <a:buNone/>
              <a:defRPr>
                <a:solidFill>
                  <a:srgbClr val="9A9EA3"/>
                </a:solidFill>
              </a:defRPr>
            </a:lvl7pPr>
            <a:lvl8pPr lvl="7" algn="ctr">
              <a:spcBef>
                <a:spcPts val="300"/>
              </a:spcBef>
              <a:spcAft>
                <a:spcPts val="0"/>
              </a:spcAft>
              <a:buClr>
                <a:srgbClr val="9A9EA3"/>
              </a:buClr>
              <a:buSzPts val="1500"/>
              <a:buNone/>
              <a:defRPr>
                <a:solidFill>
                  <a:srgbClr val="9A9EA3"/>
                </a:solidFill>
              </a:defRPr>
            </a:lvl8pPr>
            <a:lvl9pPr lvl="8" algn="ctr">
              <a:spcBef>
                <a:spcPts val="300"/>
              </a:spcBef>
              <a:spcAft>
                <a:spcPts val="0"/>
              </a:spcAft>
              <a:buClr>
                <a:srgbClr val="9A9EA3"/>
              </a:buClr>
              <a:buSzPts val="1500"/>
              <a:buNone/>
              <a:defRPr>
                <a:solidFill>
                  <a:srgbClr val="9A9EA3"/>
                </a:solidFill>
              </a:defRPr>
            </a:lvl9pPr>
          </a:lstStyle>
          <a:p/>
        </p:txBody>
      </p:sp>
      <p:sp>
        <p:nvSpPr>
          <p:cNvPr id="349" name="Google Shape;349;p53"/>
          <p:cNvSpPr txBox="1"/>
          <p:nvPr>
            <p:ph idx="11" type="ftr"/>
          </p:nvPr>
        </p:nvSpPr>
        <p:spPr>
          <a:xfrm>
            <a:off x="4752524" y="4913066"/>
            <a:ext cx="4063304" cy="273844"/>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sz="700">
                <a:solidFill>
                  <a:schemeClr val="lt1"/>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50" name="Google Shape;350;p53"/>
          <p:cNvSpPr txBox="1"/>
          <p:nvPr>
            <p:ph idx="12" type="sldNum"/>
          </p:nvPr>
        </p:nvSpPr>
        <p:spPr>
          <a:xfrm>
            <a:off x="8730919" y="4913066"/>
            <a:ext cx="367464"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sz="700">
                <a:solidFill>
                  <a:schemeClr val="lt1"/>
                </a:solidFill>
                <a:latin typeface="Arial"/>
                <a:ea typeface="Arial"/>
                <a:cs typeface="Arial"/>
                <a:sym typeface="Arial"/>
              </a:defRPr>
            </a:lvl1pPr>
            <a:lvl2pPr indent="0" lvl="1" marL="0" algn="r">
              <a:spcBef>
                <a:spcPts val="0"/>
              </a:spcBef>
              <a:buNone/>
              <a:defRPr sz="700">
                <a:solidFill>
                  <a:schemeClr val="lt1"/>
                </a:solidFill>
                <a:latin typeface="Arial"/>
                <a:ea typeface="Arial"/>
                <a:cs typeface="Arial"/>
                <a:sym typeface="Arial"/>
              </a:defRPr>
            </a:lvl2pPr>
            <a:lvl3pPr indent="0" lvl="2" marL="0" algn="r">
              <a:spcBef>
                <a:spcPts val="0"/>
              </a:spcBef>
              <a:buNone/>
              <a:defRPr sz="700">
                <a:solidFill>
                  <a:schemeClr val="lt1"/>
                </a:solidFill>
                <a:latin typeface="Arial"/>
                <a:ea typeface="Arial"/>
                <a:cs typeface="Arial"/>
                <a:sym typeface="Arial"/>
              </a:defRPr>
            </a:lvl3pPr>
            <a:lvl4pPr indent="0" lvl="3" marL="0" algn="r">
              <a:spcBef>
                <a:spcPts val="0"/>
              </a:spcBef>
              <a:buNone/>
              <a:defRPr sz="700">
                <a:solidFill>
                  <a:schemeClr val="lt1"/>
                </a:solidFill>
                <a:latin typeface="Arial"/>
                <a:ea typeface="Arial"/>
                <a:cs typeface="Arial"/>
                <a:sym typeface="Arial"/>
              </a:defRPr>
            </a:lvl4pPr>
            <a:lvl5pPr indent="0" lvl="4" marL="0" algn="r">
              <a:spcBef>
                <a:spcPts val="0"/>
              </a:spcBef>
              <a:buNone/>
              <a:defRPr sz="700">
                <a:solidFill>
                  <a:schemeClr val="lt1"/>
                </a:solidFill>
                <a:latin typeface="Arial"/>
                <a:ea typeface="Arial"/>
                <a:cs typeface="Arial"/>
                <a:sym typeface="Arial"/>
              </a:defRPr>
            </a:lvl5pPr>
            <a:lvl6pPr indent="0" lvl="5" marL="0" algn="r">
              <a:spcBef>
                <a:spcPts val="0"/>
              </a:spcBef>
              <a:buNone/>
              <a:defRPr sz="700">
                <a:solidFill>
                  <a:schemeClr val="lt1"/>
                </a:solidFill>
                <a:latin typeface="Arial"/>
                <a:ea typeface="Arial"/>
                <a:cs typeface="Arial"/>
                <a:sym typeface="Arial"/>
              </a:defRPr>
            </a:lvl6pPr>
            <a:lvl7pPr indent="0" lvl="6" marL="0" algn="r">
              <a:spcBef>
                <a:spcPts val="0"/>
              </a:spcBef>
              <a:buNone/>
              <a:defRPr sz="700">
                <a:solidFill>
                  <a:schemeClr val="lt1"/>
                </a:solidFill>
                <a:latin typeface="Arial"/>
                <a:ea typeface="Arial"/>
                <a:cs typeface="Arial"/>
                <a:sym typeface="Arial"/>
              </a:defRPr>
            </a:lvl7pPr>
            <a:lvl8pPr indent="0" lvl="7" marL="0" algn="r">
              <a:spcBef>
                <a:spcPts val="0"/>
              </a:spcBef>
              <a:buNone/>
              <a:defRPr sz="700">
                <a:solidFill>
                  <a:schemeClr val="lt1"/>
                </a:solidFill>
                <a:latin typeface="Arial"/>
                <a:ea typeface="Arial"/>
                <a:cs typeface="Arial"/>
                <a:sym typeface="Arial"/>
              </a:defRPr>
            </a:lvl8pPr>
            <a:lvl9pPr indent="0" lvl="8" marL="0" algn="r">
              <a:spcBef>
                <a:spcPts val="0"/>
              </a:spcBef>
              <a:buNone/>
              <a:defRPr sz="700">
                <a:solidFill>
                  <a:schemeClr val="lt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pic>
        <p:nvPicPr>
          <p:cNvPr id="351" name="Google Shape;351;p53"/>
          <p:cNvPicPr preferRelativeResize="0"/>
          <p:nvPr/>
        </p:nvPicPr>
        <p:blipFill rotWithShape="1">
          <a:blip r:embed="rId3">
            <a:alphaModFix/>
          </a:blip>
          <a:srcRect b="0" l="0" r="0" t="0"/>
          <a:stretch/>
        </p:blipFill>
        <p:spPr>
          <a:xfrm>
            <a:off x="6605506" y="382589"/>
            <a:ext cx="2126538" cy="438051"/>
          </a:xfrm>
          <a:prstGeom prst="rect">
            <a:avLst/>
          </a:prstGeom>
          <a:noFill/>
          <a:ln>
            <a:noFill/>
          </a:ln>
        </p:spPr>
      </p:pic>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4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Assembly Transition Green">
  <p:cSld name="Assembly Transition Green">
    <p:spTree>
      <p:nvGrpSpPr>
        <p:cNvPr id="352" name="Shape 352"/>
        <p:cNvGrpSpPr/>
        <p:nvPr/>
      </p:nvGrpSpPr>
      <p:grpSpPr>
        <a:xfrm>
          <a:off x="0" y="0"/>
          <a:ext cx="0" cy="0"/>
          <a:chOff x="0" y="0"/>
          <a:chExt cx="0" cy="0"/>
        </a:xfrm>
      </p:grpSpPr>
      <p:pic>
        <p:nvPicPr>
          <p:cNvPr id="353" name="Google Shape;353;p54"/>
          <p:cNvPicPr preferRelativeResize="0"/>
          <p:nvPr/>
        </p:nvPicPr>
        <p:blipFill rotWithShape="1">
          <a:blip r:embed="rId2">
            <a:alphaModFix/>
          </a:blip>
          <a:srcRect b="0" l="0" r="0" t="0"/>
          <a:stretch/>
        </p:blipFill>
        <p:spPr>
          <a:xfrm>
            <a:off x="0" y="0"/>
            <a:ext cx="9144000" cy="5143500"/>
          </a:xfrm>
          <a:prstGeom prst="rect">
            <a:avLst/>
          </a:prstGeom>
          <a:noFill/>
          <a:ln>
            <a:noFill/>
          </a:ln>
        </p:spPr>
      </p:pic>
      <p:sp>
        <p:nvSpPr>
          <p:cNvPr id="354" name="Google Shape;354;p54"/>
          <p:cNvSpPr txBox="1"/>
          <p:nvPr>
            <p:ph type="ctrTitle"/>
          </p:nvPr>
        </p:nvSpPr>
        <p:spPr>
          <a:xfrm>
            <a:off x="2943000" y="1047497"/>
            <a:ext cx="5781900" cy="1795595"/>
          </a:xfrm>
          <a:prstGeom prst="rect">
            <a:avLst/>
          </a:prstGeom>
          <a:noFill/>
          <a:ln>
            <a:noFill/>
          </a:ln>
        </p:spPr>
        <p:txBody>
          <a:bodyPr anchorCtr="0" anchor="b" bIns="45700" lIns="91425" spcFirstLastPara="1" rIns="91425" wrap="square" tIns="45700">
            <a:normAutofit/>
          </a:bodyPr>
          <a:lstStyle>
            <a:lvl1pPr lvl="0" algn="l">
              <a:spcBef>
                <a:spcPts val="0"/>
              </a:spcBef>
              <a:spcAft>
                <a:spcPts val="0"/>
              </a:spcAft>
              <a:buClr>
                <a:schemeClr val="lt2"/>
              </a:buClr>
              <a:buSzPts val="2600"/>
              <a:buFont typeface="Arial"/>
              <a:buNone/>
              <a:defRPr sz="2600">
                <a:solidFill>
                  <a:schemeClr val="lt2"/>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55" name="Google Shape;355;p54"/>
          <p:cNvSpPr txBox="1"/>
          <p:nvPr>
            <p:ph idx="1" type="subTitle"/>
          </p:nvPr>
        </p:nvSpPr>
        <p:spPr>
          <a:xfrm>
            <a:off x="2950143" y="3439065"/>
            <a:ext cx="5781901" cy="1321846"/>
          </a:xfrm>
          <a:prstGeom prst="rect">
            <a:avLst/>
          </a:prstGeom>
          <a:noFill/>
          <a:ln>
            <a:noFill/>
          </a:ln>
        </p:spPr>
        <p:txBody>
          <a:bodyPr anchorCtr="0" anchor="t" bIns="45700" lIns="91425" spcFirstLastPara="1" rIns="91425" wrap="square" tIns="45700">
            <a:normAutofit/>
          </a:bodyPr>
          <a:lstStyle>
            <a:lvl1pPr lvl="0" algn="l">
              <a:spcBef>
                <a:spcPts val="600"/>
              </a:spcBef>
              <a:spcAft>
                <a:spcPts val="0"/>
              </a:spcAft>
              <a:buSzPts val="1350"/>
              <a:buNone/>
              <a:defRPr b="1">
                <a:solidFill>
                  <a:schemeClr val="lt1"/>
                </a:solidFill>
              </a:defRPr>
            </a:lvl1pPr>
            <a:lvl2pPr lvl="1" algn="ctr">
              <a:spcBef>
                <a:spcPts val="600"/>
              </a:spcBef>
              <a:spcAft>
                <a:spcPts val="0"/>
              </a:spcAft>
              <a:buSzPts val="1350"/>
              <a:buNone/>
              <a:defRPr>
                <a:solidFill>
                  <a:srgbClr val="9A9EA3"/>
                </a:solidFill>
              </a:defRPr>
            </a:lvl2pPr>
            <a:lvl3pPr lvl="2" algn="ctr">
              <a:spcBef>
                <a:spcPts val="600"/>
              </a:spcBef>
              <a:spcAft>
                <a:spcPts val="0"/>
              </a:spcAft>
              <a:buSzPts val="1350"/>
              <a:buNone/>
              <a:defRPr>
                <a:solidFill>
                  <a:srgbClr val="9A9EA3"/>
                </a:solidFill>
              </a:defRPr>
            </a:lvl3pPr>
            <a:lvl4pPr lvl="3" algn="ctr">
              <a:spcBef>
                <a:spcPts val="600"/>
              </a:spcBef>
              <a:spcAft>
                <a:spcPts val="0"/>
              </a:spcAft>
              <a:buSzPts val="1350"/>
              <a:buNone/>
              <a:defRPr>
                <a:solidFill>
                  <a:srgbClr val="9A9EA3"/>
                </a:solidFill>
              </a:defRPr>
            </a:lvl4pPr>
            <a:lvl5pPr lvl="4" algn="ctr">
              <a:spcBef>
                <a:spcPts val="600"/>
              </a:spcBef>
              <a:spcAft>
                <a:spcPts val="0"/>
              </a:spcAft>
              <a:buSzPts val="1350"/>
              <a:buNone/>
              <a:defRPr>
                <a:solidFill>
                  <a:srgbClr val="9A9EA3"/>
                </a:solidFill>
              </a:defRPr>
            </a:lvl5pPr>
            <a:lvl6pPr lvl="5" algn="ctr">
              <a:spcBef>
                <a:spcPts val="300"/>
              </a:spcBef>
              <a:spcAft>
                <a:spcPts val="0"/>
              </a:spcAft>
              <a:buClr>
                <a:srgbClr val="9A9EA3"/>
              </a:buClr>
              <a:buSzPts val="1500"/>
              <a:buNone/>
              <a:defRPr>
                <a:solidFill>
                  <a:srgbClr val="9A9EA3"/>
                </a:solidFill>
              </a:defRPr>
            </a:lvl6pPr>
            <a:lvl7pPr lvl="6" algn="ctr">
              <a:spcBef>
                <a:spcPts val="300"/>
              </a:spcBef>
              <a:spcAft>
                <a:spcPts val="0"/>
              </a:spcAft>
              <a:buClr>
                <a:srgbClr val="9A9EA3"/>
              </a:buClr>
              <a:buSzPts val="1500"/>
              <a:buNone/>
              <a:defRPr>
                <a:solidFill>
                  <a:srgbClr val="9A9EA3"/>
                </a:solidFill>
              </a:defRPr>
            </a:lvl7pPr>
            <a:lvl8pPr lvl="7" algn="ctr">
              <a:spcBef>
                <a:spcPts val="300"/>
              </a:spcBef>
              <a:spcAft>
                <a:spcPts val="0"/>
              </a:spcAft>
              <a:buClr>
                <a:srgbClr val="9A9EA3"/>
              </a:buClr>
              <a:buSzPts val="1500"/>
              <a:buNone/>
              <a:defRPr>
                <a:solidFill>
                  <a:srgbClr val="9A9EA3"/>
                </a:solidFill>
              </a:defRPr>
            </a:lvl8pPr>
            <a:lvl9pPr lvl="8" algn="ctr">
              <a:spcBef>
                <a:spcPts val="300"/>
              </a:spcBef>
              <a:spcAft>
                <a:spcPts val="0"/>
              </a:spcAft>
              <a:buClr>
                <a:srgbClr val="9A9EA3"/>
              </a:buClr>
              <a:buSzPts val="1500"/>
              <a:buNone/>
              <a:defRPr>
                <a:solidFill>
                  <a:srgbClr val="9A9EA3"/>
                </a:solidFill>
              </a:defRPr>
            </a:lvl9pPr>
          </a:lstStyle>
          <a:p/>
        </p:txBody>
      </p:sp>
      <p:sp>
        <p:nvSpPr>
          <p:cNvPr id="356" name="Google Shape;356;p54"/>
          <p:cNvSpPr txBox="1"/>
          <p:nvPr>
            <p:ph idx="11" type="ftr"/>
          </p:nvPr>
        </p:nvSpPr>
        <p:spPr>
          <a:xfrm>
            <a:off x="4752524" y="4913066"/>
            <a:ext cx="4063304" cy="273844"/>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sz="700">
                <a:solidFill>
                  <a:schemeClr val="lt1"/>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57" name="Google Shape;357;p54"/>
          <p:cNvSpPr txBox="1"/>
          <p:nvPr>
            <p:ph idx="12" type="sldNum"/>
          </p:nvPr>
        </p:nvSpPr>
        <p:spPr>
          <a:xfrm>
            <a:off x="8730919" y="4913066"/>
            <a:ext cx="367464"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sz="700">
                <a:solidFill>
                  <a:schemeClr val="lt1"/>
                </a:solidFill>
                <a:latin typeface="Arial"/>
                <a:ea typeface="Arial"/>
                <a:cs typeface="Arial"/>
                <a:sym typeface="Arial"/>
              </a:defRPr>
            </a:lvl1pPr>
            <a:lvl2pPr indent="0" lvl="1" marL="0" algn="r">
              <a:spcBef>
                <a:spcPts val="0"/>
              </a:spcBef>
              <a:buNone/>
              <a:defRPr sz="700">
                <a:solidFill>
                  <a:schemeClr val="lt1"/>
                </a:solidFill>
                <a:latin typeface="Arial"/>
                <a:ea typeface="Arial"/>
                <a:cs typeface="Arial"/>
                <a:sym typeface="Arial"/>
              </a:defRPr>
            </a:lvl2pPr>
            <a:lvl3pPr indent="0" lvl="2" marL="0" algn="r">
              <a:spcBef>
                <a:spcPts val="0"/>
              </a:spcBef>
              <a:buNone/>
              <a:defRPr sz="700">
                <a:solidFill>
                  <a:schemeClr val="lt1"/>
                </a:solidFill>
                <a:latin typeface="Arial"/>
                <a:ea typeface="Arial"/>
                <a:cs typeface="Arial"/>
                <a:sym typeface="Arial"/>
              </a:defRPr>
            </a:lvl3pPr>
            <a:lvl4pPr indent="0" lvl="3" marL="0" algn="r">
              <a:spcBef>
                <a:spcPts val="0"/>
              </a:spcBef>
              <a:buNone/>
              <a:defRPr sz="700">
                <a:solidFill>
                  <a:schemeClr val="lt1"/>
                </a:solidFill>
                <a:latin typeface="Arial"/>
                <a:ea typeface="Arial"/>
                <a:cs typeface="Arial"/>
                <a:sym typeface="Arial"/>
              </a:defRPr>
            </a:lvl4pPr>
            <a:lvl5pPr indent="0" lvl="4" marL="0" algn="r">
              <a:spcBef>
                <a:spcPts val="0"/>
              </a:spcBef>
              <a:buNone/>
              <a:defRPr sz="700">
                <a:solidFill>
                  <a:schemeClr val="lt1"/>
                </a:solidFill>
                <a:latin typeface="Arial"/>
                <a:ea typeface="Arial"/>
                <a:cs typeface="Arial"/>
                <a:sym typeface="Arial"/>
              </a:defRPr>
            </a:lvl5pPr>
            <a:lvl6pPr indent="0" lvl="5" marL="0" algn="r">
              <a:spcBef>
                <a:spcPts val="0"/>
              </a:spcBef>
              <a:buNone/>
              <a:defRPr sz="700">
                <a:solidFill>
                  <a:schemeClr val="lt1"/>
                </a:solidFill>
                <a:latin typeface="Arial"/>
                <a:ea typeface="Arial"/>
                <a:cs typeface="Arial"/>
                <a:sym typeface="Arial"/>
              </a:defRPr>
            </a:lvl6pPr>
            <a:lvl7pPr indent="0" lvl="6" marL="0" algn="r">
              <a:spcBef>
                <a:spcPts val="0"/>
              </a:spcBef>
              <a:buNone/>
              <a:defRPr sz="700">
                <a:solidFill>
                  <a:schemeClr val="lt1"/>
                </a:solidFill>
                <a:latin typeface="Arial"/>
                <a:ea typeface="Arial"/>
                <a:cs typeface="Arial"/>
                <a:sym typeface="Arial"/>
              </a:defRPr>
            </a:lvl7pPr>
            <a:lvl8pPr indent="0" lvl="7" marL="0" algn="r">
              <a:spcBef>
                <a:spcPts val="0"/>
              </a:spcBef>
              <a:buNone/>
              <a:defRPr sz="700">
                <a:solidFill>
                  <a:schemeClr val="lt1"/>
                </a:solidFill>
                <a:latin typeface="Arial"/>
                <a:ea typeface="Arial"/>
                <a:cs typeface="Arial"/>
                <a:sym typeface="Arial"/>
              </a:defRPr>
            </a:lvl8pPr>
            <a:lvl9pPr indent="0" lvl="8" marL="0" algn="r">
              <a:spcBef>
                <a:spcPts val="0"/>
              </a:spcBef>
              <a:buNone/>
              <a:defRPr sz="700">
                <a:solidFill>
                  <a:schemeClr val="lt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pic>
        <p:nvPicPr>
          <p:cNvPr id="358" name="Google Shape;358;p54"/>
          <p:cNvPicPr preferRelativeResize="0"/>
          <p:nvPr/>
        </p:nvPicPr>
        <p:blipFill rotWithShape="1">
          <a:blip r:embed="rId3">
            <a:alphaModFix/>
          </a:blip>
          <a:srcRect b="0" l="0" r="0" t="0"/>
          <a:stretch/>
        </p:blipFill>
        <p:spPr>
          <a:xfrm>
            <a:off x="6605506" y="382589"/>
            <a:ext cx="2126538" cy="438051"/>
          </a:xfrm>
          <a:prstGeom prst="rect">
            <a:avLst/>
          </a:prstGeom>
          <a:noFill/>
          <a:ln>
            <a:noFill/>
          </a:ln>
        </p:spPr>
      </p:pic>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5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Assembly Transition Periwinkle">
  <p:cSld name="Assembly Transition Periwinkle">
    <p:spTree>
      <p:nvGrpSpPr>
        <p:cNvPr id="359" name="Shape 359"/>
        <p:cNvGrpSpPr/>
        <p:nvPr/>
      </p:nvGrpSpPr>
      <p:grpSpPr>
        <a:xfrm>
          <a:off x="0" y="0"/>
          <a:ext cx="0" cy="0"/>
          <a:chOff x="0" y="0"/>
          <a:chExt cx="0" cy="0"/>
        </a:xfrm>
      </p:grpSpPr>
      <p:pic>
        <p:nvPicPr>
          <p:cNvPr id="360" name="Google Shape;360;p55"/>
          <p:cNvPicPr preferRelativeResize="0"/>
          <p:nvPr/>
        </p:nvPicPr>
        <p:blipFill rotWithShape="1">
          <a:blip r:embed="rId2">
            <a:alphaModFix/>
          </a:blip>
          <a:srcRect b="0" l="0" r="0" t="0"/>
          <a:stretch/>
        </p:blipFill>
        <p:spPr>
          <a:xfrm>
            <a:off x="0" y="0"/>
            <a:ext cx="9144000" cy="5143500"/>
          </a:xfrm>
          <a:prstGeom prst="rect">
            <a:avLst/>
          </a:prstGeom>
          <a:noFill/>
          <a:ln>
            <a:noFill/>
          </a:ln>
        </p:spPr>
      </p:pic>
      <p:sp>
        <p:nvSpPr>
          <p:cNvPr id="361" name="Google Shape;361;p55"/>
          <p:cNvSpPr txBox="1"/>
          <p:nvPr>
            <p:ph type="ctrTitle"/>
          </p:nvPr>
        </p:nvSpPr>
        <p:spPr>
          <a:xfrm>
            <a:off x="2943000" y="1047497"/>
            <a:ext cx="5781900" cy="1795595"/>
          </a:xfrm>
          <a:prstGeom prst="rect">
            <a:avLst/>
          </a:prstGeom>
          <a:noFill/>
          <a:ln>
            <a:noFill/>
          </a:ln>
        </p:spPr>
        <p:txBody>
          <a:bodyPr anchorCtr="0" anchor="b" bIns="45700" lIns="91425" spcFirstLastPara="1" rIns="91425" wrap="square" tIns="45700">
            <a:normAutofit/>
          </a:bodyPr>
          <a:lstStyle>
            <a:lvl1pPr lvl="0" algn="l">
              <a:spcBef>
                <a:spcPts val="0"/>
              </a:spcBef>
              <a:spcAft>
                <a:spcPts val="0"/>
              </a:spcAft>
              <a:buClr>
                <a:schemeClr val="lt2"/>
              </a:buClr>
              <a:buSzPts val="2600"/>
              <a:buFont typeface="Arial"/>
              <a:buNone/>
              <a:defRPr sz="2600">
                <a:solidFill>
                  <a:schemeClr val="lt2"/>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62" name="Google Shape;362;p55"/>
          <p:cNvSpPr txBox="1"/>
          <p:nvPr>
            <p:ph idx="1" type="subTitle"/>
          </p:nvPr>
        </p:nvSpPr>
        <p:spPr>
          <a:xfrm>
            <a:off x="2950143" y="3439065"/>
            <a:ext cx="5781901" cy="1321846"/>
          </a:xfrm>
          <a:prstGeom prst="rect">
            <a:avLst/>
          </a:prstGeom>
          <a:noFill/>
          <a:ln>
            <a:noFill/>
          </a:ln>
        </p:spPr>
        <p:txBody>
          <a:bodyPr anchorCtr="0" anchor="t" bIns="45700" lIns="91425" spcFirstLastPara="1" rIns="91425" wrap="square" tIns="45700">
            <a:normAutofit/>
          </a:bodyPr>
          <a:lstStyle>
            <a:lvl1pPr lvl="0" algn="l">
              <a:spcBef>
                <a:spcPts val="600"/>
              </a:spcBef>
              <a:spcAft>
                <a:spcPts val="0"/>
              </a:spcAft>
              <a:buSzPts val="1350"/>
              <a:buNone/>
              <a:defRPr b="1">
                <a:solidFill>
                  <a:schemeClr val="lt1"/>
                </a:solidFill>
              </a:defRPr>
            </a:lvl1pPr>
            <a:lvl2pPr lvl="1" algn="ctr">
              <a:spcBef>
                <a:spcPts val="600"/>
              </a:spcBef>
              <a:spcAft>
                <a:spcPts val="0"/>
              </a:spcAft>
              <a:buSzPts val="1350"/>
              <a:buNone/>
              <a:defRPr>
                <a:solidFill>
                  <a:srgbClr val="9A9EA3"/>
                </a:solidFill>
              </a:defRPr>
            </a:lvl2pPr>
            <a:lvl3pPr lvl="2" algn="ctr">
              <a:spcBef>
                <a:spcPts val="600"/>
              </a:spcBef>
              <a:spcAft>
                <a:spcPts val="0"/>
              </a:spcAft>
              <a:buSzPts val="1350"/>
              <a:buNone/>
              <a:defRPr>
                <a:solidFill>
                  <a:srgbClr val="9A9EA3"/>
                </a:solidFill>
              </a:defRPr>
            </a:lvl3pPr>
            <a:lvl4pPr lvl="3" algn="ctr">
              <a:spcBef>
                <a:spcPts val="600"/>
              </a:spcBef>
              <a:spcAft>
                <a:spcPts val="0"/>
              </a:spcAft>
              <a:buSzPts val="1350"/>
              <a:buNone/>
              <a:defRPr>
                <a:solidFill>
                  <a:srgbClr val="9A9EA3"/>
                </a:solidFill>
              </a:defRPr>
            </a:lvl4pPr>
            <a:lvl5pPr lvl="4" algn="ctr">
              <a:spcBef>
                <a:spcPts val="600"/>
              </a:spcBef>
              <a:spcAft>
                <a:spcPts val="0"/>
              </a:spcAft>
              <a:buSzPts val="1350"/>
              <a:buNone/>
              <a:defRPr>
                <a:solidFill>
                  <a:srgbClr val="9A9EA3"/>
                </a:solidFill>
              </a:defRPr>
            </a:lvl5pPr>
            <a:lvl6pPr lvl="5" algn="ctr">
              <a:spcBef>
                <a:spcPts val="300"/>
              </a:spcBef>
              <a:spcAft>
                <a:spcPts val="0"/>
              </a:spcAft>
              <a:buClr>
                <a:srgbClr val="9A9EA3"/>
              </a:buClr>
              <a:buSzPts val="1500"/>
              <a:buNone/>
              <a:defRPr>
                <a:solidFill>
                  <a:srgbClr val="9A9EA3"/>
                </a:solidFill>
              </a:defRPr>
            </a:lvl6pPr>
            <a:lvl7pPr lvl="6" algn="ctr">
              <a:spcBef>
                <a:spcPts val="300"/>
              </a:spcBef>
              <a:spcAft>
                <a:spcPts val="0"/>
              </a:spcAft>
              <a:buClr>
                <a:srgbClr val="9A9EA3"/>
              </a:buClr>
              <a:buSzPts val="1500"/>
              <a:buNone/>
              <a:defRPr>
                <a:solidFill>
                  <a:srgbClr val="9A9EA3"/>
                </a:solidFill>
              </a:defRPr>
            </a:lvl7pPr>
            <a:lvl8pPr lvl="7" algn="ctr">
              <a:spcBef>
                <a:spcPts val="300"/>
              </a:spcBef>
              <a:spcAft>
                <a:spcPts val="0"/>
              </a:spcAft>
              <a:buClr>
                <a:srgbClr val="9A9EA3"/>
              </a:buClr>
              <a:buSzPts val="1500"/>
              <a:buNone/>
              <a:defRPr>
                <a:solidFill>
                  <a:srgbClr val="9A9EA3"/>
                </a:solidFill>
              </a:defRPr>
            </a:lvl8pPr>
            <a:lvl9pPr lvl="8" algn="ctr">
              <a:spcBef>
                <a:spcPts val="300"/>
              </a:spcBef>
              <a:spcAft>
                <a:spcPts val="0"/>
              </a:spcAft>
              <a:buClr>
                <a:srgbClr val="9A9EA3"/>
              </a:buClr>
              <a:buSzPts val="1500"/>
              <a:buNone/>
              <a:defRPr>
                <a:solidFill>
                  <a:srgbClr val="9A9EA3"/>
                </a:solidFill>
              </a:defRPr>
            </a:lvl9pPr>
          </a:lstStyle>
          <a:p/>
        </p:txBody>
      </p:sp>
      <p:sp>
        <p:nvSpPr>
          <p:cNvPr id="363" name="Google Shape;363;p55"/>
          <p:cNvSpPr txBox="1"/>
          <p:nvPr>
            <p:ph idx="11" type="ftr"/>
          </p:nvPr>
        </p:nvSpPr>
        <p:spPr>
          <a:xfrm>
            <a:off x="4752524" y="4913066"/>
            <a:ext cx="4063304" cy="273844"/>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sz="700">
                <a:solidFill>
                  <a:schemeClr val="lt1"/>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64" name="Google Shape;364;p55"/>
          <p:cNvSpPr txBox="1"/>
          <p:nvPr>
            <p:ph idx="12" type="sldNum"/>
          </p:nvPr>
        </p:nvSpPr>
        <p:spPr>
          <a:xfrm>
            <a:off x="8730919" y="4913066"/>
            <a:ext cx="367464"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sz="700">
                <a:solidFill>
                  <a:schemeClr val="lt1"/>
                </a:solidFill>
                <a:latin typeface="Arial"/>
                <a:ea typeface="Arial"/>
                <a:cs typeface="Arial"/>
                <a:sym typeface="Arial"/>
              </a:defRPr>
            </a:lvl1pPr>
            <a:lvl2pPr indent="0" lvl="1" marL="0" algn="r">
              <a:spcBef>
                <a:spcPts val="0"/>
              </a:spcBef>
              <a:buNone/>
              <a:defRPr sz="700">
                <a:solidFill>
                  <a:schemeClr val="lt1"/>
                </a:solidFill>
                <a:latin typeface="Arial"/>
                <a:ea typeface="Arial"/>
                <a:cs typeface="Arial"/>
                <a:sym typeface="Arial"/>
              </a:defRPr>
            </a:lvl2pPr>
            <a:lvl3pPr indent="0" lvl="2" marL="0" algn="r">
              <a:spcBef>
                <a:spcPts val="0"/>
              </a:spcBef>
              <a:buNone/>
              <a:defRPr sz="700">
                <a:solidFill>
                  <a:schemeClr val="lt1"/>
                </a:solidFill>
                <a:latin typeface="Arial"/>
                <a:ea typeface="Arial"/>
                <a:cs typeface="Arial"/>
                <a:sym typeface="Arial"/>
              </a:defRPr>
            </a:lvl3pPr>
            <a:lvl4pPr indent="0" lvl="3" marL="0" algn="r">
              <a:spcBef>
                <a:spcPts val="0"/>
              </a:spcBef>
              <a:buNone/>
              <a:defRPr sz="700">
                <a:solidFill>
                  <a:schemeClr val="lt1"/>
                </a:solidFill>
                <a:latin typeface="Arial"/>
                <a:ea typeface="Arial"/>
                <a:cs typeface="Arial"/>
                <a:sym typeface="Arial"/>
              </a:defRPr>
            </a:lvl4pPr>
            <a:lvl5pPr indent="0" lvl="4" marL="0" algn="r">
              <a:spcBef>
                <a:spcPts val="0"/>
              </a:spcBef>
              <a:buNone/>
              <a:defRPr sz="700">
                <a:solidFill>
                  <a:schemeClr val="lt1"/>
                </a:solidFill>
                <a:latin typeface="Arial"/>
                <a:ea typeface="Arial"/>
                <a:cs typeface="Arial"/>
                <a:sym typeface="Arial"/>
              </a:defRPr>
            </a:lvl5pPr>
            <a:lvl6pPr indent="0" lvl="5" marL="0" algn="r">
              <a:spcBef>
                <a:spcPts val="0"/>
              </a:spcBef>
              <a:buNone/>
              <a:defRPr sz="700">
                <a:solidFill>
                  <a:schemeClr val="lt1"/>
                </a:solidFill>
                <a:latin typeface="Arial"/>
                <a:ea typeface="Arial"/>
                <a:cs typeface="Arial"/>
                <a:sym typeface="Arial"/>
              </a:defRPr>
            </a:lvl6pPr>
            <a:lvl7pPr indent="0" lvl="6" marL="0" algn="r">
              <a:spcBef>
                <a:spcPts val="0"/>
              </a:spcBef>
              <a:buNone/>
              <a:defRPr sz="700">
                <a:solidFill>
                  <a:schemeClr val="lt1"/>
                </a:solidFill>
                <a:latin typeface="Arial"/>
                <a:ea typeface="Arial"/>
                <a:cs typeface="Arial"/>
                <a:sym typeface="Arial"/>
              </a:defRPr>
            </a:lvl7pPr>
            <a:lvl8pPr indent="0" lvl="7" marL="0" algn="r">
              <a:spcBef>
                <a:spcPts val="0"/>
              </a:spcBef>
              <a:buNone/>
              <a:defRPr sz="700">
                <a:solidFill>
                  <a:schemeClr val="lt1"/>
                </a:solidFill>
                <a:latin typeface="Arial"/>
                <a:ea typeface="Arial"/>
                <a:cs typeface="Arial"/>
                <a:sym typeface="Arial"/>
              </a:defRPr>
            </a:lvl8pPr>
            <a:lvl9pPr indent="0" lvl="8" marL="0" algn="r">
              <a:spcBef>
                <a:spcPts val="0"/>
              </a:spcBef>
              <a:buNone/>
              <a:defRPr sz="700">
                <a:solidFill>
                  <a:schemeClr val="lt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pic>
        <p:nvPicPr>
          <p:cNvPr id="365" name="Google Shape;365;p55"/>
          <p:cNvPicPr preferRelativeResize="0"/>
          <p:nvPr/>
        </p:nvPicPr>
        <p:blipFill rotWithShape="1">
          <a:blip r:embed="rId3">
            <a:alphaModFix/>
          </a:blip>
          <a:srcRect b="0" l="0" r="0" t="0"/>
          <a:stretch/>
        </p:blipFill>
        <p:spPr>
          <a:xfrm>
            <a:off x="6605506" y="382589"/>
            <a:ext cx="2126538" cy="438051"/>
          </a:xfrm>
          <a:prstGeom prst="rect">
            <a:avLst/>
          </a:prstGeom>
          <a:noFill/>
          <a:ln>
            <a:noFill/>
          </a:ln>
        </p:spPr>
      </p:pic>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5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Assembly_Transition_gold">
  <p:cSld name="Assembly_Transition_gold">
    <p:spTree>
      <p:nvGrpSpPr>
        <p:cNvPr id="366" name="Shape 366"/>
        <p:cNvGrpSpPr/>
        <p:nvPr/>
      </p:nvGrpSpPr>
      <p:grpSpPr>
        <a:xfrm>
          <a:off x="0" y="0"/>
          <a:ext cx="0" cy="0"/>
          <a:chOff x="0" y="0"/>
          <a:chExt cx="0" cy="0"/>
        </a:xfrm>
      </p:grpSpPr>
      <p:pic>
        <p:nvPicPr>
          <p:cNvPr id="367" name="Google Shape;367;p56"/>
          <p:cNvPicPr preferRelativeResize="0"/>
          <p:nvPr/>
        </p:nvPicPr>
        <p:blipFill rotWithShape="1">
          <a:blip r:embed="rId2">
            <a:alphaModFix/>
          </a:blip>
          <a:srcRect b="0" l="0" r="0" t="0"/>
          <a:stretch/>
        </p:blipFill>
        <p:spPr>
          <a:xfrm>
            <a:off x="0" y="0"/>
            <a:ext cx="9144000" cy="5143500"/>
          </a:xfrm>
          <a:prstGeom prst="rect">
            <a:avLst/>
          </a:prstGeom>
          <a:noFill/>
          <a:ln>
            <a:noFill/>
          </a:ln>
        </p:spPr>
      </p:pic>
      <p:sp>
        <p:nvSpPr>
          <p:cNvPr id="368" name="Google Shape;368;p56"/>
          <p:cNvSpPr txBox="1"/>
          <p:nvPr>
            <p:ph type="ctrTitle"/>
          </p:nvPr>
        </p:nvSpPr>
        <p:spPr>
          <a:xfrm>
            <a:off x="2943000" y="1047497"/>
            <a:ext cx="5781900" cy="1795595"/>
          </a:xfrm>
          <a:prstGeom prst="rect">
            <a:avLst/>
          </a:prstGeom>
          <a:noFill/>
          <a:ln>
            <a:noFill/>
          </a:ln>
        </p:spPr>
        <p:txBody>
          <a:bodyPr anchorCtr="0" anchor="b" bIns="45700" lIns="91425" spcFirstLastPara="1" rIns="91425" wrap="square" tIns="45700">
            <a:normAutofit/>
          </a:bodyPr>
          <a:lstStyle>
            <a:lvl1pPr lvl="0" algn="l">
              <a:spcBef>
                <a:spcPts val="0"/>
              </a:spcBef>
              <a:spcAft>
                <a:spcPts val="0"/>
              </a:spcAft>
              <a:buClr>
                <a:schemeClr val="lt2"/>
              </a:buClr>
              <a:buSzPts val="2600"/>
              <a:buFont typeface="Arial"/>
              <a:buNone/>
              <a:defRPr sz="2600">
                <a:solidFill>
                  <a:schemeClr val="lt2"/>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69" name="Google Shape;369;p56"/>
          <p:cNvSpPr txBox="1"/>
          <p:nvPr>
            <p:ph idx="1" type="subTitle"/>
          </p:nvPr>
        </p:nvSpPr>
        <p:spPr>
          <a:xfrm>
            <a:off x="2950143" y="3439065"/>
            <a:ext cx="5781901" cy="1321846"/>
          </a:xfrm>
          <a:prstGeom prst="rect">
            <a:avLst/>
          </a:prstGeom>
          <a:noFill/>
          <a:ln>
            <a:noFill/>
          </a:ln>
        </p:spPr>
        <p:txBody>
          <a:bodyPr anchorCtr="0" anchor="t" bIns="45700" lIns="91425" spcFirstLastPara="1" rIns="91425" wrap="square" tIns="45700">
            <a:normAutofit/>
          </a:bodyPr>
          <a:lstStyle>
            <a:lvl1pPr lvl="0" algn="l">
              <a:spcBef>
                <a:spcPts val="600"/>
              </a:spcBef>
              <a:spcAft>
                <a:spcPts val="0"/>
              </a:spcAft>
              <a:buSzPts val="1350"/>
              <a:buNone/>
              <a:defRPr b="1">
                <a:solidFill>
                  <a:schemeClr val="lt1"/>
                </a:solidFill>
              </a:defRPr>
            </a:lvl1pPr>
            <a:lvl2pPr lvl="1" algn="ctr">
              <a:spcBef>
                <a:spcPts val="600"/>
              </a:spcBef>
              <a:spcAft>
                <a:spcPts val="0"/>
              </a:spcAft>
              <a:buSzPts val="1350"/>
              <a:buNone/>
              <a:defRPr>
                <a:solidFill>
                  <a:srgbClr val="9A9EA3"/>
                </a:solidFill>
              </a:defRPr>
            </a:lvl2pPr>
            <a:lvl3pPr lvl="2" algn="ctr">
              <a:spcBef>
                <a:spcPts val="600"/>
              </a:spcBef>
              <a:spcAft>
                <a:spcPts val="0"/>
              </a:spcAft>
              <a:buSzPts val="1350"/>
              <a:buNone/>
              <a:defRPr>
                <a:solidFill>
                  <a:srgbClr val="9A9EA3"/>
                </a:solidFill>
              </a:defRPr>
            </a:lvl3pPr>
            <a:lvl4pPr lvl="3" algn="ctr">
              <a:spcBef>
                <a:spcPts val="600"/>
              </a:spcBef>
              <a:spcAft>
                <a:spcPts val="0"/>
              </a:spcAft>
              <a:buSzPts val="1350"/>
              <a:buNone/>
              <a:defRPr>
                <a:solidFill>
                  <a:srgbClr val="9A9EA3"/>
                </a:solidFill>
              </a:defRPr>
            </a:lvl4pPr>
            <a:lvl5pPr lvl="4" algn="ctr">
              <a:spcBef>
                <a:spcPts val="600"/>
              </a:spcBef>
              <a:spcAft>
                <a:spcPts val="0"/>
              </a:spcAft>
              <a:buSzPts val="1350"/>
              <a:buNone/>
              <a:defRPr>
                <a:solidFill>
                  <a:srgbClr val="9A9EA3"/>
                </a:solidFill>
              </a:defRPr>
            </a:lvl5pPr>
            <a:lvl6pPr lvl="5" algn="ctr">
              <a:spcBef>
                <a:spcPts val="300"/>
              </a:spcBef>
              <a:spcAft>
                <a:spcPts val="0"/>
              </a:spcAft>
              <a:buClr>
                <a:srgbClr val="9A9EA3"/>
              </a:buClr>
              <a:buSzPts val="1500"/>
              <a:buNone/>
              <a:defRPr>
                <a:solidFill>
                  <a:srgbClr val="9A9EA3"/>
                </a:solidFill>
              </a:defRPr>
            </a:lvl6pPr>
            <a:lvl7pPr lvl="6" algn="ctr">
              <a:spcBef>
                <a:spcPts val="300"/>
              </a:spcBef>
              <a:spcAft>
                <a:spcPts val="0"/>
              </a:spcAft>
              <a:buClr>
                <a:srgbClr val="9A9EA3"/>
              </a:buClr>
              <a:buSzPts val="1500"/>
              <a:buNone/>
              <a:defRPr>
                <a:solidFill>
                  <a:srgbClr val="9A9EA3"/>
                </a:solidFill>
              </a:defRPr>
            </a:lvl7pPr>
            <a:lvl8pPr lvl="7" algn="ctr">
              <a:spcBef>
                <a:spcPts val="300"/>
              </a:spcBef>
              <a:spcAft>
                <a:spcPts val="0"/>
              </a:spcAft>
              <a:buClr>
                <a:srgbClr val="9A9EA3"/>
              </a:buClr>
              <a:buSzPts val="1500"/>
              <a:buNone/>
              <a:defRPr>
                <a:solidFill>
                  <a:srgbClr val="9A9EA3"/>
                </a:solidFill>
              </a:defRPr>
            </a:lvl8pPr>
            <a:lvl9pPr lvl="8" algn="ctr">
              <a:spcBef>
                <a:spcPts val="300"/>
              </a:spcBef>
              <a:spcAft>
                <a:spcPts val="0"/>
              </a:spcAft>
              <a:buClr>
                <a:srgbClr val="9A9EA3"/>
              </a:buClr>
              <a:buSzPts val="1500"/>
              <a:buNone/>
              <a:defRPr>
                <a:solidFill>
                  <a:srgbClr val="9A9EA3"/>
                </a:solidFill>
              </a:defRPr>
            </a:lvl9pPr>
          </a:lstStyle>
          <a:p/>
        </p:txBody>
      </p:sp>
      <p:sp>
        <p:nvSpPr>
          <p:cNvPr id="370" name="Google Shape;370;p56"/>
          <p:cNvSpPr txBox="1"/>
          <p:nvPr>
            <p:ph idx="11" type="ftr"/>
          </p:nvPr>
        </p:nvSpPr>
        <p:spPr>
          <a:xfrm>
            <a:off x="4752524" y="4913066"/>
            <a:ext cx="4063304" cy="273844"/>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sz="700">
                <a:solidFill>
                  <a:schemeClr val="lt1"/>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71" name="Google Shape;371;p56"/>
          <p:cNvSpPr txBox="1"/>
          <p:nvPr>
            <p:ph idx="12" type="sldNum"/>
          </p:nvPr>
        </p:nvSpPr>
        <p:spPr>
          <a:xfrm>
            <a:off x="8730919" y="4913066"/>
            <a:ext cx="367464"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sz="700">
                <a:solidFill>
                  <a:schemeClr val="lt1"/>
                </a:solidFill>
                <a:latin typeface="Arial"/>
                <a:ea typeface="Arial"/>
                <a:cs typeface="Arial"/>
                <a:sym typeface="Arial"/>
              </a:defRPr>
            </a:lvl1pPr>
            <a:lvl2pPr indent="0" lvl="1" marL="0" algn="r">
              <a:spcBef>
                <a:spcPts val="0"/>
              </a:spcBef>
              <a:buNone/>
              <a:defRPr sz="700">
                <a:solidFill>
                  <a:schemeClr val="lt1"/>
                </a:solidFill>
                <a:latin typeface="Arial"/>
                <a:ea typeface="Arial"/>
                <a:cs typeface="Arial"/>
                <a:sym typeface="Arial"/>
              </a:defRPr>
            </a:lvl2pPr>
            <a:lvl3pPr indent="0" lvl="2" marL="0" algn="r">
              <a:spcBef>
                <a:spcPts val="0"/>
              </a:spcBef>
              <a:buNone/>
              <a:defRPr sz="700">
                <a:solidFill>
                  <a:schemeClr val="lt1"/>
                </a:solidFill>
                <a:latin typeface="Arial"/>
                <a:ea typeface="Arial"/>
                <a:cs typeface="Arial"/>
                <a:sym typeface="Arial"/>
              </a:defRPr>
            </a:lvl3pPr>
            <a:lvl4pPr indent="0" lvl="3" marL="0" algn="r">
              <a:spcBef>
                <a:spcPts val="0"/>
              </a:spcBef>
              <a:buNone/>
              <a:defRPr sz="700">
                <a:solidFill>
                  <a:schemeClr val="lt1"/>
                </a:solidFill>
                <a:latin typeface="Arial"/>
                <a:ea typeface="Arial"/>
                <a:cs typeface="Arial"/>
                <a:sym typeface="Arial"/>
              </a:defRPr>
            </a:lvl4pPr>
            <a:lvl5pPr indent="0" lvl="4" marL="0" algn="r">
              <a:spcBef>
                <a:spcPts val="0"/>
              </a:spcBef>
              <a:buNone/>
              <a:defRPr sz="700">
                <a:solidFill>
                  <a:schemeClr val="lt1"/>
                </a:solidFill>
                <a:latin typeface="Arial"/>
                <a:ea typeface="Arial"/>
                <a:cs typeface="Arial"/>
                <a:sym typeface="Arial"/>
              </a:defRPr>
            </a:lvl5pPr>
            <a:lvl6pPr indent="0" lvl="5" marL="0" algn="r">
              <a:spcBef>
                <a:spcPts val="0"/>
              </a:spcBef>
              <a:buNone/>
              <a:defRPr sz="700">
                <a:solidFill>
                  <a:schemeClr val="lt1"/>
                </a:solidFill>
                <a:latin typeface="Arial"/>
                <a:ea typeface="Arial"/>
                <a:cs typeface="Arial"/>
                <a:sym typeface="Arial"/>
              </a:defRPr>
            </a:lvl6pPr>
            <a:lvl7pPr indent="0" lvl="6" marL="0" algn="r">
              <a:spcBef>
                <a:spcPts val="0"/>
              </a:spcBef>
              <a:buNone/>
              <a:defRPr sz="700">
                <a:solidFill>
                  <a:schemeClr val="lt1"/>
                </a:solidFill>
                <a:latin typeface="Arial"/>
                <a:ea typeface="Arial"/>
                <a:cs typeface="Arial"/>
                <a:sym typeface="Arial"/>
              </a:defRPr>
            </a:lvl7pPr>
            <a:lvl8pPr indent="0" lvl="7" marL="0" algn="r">
              <a:spcBef>
                <a:spcPts val="0"/>
              </a:spcBef>
              <a:buNone/>
              <a:defRPr sz="700">
                <a:solidFill>
                  <a:schemeClr val="lt1"/>
                </a:solidFill>
                <a:latin typeface="Arial"/>
                <a:ea typeface="Arial"/>
                <a:cs typeface="Arial"/>
                <a:sym typeface="Arial"/>
              </a:defRPr>
            </a:lvl8pPr>
            <a:lvl9pPr indent="0" lvl="8" marL="0" algn="r">
              <a:spcBef>
                <a:spcPts val="0"/>
              </a:spcBef>
              <a:buNone/>
              <a:defRPr sz="700">
                <a:solidFill>
                  <a:schemeClr val="lt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pic>
        <p:nvPicPr>
          <p:cNvPr id="372" name="Google Shape;372;p56"/>
          <p:cNvPicPr preferRelativeResize="0"/>
          <p:nvPr/>
        </p:nvPicPr>
        <p:blipFill rotWithShape="1">
          <a:blip r:embed="rId3">
            <a:alphaModFix/>
          </a:blip>
          <a:srcRect b="0" l="0" r="0" t="0"/>
          <a:stretch/>
        </p:blipFill>
        <p:spPr>
          <a:xfrm>
            <a:off x="6605506" y="382589"/>
            <a:ext cx="2126538" cy="438051"/>
          </a:xfrm>
          <a:prstGeom prst="rect">
            <a:avLst/>
          </a:prstGeom>
          <a:noFill/>
          <a:ln>
            <a:noFill/>
          </a:ln>
        </p:spPr>
      </p:pic>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5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Assembly_Two Column" type="twoObj">
  <p:cSld name="TWO_OBJECTS">
    <p:spTree>
      <p:nvGrpSpPr>
        <p:cNvPr id="373" name="Shape 373"/>
        <p:cNvGrpSpPr/>
        <p:nvPr/>
      </p:nvGrpSpPr>
      <p:grpSpPr>
        <a:xfrm>
          <a:off x="0" y="0"/>
          <a:ext cx="0" cy="0"/>
          <a:chOff x="0" y="0"/>
          <a:chExt cx="0" cy="0"/>
        </a:xfrm>
      </p:grpSpPr>
      <p:sp>
        <p:nvSpPr>
          <p:cNvPr id="374" name="Google Shape;374;p57"/>
          <p:cNvSpPr txBox="1"/>
          <p:nvPr>
            <p:ph type="title"/>
          </p:nvPr>
        </p:nvSpPr>
        <p:spPr>
          <a:xfrm>
            <a:off x="322263" y="-7730"/>
            <a:ext cx="8402637" cy="857250"/>
          </a:xfrm>
          <a:prstGeom prst="rect">
            <a:avLst/>
          </a:prstGeom>
          <a:noFill/>
          <a:ln>
            <a:noFill/>
          </a:ln>
        </p:spPr>
        <p:txBody>
          <a:bodyPr anchorCtr="0" anchor="ctr" bIns="45700" lIns="91425" spcFirstLastPara="1" rIns="91425" wrap="square" tIns="45700">
            <a:normAutofit/>
          </a:bodyPr>
          <a:lstStyle>
            <a:lvl1pPr lvl="0" algn="l">
              <a:spcBef>
                <a:spcPts val="0"/>
              </a:spcBef>
              <a:spcAft>
                <a:spcPts val="0"/>
              </a:spcAft>
              <a:buClr>
                <a:schemeClr val="lt2"/>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75" name="Google Shape;375;p57"/>
          <p:cNvSpPr txBox="1"/>
          <p:nvPr>
            <p:ph idx="1" type="body"/>
          </p:nvPr>
        </p:nvSpPr>
        <p:spPr>
          <a:xfrm>
            <a:off x="322264" y="978340"/>
            <a:ext cx="4173537" cy="3848993"/>
          </a:xfrm>
          <a:prstGeom prst="rect">
            <a:avLst/>
          </a:prstGeom>
          <a:noFill/>
          <a:ln>
            <a:noFill/>
          </a:ln>
        </p:spPr>
        <p:txBody>
          <a:bodyPr anchorCtr="0" anchor="t" bIns="45700" lIns="91425" spcFirstLastPara="1" rIns="91425" wrap="square" tIns="45700">
            <a:normAutofit/>
          </a:bodyPr>
          <a:lstStyle>
            <a:lvl1pPr indent="-314325" lvl="0" marL="457200" algn="l">
              <a:spcBef>
                <a:spcPts val="600"/>
              </a:spcBef>
              <a:spcAft>
                <a:spcPts val="0"/>
              </a:spcAft>
              <a:buSzPts val="1350"/>
              <a:buChar char="•"/>
              <a:defRPr sz="1350"/>
            </a:lvl1pPr>
            <a:lvl2pPr indent="-314325" lvl="1" marL="914400" algn="l">
              <a:spcBef>
                <a:spcPts val="600"/>
              </a:spcBef>
              <a:spcAft>
                <a:spcPts val="0"/>
              </a:spcAft>
              <a:buSzPts val="1350"/>
              <a:buChar char="–"/>
              <a:defRPr sz="1350"/>
            </a:lvl2pPr>
            <a:lvl3pPr indent="-314325" lvl="2" marL="1371600" algn="l">
              <a:spcBef>
                <a:spcPts val="600"/>
              </a:spcBef>
              <a:spcAft>
                <a:spcPts val="0"/>
              </a:spcAft>
              <a:buSzPts val="1350"/>
              <a:buChar char="▪"/>
              <a:defRPr sz="1350"/>
            </a:lvl3pPr>
            <a:lvl4pPr indent="-314325" lvl="3" marL="1828800" algn="l">
              <a:spcBef>
                <a:spcPts val="600"/>
              </a:spcBef>
              <a:spcAft>
                <a:spcPts val="0"/>
              </a:spcAft>
              <a:buSzPts val="1350"/>
              <a:buChar char="•"/>
              <a:defRPr sz="1350"/>
            </a:lvl4pPr>
            <a:lvl5pPr indent="-314325" lvl="4" marL="2286000" algn="l">
              <a:spcBef>
                <a:spcPts val="600"/>
              </a:spcBef>
              <a:spcAft>
                <a:spcPts val="0"/>
              </a:spcAft>
              <a:buSzPts val="1350"/>
              <a:buChar char="»"/>
              <a:defRPr sz="1350"/>
            </a:lvl5pPr>
            <a:lvl6pPr indent="-314325" lvl="5" marL="2743200" algn="l">
              <a:spcBef>
                <a:spcPts val="270"/>
              </a:spcBef>
              <a:spcAft>
                <a:spcPts val="0"/>
              </a:spcAft>
              <a:buClr>
                <a:schemeClr val="dk1"/>
              </a:buClr>
              <a:buSzPts val="1350"/>
              <a:buChar char="•"/>
              <a:defRPr sz="1350"/>
            </a:lvl6pPr>
            <a:lvl7pPr indent="-314325" lvl="6" marL="3200400" algn="l">
              <a:spcBef>
                <a:spcPts val="270"/>
              </a:spcBef>
              <a:spcAft>
                <a:spcPts val="0"/>
              </a:spcAft>
              <a:buClr>
                <a:schemeClr val="dk1"/>
              </a:buClr>
              <a:buSzPts val="1350"/>
              <a:buChar char="•"/>
              <a:defRPr sz="1350"/>
            </a:lvl7pPr>
            <a:lvl8pPr indent="-314325" lvl="7" marL="3657600" algn="l">
              <a:spcBef>
                <a:spcPts val="270"/>
              </a:spcBef>
              <a:spcAft>
                <a:spcPts val="0"/>
              </a:spcAft>
              <a:buClr>
                <a:schemeClr val="dk1"/>
              </a:buClr>
              <a:buSzPts val="1350"/>
              <a:buChar char="•"/>
              <a:defRPr sz="1350"/>
            </a:lvl8pPr>
            <a:lvl9pPr indent="-314325" lvl="8" marL="4114800" algn="l">
              <a:spcBef>
                <a:spcPts val="270"/>
              </a:spcBef>
              <a:spcAft>
                <a:spcPts val="0"/>
              </a:spcAft>
              <a:buClr>
                <a:schemeClr val="dk1"/>
              </a:buClr>
              <a:buSzPts val="1350"/>
              <a:buChar char="•"/>
              <a:defRPr sz="1350"/>
            </a:lvl9pPr>
          </a:lstStyle>
          <a:p/>
        </p:txBody>
      </p:sp>
      <p:sp>
        <p:nvSpPr>
          <p:cNvPr id="376" name="Google Shape;376;p57"/>
          <p:cNvSpPr txBox="1"/>
          <p:nvPr>
            <p:ph idx="2" type="body"/>
          </p:nvPr>
        </p:nvSpPr>
        <p:spPr>
          <a:xfrm>
            <a:off x="4648200" y="978340"/>
            <a:ext cx="4151313" cy="3848993"/>
          </a:xfrm>
          <a:prstGeom prst="rect">
            <a:avLst/>
          </a:prstGeom>
          <a:noFill/>
          <a:ln>
            <a:noFill/>
          </a:ln>
        </p:spPr>
        <p:txBody>
          <a:bodyPr anchorCtr="0" anchor="t" bIns="45700" lIns="91425" spcFirstLastPara="1" rIns="91425" wrap="square" tIns="45700">
            <a:normAutofit/>
          </a:bodyPr>
          <a:lstStyle>
            <a:lvl1pPr indent="-314325" lvl="0" marL="457200" algn="l">
              <a:spcBef>
                <a:spcPts val="600"/>
              </a:spcBef>
              <a:spcAft>
                <a:spcPts val="0"/>
              </a:spcAft>
              <a:buSzPts val="1350"/>
              <a:buChar char="•"/>
              <a:defRPr sz="1350"/>
            </a:lvl1pPr>
            <a:lvl2pPr indent="-314325" lvl="1" marL="914400" algn="l">
              <a:spcBef>
                <a:spcPts val="600"/>
              </a:spcBef>
              <a:spcAft>
                <a:spcPts val="0"/>
              </a:spcAft>
              <a:buSzPts val="1350"/>
              <a:buChar char="–"/>
              <a:defRPr sz="1350"/>
            </a:lvl2pPr>
            <a:lvl3pPr indent="-314325" lvl="2" marL="1371600" algn="l">
              <a:spcBef>
                <a:spcPts val="600"/>
              </a:spcBef>
              <a:spcAft>
                <a:spcPts val="0"/>
              </a:spcAft>
              <a:buSzPts val="1350"/>
              <a:buChar char="▪"/>
              <a:defRPr sz="1350"/>
            </a:lvl3pPr>
            <a:lvl4pPr indent="-314325" lvl="3" marL="1828800" algn="l">
              <a:spcBef>
                <a:spcPts val="600"/>
              </a:spcBef>
              <a:spcAft>
                <a:spcPts val="0"/>
              </a:spcAft>
              <a:buSzPts val="1350"/>
              <a:buChar char="•"/>
              <a:defRPr sz="1350"/>
            </a:lvl4pPr>
            <a:lvl5pPr indent="-314325" lvl="4" marL="2286000" algn="l">
              <a:spcBef>
                <a:spcPts val="600"/>
              </a:spcBef>
              <a:spcAft>
                <a:spcPts val="0"/>
              </a:spcAft>
              <a:buSzPts val="1350"/>
              <a:buChar char="»"/>
              <a:defRPr sz="1350"/>
            </a:lvl5pPr>
            <a:lvl6pPr indent="-314325" lvl="5" marL="2743200" algn="l">
              <a:spcBef>
                <a:spcPts val="270"/>
              </a:spcBef>
              <a:spcAft>
                <a:spcPts val="0"/>
              </a:spcAft>
              <a:buClr>
                <a:schemeClr val="dk1"/>
              </a:buClr>
              <a:buSzPts val="1350"/>
              <a:buChar char="•"/>
              <a:defRPr sz="1350"/>
            </a:lvl6pPr>
            <a:lvl7pPr indent="-314325" lvl="6" marL="3200400" algn="l">
              <a:spcBef>
                <a:spcPts val="270"/>
              </a:spcBef>
              <a:spcAft>
                <a:spcPts val="0"/>
              </a:spcAft>
              <a:buClr>
                <a:schemeClr val="dk1"/>
              </a:buClr>
              <a:buSzPts val="1350"/>
              <a:buChar char="•"/>
              <a:defRPr sz="1350"/>
            </a:lvl7pPr>
            <a:lvl8pPr indent="-314325" lvl="7" marL="3657600" algn="l">
              <a:spcBef>
                <a:spcPts val="270"/>
              </a:spcBef>
              <a:spcAft>
                <a:spcPts val="0"/>
              </a:spcAft>
              <a:buClr>
                <a:schemeClr val="dk1"/>
              </a:buClr>
              <a:buSzPts val="1350"/>
              <a:buChar char="•"/>
              <a:defRPr sz="1350"/>
            </a:lvl8pPr>
            <a:lvl9pPr indent="-314325" lvl="8" marL="4114800" algn="l">
              <a:spcBef>
                <a:spcPts val="270"/>
              </a:spcBef>
              <a:spcAft>
                <a:spcPts val="0"/>
              </a:spcAft>
              <a:buClr>
                <a:schemeClr val="dk1"/>
              </a:buClr>
              <a:buSzPts val="1350"/>
              <a:buChar char="•"/>
              <a:defRPr sz="1350"/>
            </a:lvl9pPr>
          </a:lstStyle>
          <a:p/>
        </p:txBody>
      </p:sp>
      <p:sp>
        <p:nvSpPr>
          <p:cNvPr id="377" name="Google Shape;377;p57"/>
          <p:cNvSpPr txBox="1"/>
          <p:nvPr>
            <p:ph idx="11" type="ftr"/>
          </p:nvPr>
        </p:nvSpPr>
        <p:spPr>
          <a:xfrm>
            <a:off x="4752524" y="4913066"/>
            <a:ext cx="4063304" cy="273844"/>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78" name="Google Shape;378;p57"/>
          <p:cNvSpPr txBox="1"/>
          <p:nvPr>
            <p:ph idx="12" type="sldNum"/>
          </p:nvPr>
        </p:nvSpPr>
        <p:spPr>
          <a:xfrm>
            <a:off x="8730919" y="4913066"/>
            <a:ext cx="367464"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5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Assembly_Two column with titles" type="twoTxTwoObj">
  <p:cSld name="TWO_OBJECTS_WITH_TEXT">
    <p:spTree>
      <p:nvGrpSpPr>
        <p:cNvPr id="379" name="Shape 379"/>
        <p:cNvGrpSpPr/>
        <p:nvPr/>
      </p:nvGrpSpPr>
      <p:grpSpPr>
        <a:xfrm>
          <a:off x="0" y="0"/>
          <a:ext cx="0" cy="0"/>
          <a:chOff x="0" y="0"/>
          <a:chExt cx="0" cy="0"/>
        </a:xfrm>
      </p:grpSpPr>
      <p:sp>
        <p:nvSpPr>
          <p:cNvPr id="380" name="Google Shape;380;p58"/>
          <p:cNvSpPr txBox="1"/>
          <p:nvPr>
            <p:ph type="title"/>
          </p:nvPr>
        </p:nvSpPr>
        <p:spPr>
          <a:xfrm>
            <a:off x="322263" y="-7730"/>
            <a:ext cx="8402637" cy="857250"/>
          </a:xfrm>
          <a:prstGeom prst="rect">
            <a:avLst/>
          </a:prstGeom>
          <a:noFill/>
          <a:ln>
            <a:noFill/>
          </a:ln>
        </p:spPr>
        <p:txBody>
          <a:bodyPr anchorCtr="0" anchor="ctr" bIns="45700" lIns="91425" spcFirstLastPara="1" rIns="91425" wrap="square" tIns="45700">
            <a:normAutofit/>
          </a:bodyPr>
          <a:lstStyle>
            <a:lvl1pPr lvl="0" algn="l">
              <a:spcBef>
                <a:spcPts val="0"/>
              </a:spcBef>
              <a:spcAft>
                <a:spcPts val="0"/>
              </a:spcAft>
              <a:buClr>
                <a:schemeClr val="lt2"/>
              </a:buClr>
              <a:buSzPts val="2200"/>
              <a:buFont typeface="Arial"/>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81" name="Google Shape;381;p58"/>
          <p:cNvSpPr txBox="1"/>
          <p:nvPr>
            <p:ph idx="1" type="body"/>
          </p:nvPr>
        </p:nvSpPr>
        <p:spPr>
          <a:xfrm>
            <a:off x="322264" y="1018586"/>
            <a:ext cx="4175125" cy="278815"/>
          </a:xfrm>
          <a:prstGeom prst="rect">
            <a:avLst/>
          </a:prstGeom>
          <a:noFill/>
          <a:ln>
            <a:noFill/>
          </a:ln>
        </p:spPr>
        <p:txBody>
          <a:bodyPr anchorCtr="0" anchor="b" bIns="45700" lIns="91425" spcFirstLastPara="1" rIns="91425" wrap="square" tIns="45700">
            <a:normAutofit/>
          </a:bodyPr>
          <a:lstStyle>
            <a:lvl1pPr indent="-228600" lvl="0" marL="457200" algn="l">
              <a:spcBef>
                <a:spcPts val="600"/>
              </a:spcBef>
              <a:spcAft>
                <a:spcPts val="0"/>
              </a:spcAft>
              <a:buSzPts val="1350"/>
              <a:buNone/>
              <a:defRPr b="1" sz="1350">
                <a:solidFill>
                  <a:schemeClr val="lt2"/>
                </a:solidFill>
              </a:defRPr>
            </a:lvl1pPr>
            <a:lvl2pPr indent="-228600" lvl="1" marL="914400" algn="l">
              <a:spcBef>
                <a:spcPts val="600"/>
              </a:spcBef>
              <a:spcAft>
                <a:spcPts val="0"/>
              </a:spcAft>
              <a:buSzPts val="1500"/>
              <a:buNone/>
              <a:defRPr b="1" sz="1500"/>
            </a:lvl2pPr>
            <a:lvl3pPr indent="-228600" lvl="2" marL="1371600" algn="l">
              <a:spcBef>
                <a:spcPts val="600"/>
              </a:spcBef>
              <a:spcAft>
                <a:spcPts val="0"/>
              </a:spcAft>
              <a:buSzPts val="1350"/>
              <a:buNone/>
              <a:defRPr b="1" sz="1350"/>
            </a:lvl3pPr>
            <a:lvl4pPr indent="-228600" lvl="3" marL="1828800" algn="l">
              <a:spcBef>
                <a:spcPts val="600"/>
              </a:spcBef>
              <a:spcAft>
                <a:spcPts val="0"/>
              </a:spcAft>
              <a:buSzPts val="1200"/>
              <a:buNone/>
              <a:defRPr b="1" sz="1200"/>
            </a:lvl4pPr>
            <a:lvl5pPr indent="-228600" lvl="4" marL="2286000" algn="l">
              <a:spcBef>
                <a:spcPts val="600"/>
              </a:spcBef>
              <a:spcAft>
                <a:spcPts val="0"/>
              </a:spcAft>
              <a:buSzPts val="1200"/>
              <a:buNone/>
              <a:defRPr b="1" sz="1200"/>
            </a:lvl5pPr>
            <a:lvl6pPr indent="-228600" lvl="5" marL="2743200" algn="l">
              <a:spcBef>
                <a:spcPts val="240"/>
              </a:spcBef>
              <a:spcAft>
                <a:spcPts val="0"/>
              </a:spcAft>
              <a:buClr>
                <a:schemeClr val="dk1"/>
              </a:buClr>
              <a:buSzPts val="1200"/>
              <a:buNone/>
              <a:defRPr b="1" sz="1200"/>
            </a:lvl6pPr>
            <a:lvl7pPr indent="-228600" lvl="6" marL="3200400" algn="l">
              <a:spcBef>
                <a:spcPts val="240"/>
              </a:spcBef>
              <a:spcAft>
                <a:spcPts val="0"/>
              </a:spcAft>
              <a:buClr>
                <a:schemeClr val="dk1"/>
              </a:buClr>
              <a:buSzPts val="1200"/>
              <a:buNone/>
              <a:defRPr b="1" sz="1200"/>
            </a:lvl7pPr>
            <a:lvl8pPr indent="-228600" lvl="7" marL="3657600" algn="l">
              <a:spcBef>
                <a:spcPts val="240"/>
              </a:spcBef>
              <a:spcAft>
                <a:spcPts val="0"/>
              </a:spcAft>
              <a:buClr>
                <a:schemeClr val="dk1"/>
              </a:buClr>
              <a:buSzPts val="1200"/>
              <a:buNone/>
              <a:defRPr b="1" sz="1200"/>
            </a:lvl8pPr>
            <a:lvl9pPr indent="-228600" lvl="8" marL="4114800" algn="l">
              <a:spcBef>
                <a:spcPts val="240"/>
              </a:spcBef>
              <a:spcAft>
                <a:spcPts val="0"/>
              </a:spcAft>
              <a:buClr>
                <a:schemeClr val="dk1"/>
              </a:buClr>
              <a:buSzPts val="1200"/>
              <a:buNone/>
              <a:defRPr b="1" sz="1200"/>
            </a:lvl9pPr>
          </a:lstStyle>
          <a:p/>
        </p:txBody>
      </p:sp>
      <p:sp>
        <p:nvSpPr>
          <p:cNvPr id="382" name="Google Shape;382;p58"/>
          <p:cNvSpPr txBox="1"/>
          <p:nvPr>
            <p:ph idx="2" type="body"/>
          </p:nvPr>
        </p:nvSpPr>
        <p:spPr>
          <a:xfrm>
            <a:off x="322264" y="1307783"/>
            <a:ext cx="4175125" cy="3511867"/>
          </a:xfrm>
          <a:prstGeom prst="rect">
            <a:avLst/>
          </a:prstGeom>
          <a:noFill/>
          <a:ln>
            <a:noFill/>
          </a:ln>
        </p:spPr>
        <p:txBody>
          <a:bodyPr anchorCtr="0" anchor="t" bIns="45700" lIns="91425" spcFirstLastPara="1" rIns="91425" wrap="square" tIns="45700">
            <a:normAutofit/>
          </a:bodyPr>
          <a:lstStyle>
            <a:lvl1pPr indent="-314325" lvl="0" marL="457200" algn="l">
              <a:spcBef>
                <a:spcPts val="600"/>
              </a:spcBef>
              <a:spcAft>
                <a:spcPts val="0"/>
              </a:spcAft>
              <a:buSzPts val="1350"/>
              <a:buChar char="•"/>
              <a:defRPr sz="1350"/>
            </a:lvl1pPr>
            <a:lvl2pPr indent="-314325" lvl="1" marL="914400" algn="l">
              <a:spcBef>
                <a:spcPts val="600"/>
              </a:spcBef>
              <a:spcAft>
                <a:spcPts val="0"/>
              </a:spcAft>
              <a:buSzPts val="1350"/>
              <a:buChar char="–"/>
              <a:defRPr sz="1350"/>
            </a:lvl2pPr>
            <a:lvl3pPr indent="-314325" lvl="2" marL="1371600" algn="l">
              <a:spcBef>
                <a:spcPts val="600"/>
              </a:spcBef>
              <a:spcAft>
                <a:spcPts val="0"/>
              </a:spcAft>
              <a:buSzPts val="1350"/>
              <a:buChar char="▪"/>
              <a:defRPr sz="1350"/>
            </a:lvl3pPr>
            <a:lvl4pPr indent="-314325" lvl="3" marL="1828800" algn="l">
              <a:spcBef>
                <a:spcPts val="600"/>
              </a:spcBef>
              <a:spcAft>
                <a:spcPts val="0"/>
              </a:spcAft>
              <a:buSzPts val="1350"/>
              <a:buChar char="•"/>
              <a:defRPr sz="1350"/>
            </a:lvl4pPr>
            <a:lvl5pPr indent="-314325" lvl="4" marL="2286000" algn="l">
              <a:spcBef>
                <a:spcPts val="600"/>
              </a:spcBef>
              <a:spcAft>
                <a:spcPts val="0"/>
              </a:spcAft>
              <a:buSzPts val="1350"/>
              <a:buChar char="»"/>
              <a:defRPr sz="1350"/>
            </a:lvl5pPr>
            <a:lvl6pPr indent="-304800" lvl="5" marL="2743200" algn="l">
              <a:spcBef>
                <a:spcPts val="240"/>
              </a:spcBef>
              <a:spcAft>
                <a:spcPts val="0"/>
              </a:spcAft>
              <a:buClr>
                <a:schemeClr val="dk1"/>
              </a:buClr>
              <a:buSzPts val="1200"/>
              <a:buChar char="•"/>
              <a:defRPr sz="1200"/>
            </a:lvl6pPr>
            <a:lvl7pPr indent="-304800" lvl="6" marL="3200400" algn="l">
              <a:spcBef>
                <a:spcPts val="240"/>
              </a:spcBef>
              <a:spcAft>
                <a:spcPts val="0"/>
              </a:spcAft>
              <a:buClr>
                <a:schemeClr val="dk1"/>
              </a:buClr>
              <a:buSzPts val="1200"/>
              <a:buChar char="•"/>
              <a:defRPr sz="1200"/>
            </a:lvl7pPr>
            <a:lvl8pPr indent="-304800" lvl="7" marL="3657600" algn="l">
              <a:spcBef>
                <a:spcPts val="240"/>
              </a:spcBef>
              <a:spcAft>
                <a:spcPts val="0"/>
              </a:spcAft>
              <a:buClr>
                <a:schemeClr val="dk1"/>
              </a:buClr>
              <a:buSzPts val="1200"/>
              <a:buChar char="•"/>
              <a:defRPr sz="1200"/>
            </a:lvl8pPr>
            <a:lvl9pPr indent="-304800" lvl="8" marL="4114800" algn="l">
              <a:spcBef>
                <a:spcPts val="240"/>
              </a:spcBef>
              <a:spcAft>
                <a:spcPts val="0"/>
              </a:spcAft>
              <a:buClr>
                <a:schemeClr val="dk1"/>
              </a:buClr>
              <a:buSzPts val="1200"/>
              <a:buChar char="•"/>
              <a:defRPr sz="1200"/>
            </a:lvl9pPr>
          </a:lstStyle>
          <a:p/>
        </p:txBody>
      </p:sp>
      <p:sp>
        <p:nvSpPr>
          <p:cNvPr id="383" name="Google Shape;383;p58"/>
          <p:cNvSpPr txBox="1"/>
          <p:nvPr>
            <p:ph idx="3" type="body"/>
          </p:nvPr>
        </p:nvSpPr>
        <p:spPr>
          <a:xfrm>
            <a:off x="4645025" y="1018586"/>
            <a:ext cx="4154488" cy="278815"/>
          </a:xfrm>
          <a:prstGeom prst="rect">
            <a:avLst/>
          </a:prstGeom>
          <a:noFill/>
          <a:ln>
            <a:noFill/>
          </a:ln>
        </p:spPr>
        <p:txBody>
          <a:bodyPr anchorCtr="0" anchor="b" bIns="45700" lIns="91425" spcFirstLastPara="1" rIns="91425" wrap="square" tIns="45700">
            <a:normAutofit/>
          </a:bodyPr>
          <a:lstStyle>
            <a:lvl1pPr indent="-228600" lvl="0" marL="457200" algn="l">
              <a:spcBef>
                <a:spcPts val="600"/>
              </a:spcBef>
              <a:spcAft>
                <a:spcPts val="0"/>
              </a:spcAft>
              <a:buSzPts val="1350"/>
              <a:buNone/>
              <a:defRPr b="1" sz="1350">
                <a:solidFill>
                  <a:schemeClr val="lt2"/>
                </a:solidFill>
              </a:defRPr>
            </a:lvl1pPr>
            <a:lvl2pPr indent="-228600" lvl="1" marL="914400" algn="l">
              <a:spcBef>
                <a:spcPts val="600"/>
              </a:spcBef>
              <a:spcAft>
                <a:spcPts val="0"/>
              </a:spcAft>
              <a:buSzPts val="1500"/>
              <a:buNone/>
              <a:defRPr b="1" sz="1500"/>
            </a:lvl2pPr>
            <a:lvl3pPr indent="-228600" lvl="2" marL="1371600" algn="l">
              <a:spcBef>
                <a:spcPts val="600"/>
              </a:spcBef>
              <a:spcAft>
                <a:spcPts val="0"/>
              </a:spcAft>
              <a:buSzPts val="1350"/>
              <a:buNone/>
              <a:defRPr b="1" sz="1350"/>
            </a:lvl3pPr>
            <a:lvl4pPr indent="-228600" lvl="3" marL="1828800" algn="l">
              <a:spcBef>
                <a:spcPts val="600"/>
              </a:spcBef>
              <a:spcAft>
                <a:spcPts val="0"/>
              </a:spcAft>
              <a:buSzPts val="1200"/>
              <a:buNone/>
              <a:defRPr b="1" sz="1200"/>
            </a:lvl4pPr>
            <a:lvl5pPr indent="-228600" lvl="4" marL="2286000" algn="l">
              <a:spcBef>
                <a:spcPts val="600"/>
              </a:spcBef>
              <a:spcAft>
                <a:spcPts val="0"/>
              </a:spcAft>
              <a:buSzPts val="1200"/>
              <a:buNone/>
              <a:defRPr b="1" sz="1200"/>
            </a:lvl5pPr>
            <a:lvl6pPr indent="-228600" lvl="5" marL="2743200" algn="l">
              <a:spcBef>
                <a:spcPts val="240"/>
              </a:spcBef>
              <a:spcAft>
                <a:spcPts val="0"/>
              </a:spcAft>
              <a:buClr>
                <a:schemeClr val="dk1"/>
              </a:buClr>
              <a:buSzPts val="1200"/>
              <a:buNone/>
              <a:defRPr b="1" sz="1200"/>
            </a:lvl6pPr>
            <a:lvl7pPr indent="-228600" lvl="6" marL="3200400" algn="l">
              <a:spcBef>
                <a:spcPts val="240"/>
              </a:spcBef>
              <a:spcAft>
                <a:spcPts val="0"/>
              </a:spcAft>
              <a:buClr>
                <a:schemeClr val="dk1"/>
              </a:buClr>
              <a:buSzPts val="1200"/>
              <a:buNone/>
              <a:defRPr b="1" sz="1200"/>
            </a:lvl7pPr>
            <a:lvl8pPr indent="-228600" lvl="7" marL="3657600" algn="l">
              <a:spcBef>
                <a:spcPts val="240"/>
              </a:spcBef>
              <a:spcAft>
                <a:spcPts val="0"/>
              </a:spcAft>
              <a:buClr>
                <a:schemeClr val="dk1"/>
              </a:buClr>
              <a:buSzPts val="1200"/>
              <a:buNone/>
              <a:defRPr b="1" sz="1200"/>
            </a:lvl8pPr>
            <a:lvl9pPr indent="-228600" lvl="8" marL="4114800" algn="l">
              <a:spcBef>
                <a:spcPts val="240"/>
              </a:spcBef>
              <a:spcAft>
                <a:spcPts val="0"/>
              </a:spcAft>
              <a:buClr>
                <a:schemeClr val="dk1"/>
              </a:buClr>
              <a:buSzPts val="1200"/>
              <a:buNone/>
              <a:defRPr b="1" sz="1200"/>
            </a:lvl9pPr>
          </a:lstStyle>
          <a:p/>
        </p:txBody>
      </p:sp>
      <p:sp>
        <p:nvSpPr>
          <p:cNvPr id="384" name="Google Shape;384;p58"/>
          <p:cNvSpPr txBox="1"/>
          <p:nvPr>
            <p:ph idx="4" type="body"/>
          </p:nvPr>
        </p:nvSpPr>
        <p:spPr>
          <a:xfrm>
            <a:off x="4645025" y="1307783"/>
            <a:ext cx="4154488" cy="3511867"/>
          </a:xfrm>
          <a:prstGeom prst="rect">
            <a:avLst/>
          </a:prstGeom>
          <a:noFill/>
          <a:ln>
            <a:noFill/>
          </a:ln>
        </p:spPr>
        <p:txBody>
          <a:bodyPr anchorCtr="0" anchor="t" bIns="45700" lIns="91425" spcFirstLastPara="1" rIns="91425" wrap="square" tIns="45700">
            <a:normAutofit/>
          </a:bodyPr>
          <a:lstStyle>
            <a:lvl1pPr indent="-314325" lvl="0" marL="457200" algn="l">
              <a:spcBef>
                <a:spcPts val="600"/>
              </a:spcBef>
              <a:spcAft>
                <a:spcPts val="0"/>
              </a:spcAft>
              <a:buSzPts val="1350"/>
              <a:buChar char="•"/>
              <a:defRPr sz="1350"/>
            </a:lvl1pPr>
            <a:lvl2pPr indent="-314325" lvl="1" marL="914400" algn="l">
              <a:spcBef>
                <a:spcPts val="600"/>
              </a:spcBef>
              <a:spcAft>
                <a:spcPts val="0"/>
              </a:spcAft>
              <a:buSzPts val="1350"/>
              <a:buChar char="–"/>
              <a:defRPr sz="1350"/>
            </a:lvl2pPr>
            <a:lvl3pPr indent="-314325" lvl="2" marL="1371600" algn="l">
              <a:spcBef>
                <a:spcPts val="600"/>
              </a:spcBef>
              <a:spcAft>
                <a:spcPts val="0"/>
              </a:spcAft>
              <a:buSzPts val="1350"/>
              <a:buChar char="▪"/>
              <a:defRPr sz="1350"/>
            </a:lvl3pPr>
            <a:lvl4pPr indent="-314325" lvl="3" marL="1828800" algn="l">
              <a:spcBef>
                <a:spcPts val="600"/>
              </a:spcBef>
              <a:spcAft>
                <a:spcPts val="0"/>
              </a:spcAft>
              <a:buSzPts val="1350"/>
              <a:buChar char="•"/>
              <a:defRPr sz="1350"/>
            </a:lvl4pPr>
            <a:lvl5pPr indent="-314325" lvl="4" marL="2286000" algn="l">
              <a:spcBef>
                <a:spcPts val="600"/>
              </a:spcBef>
              <a:spcAft>
                <a:spcPts val="0"/>
              </a:spcAft>
              <a:buSzPts val="1350"/>
              <a:buChar char="»"/>
              <a:defRPr sz="1350"/>
            </a:lvl5pPr>
            <a:lvl6pPr indent="-304800" lvl="5" marL="2743200" algn="l">
              <a:spcBef>
                <a:spcPts val="240"/>
              </a:spcBef>
              <a:spcAft>
                <a:spcPts val="0"/>
              </a:spcAft>
              <a:buClr>
                <a:schemeClr val="dk1"/>
              </a:buClr>
              <a:buSzPts val="1200"/>
              <a:buChar char="•"/>
              <a:defRPr sz="1200"/>
            </a:lvl6pPr>
            <a:lvl7pPr indent="-304800" lvl="6" marL="3200400" algn="l">
              <a:spcBef>
                <a:spcPts val="240"/>
              </a:spcBef>
              <a:spcAft>
                <a:spcPts val="0"/>
              </a:spcAft>
              <a:buClr>
                <a:schemeClr val="dk1"/>
              </a:buClr>
              <a:buSzPts val="1200"/>
              <a:buChar char="•"/>
              <a:defRPr sz="1200"/>
            </a:lvl7pPr>
            <a:lvl8pPr indent="-304800" lvl="7" marL="3657600" algn="l">
              <a:spcBef>
                <a:spcPts val="240"/>
              </a:spcBef>
              <a:spcAft>
                <a:spcPts val="0"/>
              </a:spcAft>
              <a:buClr>
                <a:schemeClr val="dk1"/>
              </a:buClr>
              <a:buSzPts val="1200"/>
              <a:buChar char="•"/>
              <a:defRPr sz="1200"/>
            </a:lvl8pPr>
            <a:lvl9pPr indent="-304800" lvl="8" marL="4114800" algn="l">
              <a:spcBef>
                <a:spcPts val="240"/>
              </a:spcBef>
              <a:spcAft>
                <a:spcPts val="0"/>
              </a:spcAft>
              <a:buClr>
                <a:schemeClr val="dk1"/>
              </a:buClr>
              <a:buSzPts val="1200"/>
              <a:buChar char="•"/>
              <a:defRPr sz="1200"/>
            </a:lvl9pPr>
          </a:lstStyle>
          <a:p/>
        </p:txBody>
      </p:sp>
      <p:sp>
        <p:nvSpPr>
          <p:cNvPr id="385" name="Google Shape;385;p58"/>
          <p:cNvSpPr txBox="1"/>
          <p:nvPr>
            <p:ph idx="11" type="ftr"/>
          </p:nvPr>
        </p:nvSpPr>
        <p:spPr>
          <a:xfrm>
            <a:off x="4752524" y="4913066"/>
            <a:ext cx="4063304" cy="273844"/>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86" name="Google Shape;386;p58"/>
          <p:cNvSpPr txBox="1"/>
          <p:nvPr>
            <p:ph idx="12" type="sldNum"/>
          </p:nvPr>
        </p:nvSpPr>
        <p:spPr>
          <a:xfrm>
            <a:off x="8730919" y="4913066"/>
            <a:ext cx="367464"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5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Assembly_Blank" type="blank">
  <p:cSld name="BLANK">
    <p:spTree>
      <p:nvGrpSpPr>
        <p:cNvPr id="387" name="Shape 387"/>
        <p:cNvGrpSpPr/>
        <p:nvPr/>
      </p:nvGrpSpPr>
      <p:grpSpPr>
        <a:xfrm>
          <a:off x="0" y="0"/>
          <a:ext cx="0" cy="0"/>
          <a:chOff x="0" y="0"/>
          <a:chExt cx="0" cy="0"/>
        </a:xfrm>
      </p:grpSpPr>
      <p:sp>
        <p:nvSpPr>
          <p:cNvPr id="388" name="Google Shape;388;p59"/>
          <p:cNvSpPr txBox="1"/>
          <p:nvPr>
            <p:ph idx="11" type="ftr"/>
          </p:nvPr>
        </p:nvSpPr>
        <p:spPr>
          <a:xfrm>
            <a:off x="4752524" y="4913066"/>
            <a:ext cx="4063304" cy="273844"/>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89" name="Google Shape;389;p59"/>
          <p:cNvSpPr txBox="1"/>
          <p:nvPr>
            <p:ph idx="12" type="sldNum"/>
          </p:nvPr>
        </p:nvSpPr>
        <p:spPr>
          <a:xfrm>
            <a:off x="8730919" y="4913066"/>
            <a:ext cx="367464"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5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Title Only">
  <p:cSld name="1_Title Only">
    <p:spTree>
      <p:nvGrpSpPr>
        <p:cNvPr id="390" name="Shape 390"/>
        <p:cNvGrpSpPr/>
        <p:nvPr/>
      </p:nvGrpSpPr>
      <p:grpSpPr>
        <a:xfrm>
          <a:off x="0" y="0"/>
          <a:ext cx="0" cy="0"/>
          <a:chOff x="0" y="0"/>
          <a:chExt cx="0" cy="0"/>
        </a:xfrm>
      </p:grpSpPr>
    </p:spTree>
  </p:cSld>
  <p:clrMapOvr>
    <a:masterClrMapping/>
  </p:clrMapOvr>
  <mc:AlternateContent>
    <mc:Choice Requires="p14">
      <p:transition spd="slow" p14:dur="700">
        <p:fade/>
      </p:transition>
    </mc:Choice>
    <mc:Fallback>
      <p:transition spd="slow">
        <p:fade/>
      </p:transition>
    </mc:Fallback>
  </mc:AlternateContent>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9.xml"/><Relationship Id="rId10" Type="http://schemas.openxmlformats.org/officeDocument/2006/relationships/slideLayout" Target="../slideLayouts/slideLayout8.xml"/><Relationship Id="rId13" Type="http://schemas.openxmlformats.org/officeDocument/2006/relationships/slideLayout" Target="../slideLayouts/slideLayout11.xml"/><Relationship Id="rId12" Type="http://schemas.openxmlformats.org/officeDocument/2006/relationships/slideLayout" Target="../slideLayouts/slideLayout10.xml"/><Relationship Id="rId1" Type="http://schemas.openxmlformats.org/officeDocument/2006/relationships/image" Target="../media/image4.png"/><Relationship Id="rId2" Type="http://schemas.openxmlformats.org/officeDocument/2006/relationships/image" Target="../media/image3.png"/><Relationship Id="rId3" Type="http://schemas.openxmlformats.org/officeDocument/2006/relationships/slideLayout" Target="../slideLayouts/slideLayout1.xml"/><Relationship Id="rId4" Type="http://schemas.openxmlformats.org/officeDocument/2006/relationships/slideLayout" Target="../slideLayouts/slideLayout2.xml"/><Relationship Id="rId9" Type="http://schemas.openxmlformats.org/officeDocument/2006/relationships/slideLayout" Target="../slideLayouts/slideLayout7.xml"/><Relationship Id="rId15" Type="http://schemas.openxmlformats.org/officeDocument/2006/relationships/theme" Target="../theme/theme2.xml"/><Relationship Id="rId14" Type="http://schemas.openxmlformats.org/officeDocument/2006/relationships/slideLayout" Target="../slideLayouts/slideLayout12.xml"/><Relationship Id="rId5" Type="http://schemas.openxmlformats.org/officeDocument/2006/relationships/slideLayout" Target="../slideLayouts/slideLayout3.xml"/><Relationship Id="rId6" Type="http://schemas.openxmlformats.org/officeDocument/2006/relationships/slideLayout" Target="../slideLayouts/slideLayout4.xml"/><Relationship Id="rId7" Type="http://schemas.openxmlformats.org/officeDocument/2006/relationships/slideLayout" Target="../slideLayouts/slideLayout5.xml"/><Relationship Id="rId8" Type="http://schemas.openxmlformats.org/officeDocument/2006/relationships/slideLayout" Target="../slideLayouts/slideLayout6.xml"/></Relationships>
</file>

<file path=ppt/slideMasters/_rels/slideMaster2.xml.rels><?xml version="1.0" encoding="UTF-8" standalone="yes"?><Relationships xmlns="http://schemas.openxmlformats.org/package/2006/relationships"><Relationship Id="rId11" Type="http://schemas.openxmlformats.org/officeDocument/2006/relationships/slideLayout" Target="../slideLayouts/slideLayout21.xml"/><Relationship Id="rId10" Type="http://schemas.openxmlformats.org/officeDocument/2006/relationships/slideLayout" Target="../slideLayouts/slideLayout20.xml"/><Relationship Id="rId13" Type="http://schemas.openxmlformats.org/officeDocument/2006/relationships/slideLayout" Target="../slideLayouts/slideLayout23.xml"/><Relationship Id="rId12" Type="http://schemas.openxmlformats.org/officeDocument/2006/relationships/slideLayout" Target="../slideLayouts/slideLayout22.xml"/><Relationship Id="rId1" Type="http://schemas.openxmlformats.org/officeDocument/2006/relationships/image" Target="../media/image4.png"/><Relationship Id="rId2" Type="http://schemas.openxmlformats.org/officeDocument/2006/relationships/image" Target="../media/image3.png"/><Relationship Id="rId3" Type="http://schemas.openxmlformats.org/officeDocument/2006/relationships/slideLayout" Target="../slideLayouts/slideLayout13.xml"/><Relationship Id="rId4" Type="http://schemas.openxmlformats.org/officeDocument/2006/relationships/slideLayout" Target="../slideLayouts/slideLayout14.xml"/><Relationship Id="rId9" Type="http://schemas.openxmlformats.org/officeDocument/2006/relationships/slideLayout" Target="../slideLayouts/slideLayout19.xml"/><Relationship Id="rId15" Type="http://schemas.openxmlformats.org/officeDocument/2006/relationships/theme" Target="../theme/theme1.xml"/><Relationship Id="rId14" Type="http://schemas.openxmlformats.org/officeDocument/2006/relationships/slideLayout" Target="../slideLayouts/slideLayout24.xml"/><Relationship Id="rId5" Type="http://schemas.openxmlformats.org/officeDocument/2006/relationships/slideLayout" Target="../slideLayouts/slideLayout15.xml"/><Relationship Id="rId6" Type="http://schemas.openxmlformats.org/officeDocument/2006/relationships/slideLayout" Target="../slideLayouts/slideLayout16.xml"/><Relationship Id="rId7" Type="http://schemas.openxmlformats.org/officeDocument/2006/relationships/slideLayout" Target="../slideLayouts/slideLayout17.xml"/><Relationship Id="rId8" Type="http://schemas.openxmlformats.org/officeDocument/2006/relationships/slideLayout" Target="../slideLayouts/slideLayout18.xml"/></Relationships>
</file>

<file path=ppt/slideMasters/_rels/slideMaster3.xml.rels><?xml version="1.0" encoding="UTF-8" standalone="yes"?><Relationships xmlns="http://schemas.openxmlformats.org/package/2006/relationships"><Relationship Id="rId11" Type="http://schemas.openxmlformats.org/officeDocument/2006/relationships/slideLayout" Target="../slideLayouts/slideLayout33.xml"/><Relationship Id="rId10" Type="http://schemas.openxmlformats.org/officeDocument/2006/relationships/slideLayout" Target="../slideLayouts/slideLayout32.xml"/><Relationship Id="rId13" Type="http://schemas.openxmlformats.org/officeDocument/2006/relationships/theme" Target="../theme/theme3.xml"/><Relationship Id="rId12" Type="http://schemas.openxmlformats.org/officeDocument/2006/relationships/slideLayout" Target="../slideLayouts/slideLayout34.xml"/><Relationship Id="rId1" Type="http://schemas.openxmlformats.org/officeDocument/2006/relationships/image" Target="../media/image11.png"/><Relationship Id="rId2" Type="http://schemas.openxmlformats.org/officeDocument/2006/relationships/image" Target="../media/image12.png"/><Relationship Id="rId3" Type="http://schemas.openxmlformats.org/officeDocument/2006/relationships/slideLayout" Target="../slideLayouts/slideLayout25.xml"/><Relationship Id="rId4" Type="http://schemas.openxmlformats.org/officeDocument/2006/relationships/slideLayout" Target="../slideLayouts/slideLayout26.xml"/><Relationship Id="rId9" Type="http://schemas.openxmlformats.org/officeDocument/2006/relationships/slideLayout" Target="../slideLayouts/slideLayout31.xml"/><Relationship Id="rId5" Type="http://schemas.openxmlformats.org/officeDocument/2006/relationships/slideLayout" Target="../slideLayouts/slideLayout27.xml"/><Relationship Id="rId6" Type="http://schemas.openxmlformats.org/officeDocument/2006/relationships/slideLayout" Target="../slideLayouts/slideLayout28.xml"/><Relationship Id="rId7" Type="http://schemas.openxmlformats.org/officeDocument/2006/relationships/slideLayout" Target="../slideLayouts/slideLayout29.xml"/><Relationship Id="rId8" Type="http://schemas.openxmlformats.org/officeDocument/2006/relationships/slideLayout" Target="../slideLayouts/slideLayout30.xml"/></Relationships>
</file>

<file path=ppt/slideMasters/_rels/slideMaster4.xml.rels><?xml version="1.0" encoding="UTF-8" standalone="yes"?><Relationships xmlns="http://schemas.openxmlformats.org/package/2006/relationships"><Relationship Id="rId11" Type="http://schemas.openxmlformats.org/officeDocument/2006/relationships/slideLayout" Target="../slideLayouts/slideLayout43.xml"/><Relationship Id="rId10" Type="http://schemas.openxmlformats.org/officeDocument/2006/relationships/slideLayout" Target="../slideLayouts/slideLayout42.xml"/><Relationship Id="rId13" Type="http://schemas.openxmlformats.org/officeDocument/2006/relationships/theme" Target="../theme/theme4.xml"/><Relationship Id="rId12" Type="http://schemas.openxmlformats.org/officeDocument/2006/relationships/slideLayout" Target="../slideLayouts/slideLayout44.xml"/><Relationship Id="rId1" Type="http://schemas.openxmlformats.org/officeDocument/2006/relationships/image" Target="../media/image4.png"/><Relationship Id="rId2" Type="http://schemas.openxmlformats.org/officeDocument/2006/relationships/image" Target="../media/image3.png"/><Relationship Id="rId3" Type="http://schemas.openxmlformats.org/officeDocument/2006/relationships/slideLayout" Target="../slideLayouts/slideLayout35.xml"/><Relationship Id="rId4" Type="http://schemas.openxmlformats.org/officeDocument/2006/relationships/slideLayout" Target="../slideLayouts/slideLayout36.xml"/><Relationship Id="rId9" Type="http://schemas.openxmlformats.org/officeDocument/2006/relationships/slideLayout" Target="../slideLayouts/slideLayout41.xml"/><Relationship Id="rId5" Type="http://schemas.openxmlformats.org/officeDocument/2006/relationships/slideLayout" Target="../slideLayouts/slideLayout37.xml"/><Relationship Id="rId6" Type="http://schemas.openxmlformats.org/officeDocument/2006/relationships/slideLayout" Target="../slideLayouts/slideLayout38.xml"/><Relationship Id="rId7" Type="http://schemas.openxmlformats.org/officeDocument/2006/relationships/slideLayout" Target="../slideLayouts/slideLayout39.xml"/><Relationship Id="rId8" Type="http://schemas.openxmlformats.org/officeDocument/2006/relationships/slideLayout" Target="../slideLayouts/slideLayout40.xml"/></Relationships>
</file>

<file path=ppt/slideMasters/_rels/slideMaster5.xml.rels><?xml version="1.0" encoding="UTF-8" standalone="yes"?><Relationships xmlns="http://schemas.openxmlformats.org/package/2006/relationships"><Relationship Id="rId11" Type="http://schemas.openxmlformats.org/officeDocument/2006/relationships/slideLayout" Target="../slideLayouts/slideLayout53.xml"/><Relationship Id="rId10" Type="http://schemas.openxmlformats.org/officeDocument/2006/relationships/slideLayout" Target="../slideLayouts/slideLayout52.xml"/><Relationship Id="rId13" Type="http://schemas.openxmlformats.org/officeDocument/2006/relationships/slideLayout" Target="../slideLayouts/slideLayout55.xml"/><Relationship Id="rId12" Type="http://schemas.openxmlformats.org/officeDocument/2006/relationships/slideLayout" Target="../slideLayouts/slideLayout54.xml"/><Relationship Id="rId1" Type="http://schemas.openxmlformats.org/officeDocument/2006/relationships/image" Target="../media/image11.png"/><Relationship Id="rId2" Type="http://schemas.openxmlformats.org/officeDocument/2006/relationships/image" Target="../media/image12.png"/><Relationship Id="rId3" Type="http://schemas.openxmlformats.org/officeDocument/2006/relationships/slideLayout" Target="../slideLayouts/slideLayout45.xml"/><Relationship Id="rId4" Type="http://schemas.openxmlformats.org/officeDocument/2006/relationships/slideLayout" Target="../slideLayouts/slideLayout46.xml"/><Relationship Id="rId9" Type="http://schemas.openxmlformats.org/officeDocument/2006/relationships/slideLayout" Target="../slideLayouts/slideLayout51.xml"/><Relationship Id="rId14" Type="http://schemas.openxmlformats.org/officeDocument/2006/relationships/theme" Target="../theme/theme6.xml"/><Relationship Id="rId5" Type="http://schemas.openxmlformats.org/officeDocument/2006/relationships/slideLayout" Target="../slideLayouts/slideLayout47.xml"/><Relationship Id="rId6" Type="http://schemas.openxmlformats.org/officeDocument/2006/relationships/slideLayout" Target="../slideLayouts/slideLayout48.xml"/><Relationship Id="rId7" Type="http://schemas.openxmlformats.org/officeDocument/2006/relationships/slideLayout" Target="../slideLayouts/slideLayout49.xml"/><Relationship Id="rId8" Type="http://schemas.openxmlformats.org/officeDocument/2006/relationships/slideLayout" Target="../slideLayouts/slideLayout50.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9" name="Shape 9"/>
        <p:cNvGrpSpPr/>
        <p:nvPr/>
      </p:nvGrpSpPr>
      <p:grpSpPr>
        <a:xfrm>
          <a:off x="0" y="0"/>
          <a:ext cx="0" cy="0"/>
          <a:chOff x="0" y="0"/>
          <a:chExt cx="0" cy="0"/>
        </a:xfrm>
      </p:grpSpPr>
      <p:sp>
        <p:nvSpPr>
          <p:cNvPr id="10" name="Google Shape;10;p18"/>
          <p:cNvSpPr/>
          <p:nvPr/>
        </p:nvSpPr>
        <p:spPr>
          <a:xfrm flipH="1" rot="10800000">
            <a:off x="0" y="4944291"/>
            <a:ext cx="9144861" cy="197437"/>
          </a:xfrm>
          <a:prstGeom prst="rect">
            <a:avLst/>
          </a:prstGeom>
          <a:solidFill>
            <a:srgbClr val="464E59"/>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Arial"/>
              <a:ea typeface="Arial"/>
              <a:cs typeface="Arial"/>
              <a:sym typeface="Arial"/>
            </a:endParaRPr>
          </a:p>
        </p:txBody>
      </p:sp>
      <p:pic>
        <p:nvPicPr>
          <p:cNvPr id="11" name="Google Shape;11;p18"/>
          <p:cNvPicPr preferRelativeResize="0"/>
          <p:nvPr/>
        </p:nvPicPr>
        <p:blipFill rotWithShape="1">
          <a:blip r:embed="rId1">
            <a:alphaModFix/>
          </a:blip>
          <a:srcRect b="50000" l="0" r="15560" t="0"/>
          <a:stretch/>
        </p:blipFill>
        <p:spPr>
          <a:xfrm>
            <a:off x="7747200" y="4316400"/>
            <a:ext cx="1396800" cy="827100"/>
          </a:xfrm>
          <a:prstGeom prst="rect">
            <a:avLst/>
          </a:prstGeom>
          <a:noFill/>
          <a:ln>
            <a:noFill/>
          </a:ln>
        </p:spPr>
      </p:pic>
      <p:sp>
        <p:nvSpPr>
          <p:cNvPr id="12" name="Google Shape;12;p18"/>
          <p:cNvSpPr/>
          <p:nvPr/>
        </p:nvSpPr>
        <p:spPr>
          <a:xfrm rot="10800000">
            <a:off x="-861" y="-2"/>
            <a:ext cx="9144861" cy="836703"/>
          </a:xfrm>
          <a:prstGeom prst="round1Rect">
            <a:avLst>
              <a:gd fmla="val 50000" name="adj"/>
            </a:avLst>
          </a:prstGeom>
          <a:gradFill>
            <a:gsLst>
              <a:gs pos="0">
                <a:srgbClr val="DAE0E2"/>
              </a:gs>
              <a:gs pos="100000">
                <a:schemeClr val="lt1"/>
              </a:gs>
            </a:gsLst>
            <a:lin ang="10800000"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Arial"/>
              <a:ea typeface="Arial"/>
              <a:cs typeface="Arial"/>
              <a:sym typeface="Arial"/>
            </a:endParaRPr>
          </a:p>
        </p:txBody>
      </p:sp>
      <p:sp>
        <p:nvSpPr>
          <p:cNvPr id="13" name="Google Shape;13;p18"/>
          <p:cNvSpPr/>
          <p:nvPr/>
        </p:nvSpPr>
        <p:spPr>
          <a:xfrm>
            <a:off x="281629" y="4824322"/>
            <a:ext cx="223539" cy="223539"/>
          </a:xfrm>
          <a:prstGeom prst="ellipse">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Arial"/>
              <a:ea typeface="Arial"/>
              <a:cs typeface="Arial"/>
              <a:sym typeface="Arial"/>
            </a:endParaRPr>
          </a:p>
        </p:txBody>
      </p:sp>
      <p:sp>
        <p:nvSpPr>
          <p:cNvPr id="14" name="Google Shape;14;p18"/>
          <p:cNvSpPr txBox="1"/>
          <p:nvPr>
            <p:ph idx="11" type="ftr"/>
          </p:nvPr>
        </p:nvSpPr>
        <p:spPr>
          <a:xfrm>
            <a:off x="4752524" y="4913066"/>
            <a:ext cx="4063304" cy="273844"/>
          </a:xfrm>
          <a:prstGeom prst="rect">
            <a:avLst/>
          </a:prstGeom>
          <a:noFill/>
          <a:ln>
            <a:noFill/>
          </a:ln>
        </p:spPr>
        <p:txBody>
          <a:bodyPr anchorCtr="0" anchor="ctr" bIns="45700" lIns="91425" spcFirstLastPara="1" rIns="91425" wrap="square" tIns="45700">
            <a:noAutofit/>
          </a:bodyPr>
          <a:lstStyle>
            <a:lvl1pPr lvl="0" marR="0" rtl="0" algn="r">
              <a:spcBef>
                <a:spcPts val="0"/>
              </a:spcBef>
              <a:spcAft>
                <a:spcPts val="0"/>
              </a:spcAft>
              <a:buSzPts val="1400"/>
              <a:buNone/>
              <a:defRPr b="0" i="0" sz="700" u="none" cap="none" strike="noStrike">
                <a:solidFill>
                  <a:schemeClr val="lt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5" name="Google Shape;15;p18"/>
          <p:cNvSpPr txBox="1"/>
          <p:nvPr>
            <p:ph type="title"/>
          </p:nvPr>
        </p:nvSpPr>
        <p:spPr>
          <a:xfrm>
            <a:off x="322263" y="-7730"/>
            <a:ext cx="8402637" cy="857250"/>
          </a:xfrm>
          <a:prstGeom prst="rect">
            <a:avLst/>
          </a:prstGeom>
          <a:noFill/>
          <a:ln>
            <a:noFill/>
          </a:ln>
        </p:spPr>
        <p:txBody>
          <a:bodyPr anchorCtr="0" anchor="ctr" bIns="45700" lIns="91425" spcFirstLastPara="1" rIns="91425" wrap="square" tIns="45700">
            <a:normAutofit/>
          </a:bodyPr>
          <a:lstStyle>
            <a:lvl1pPr lvl="0" marR="0" rtl="0" algn="l">
              <a:spcBef>
                <a:spcPts val="0"/>
              </a:spcBef>
              <a:spcAft>
                <a:spcPts val="0"/>
              </a:spcAft>
              <a:buClr>
                <a:schemeClr val="lt2"/>
              </a:buClr>
              <a:buSzPts val="2200"/>
              <a:buFont typeface="Arial"/>
              <a:buNone/>
              <a:defRPr b="0" i="0" sz="2200" u="none" cap="none" strike="noStrike">
                <a:solidFill>
                  <a:schemeClr val="lt2"/>
                </a:solidFill>
                <a:latin typeface="Arial"/>
                <a:ea typeface="Arial"/>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6" name="Google Shape;16;p18"/>
          <p:cNvSpPr txBox="1"/>
          <p:nvPr>
            <p:ph idx="12" type="sldNum"/>
          </p:nvPr>
        </p:nvSpPr>
        <p:spPr>
          <a:xfrm>
            <a:off x="8730919" y="4913066"/>
            <a:ext cx="367464" cy="273844"/>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700" u="none" cap="none" strike="noStrike">
                <a:solidFill>
                  <a:schemeClr val="lt1"/>
                </a:solidFill>
                <a:latin typeface="Arial"/>
                <a:ea typeface="Arial"/>
                <a:cs typeface="Arial"/>
                <a:sym typeface="Arial"/>
              </a:defRPr>
            </a:lvl1pPr>
            <a:lvl2pPr indent="0" lvl="1" marL="0" marR="0" rtl="0" algn="r">
              <a:spcBef>
                <a:spcPts val="0"/>
              </a:spcBef>
              <a:buNone/>
              <a:defRPr b="0" i="0" sz="700" u="none" cap="none" strike="noStrike">
                <a:solidFill>
                  <a:schemeClr val="lt1"/>
                </a:solidFill>
                <a:latin typeface="Arial"/>
                <a:ea typeface="Arial"/>
                <a:cs typeface="Arial"/>
                <a:sym typeface="Arial"/>
              </a:defRPr>
            </a:lvl2pPr>
            <a:lvl3pPr indent="0" lvl="2" marL="0" marR="0" rtl="0" algn="r">
              <a:spcBef>
                <a:spcPts val="0"/>
              </a:spcBef>
              <a:buNone/>
              <a:defRPr b="0" i="0" sz="700" u="none" cap="none" strike="noStrike">
                <a:solidFill>
                  <a:schemeClr val="lt1"/>
                </a:solidFill>
                <a:latin typeface="Arial"/>
                <a:ea typeface="Arial"/>
                <a:cs typeface="Arial"/>
                <a:sym typeface="Arial"/>
              </a:defRPr>
            </a:lvl3pPr>
            <a:lvl4pPr indent="0" lvl="3" marL="0" marR="0" rtl="0" algn="r">
              <a:spcBef>
                <a:spcPts val="0"/>
              </a:spcBef>
              <a:buNone/>
              <a:defRPr b="0" i="0" sz="700" u="none" cap="none" strike="noStrike">
                <a:solidFill>
                  <a:schemeClr val="lt1"/>
                </a:solidFill>
                <a:latin typeface="Arial"/>
                <a:ea typeface="Arial"/>
                <a:cs typeface="Arial"/>
                <a:sym typeface="Arial"/>
              </a:defRPr>
            </a:lvl4pPr>
            <a:lvl5pPr indent="0" lvl="4" marL="0" marR="0" rtl="0" algn="r">
              <a:spcBef>
                <a:spcPts val="0"/>
              </a:spcBef>
              <a:buNone/>
              <a:defRPr b="0" i="0" sz="700" u="none" cap="none" strike="noStrike">
                <a:solidFill>
                  <a:schemeClr val="lt1"/>
                </a:solidFill>
                <a:latin typeface="Arial"/>
                <a:ea typeface="Arial"/>
                <a:cs typeface="Arial"/>
                <a:sym typeface="Arial"/>
              </a:defRPr>
            </a:lvl5pPr>
            <a:lvl6pPr indent="0" lvl="5" marL="0" marR="0" rtl="0" algn="r">
              <a:spcBef>
                <a:spcPts val="0"/>
              </a:spcBef>
              <a:buNone/>
              <a:defRPr b="0" i="0" sz="700" u="none" cap="none" strike="noStrike">
                <a:solidFill>
                  <a:schemeClr val="lt1"/>
                </a:solidFill>
                <a:latin typeface="Arial"/>
                <a:ea typeface="Arial"/>
                <a:cs typeface="Arial"/>
                <a:sym typeface="Arial"/>
              </a:defRPr>
            </a:lvl6pPr>
            <a:lvl7pPr indent="0" lvl="6" marL="0" marR="0" rtl="0" algn="r">
              <a:spcBef>
                <a:spcPts val="0"/>
              </a:spcBef>
              <a:buNone/>
              <a:defRPr b="0" i="0" sz="700" u="none" cap="none" strike="noStrike">
                <a:solidFill>
                  <a:schemeClr val="lt1"/>
                </a:solidFill>
                <a:latin typeface="Arial"/>
                <a:ea typeface="Arial"/>
                <a:cs typeface="Arial"/>
                <a:sym typeface="Arial"/>
              </a:defRPr>
            </a:lvl7pPr>
            <a:lvl8pPr indent="0" lvl="7" marL="0" marR="0" rtl="0" algn="r">
              <a:spcBef>
                <a:spcPts val="0"/>
              </a:spcBef>
              <a:buNone/>
              <a:defRPr b="0" i="0" sz="700" u="none" cap="none" strike="noStrike">
                <a:solidFill>
                  <a:schemeClr val="lt1"/>
                </a:solidFill>
                <a:latin typeface="Arial"/>
                <a:ea typeface="Arial"/>
                <a:cs typeface="Arial"/>
                <a:sym typeface="Arial"/>
              </a:defRPr>
            </a:lvl8pPr>
            <a:lvl9pPr indent="0" lvl="8" marL="0" marR="0" rtl="0" algn="r">
              <a:spcBef>
                <a:spcPts val="0"/>
              </a:spcBef>
              <a:buNone/>
              <a:defRPr b="0" i="0" sz="700" u="none" cap="none" strike="noStrike">
                <a:solidFill>
                  <a:schemeClr val="lt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
        <p:nvSpPr>
          <p:cNvPr id="17" name="Google Shape;17;p18"/>
          <p:cNvSpPr txBox="1"/>
          <p:nvPr>
            <p:ph idx="1" type="body"/>
          </p:nvPr>
        </p:nvSpPr>
        <p:spPr>
          <a:xfrm>
            <a:off x="322263" y="974612"/>
            <a:ext cx="8402637" cy="3844587"/>
          </a:xfrm>
          <a:prstGeom prst="rect">
            <a:avLst/>
          </a:prstGeom>
          <a:noFill/>
          <a:ln>
            <a:noFill/>
          </a:ln>
        </p:spPr>
        <p:txBody>
          <a:bodyPr anchorCtr="0" anchor="t" bIns="45700" lIns="91425" spcFirstLastPara="1" rIns="91425" wrap="square" tIns="45700">
            <a:normAutofit/>
          </a:bodyPr>
          <a:lstStyle>
            <a:lvl1pPr indent="-314325" lvl="0" marL="457200" marR="0" rtl="0" algn="l">
              <a:spcBef>
                <a:spcPts val="600"/>
              </a:spcBef>
              <a:spcAft>
                <a:spcPts val="0"/>
              </a:spcAft>
              <a:buClr>
                <a:schemeClr val="lt2"/>
              </a:buClr>
              <a:buSzPts val="1350"/>
              <a:buFont typeface="Arial"/>
              <a:buChar char="•"/>
              <a:defRPr b="0" i="0" sz="1350" u="none" cap="none" strike="noStrike">
                <a:solidFill>
                  <a:schemeClr val="dk1"/>
                </a:solidFill>
                <a:latin typeface="Arial"/>
                <a:ea typeface="Arial"/>
                <a:cs typeface="Arial"/>
                <a:sym typeface="Arial"/>
              </a:defRPr>
            </a:lvl1pPr>
            <a:lvl2pPr indent="-314325" lvl="1" marL="914400" marR="0" rtl="0" algn="l">
              <a:spcBef>
                <a:spcPts val="600"/>
              </a:spcBef>
              <a:spcAft>
                <a:spcPts val="0"/>
              </a:spcAft>
              <a:buClr>
                <a:schemeClr val="lt2"/>
              </a:buClr>
              <a:buSzPts val="1350"/>
              <a:buFont typeface="Arial"/>
              <a:buChar char="–"/>
              <a:defRPr b="0" i="0" sz="1350" u="none" cap="none" strike="noStrike">
                <a:solidFill>
                  <a:schemeClr val="dk1"/>
                </a:solidFill>
                <a:latin typeface="Arial"/>
                <a:ea typeface="Arial"/>
                <a:cs typeface="Arial"/>
                <a:sym typeface="Arial"/>
              </a:defRPr>
            </a:lvl2pPr>
            <a:lvl3pPr indent="-314325" lvl="2" marL="1371600" marR="0" rtl="0" algn="l">
              <a:spcBef>
                <a:spcPts val="600"/>
              </a:spcBef>
              <a:spcAft>
                <a:spcPts val="0"/>
              </a:spcAft>
              <a:buClr>
                <a:schemeClr val="lt2"/>
              </a:buClr>
              <a:buSzPts val="1350"/>
              <a:buFont typeface="Noto Sans Symbols"/>
              <a:buChar char="▪"/>
              <a:defRPr b="0" i="0" sz="1350" u="none" cap="none" strike="noStrike">
                <a:solidFill>
                  <a:schemeClr val="dk1"/>
                </a:solidFill>
                <a:latin typeface="Arial"/>
                <a:ea typeface="Arial"/>
                <a:cs typeface="Arial"/>
                <a:sym typeface="Arial"/>
              </a:defRPr>
            </a:lvl3pPr>
            <a:lvl4pPr indent="-314325" lvl="3" marL="1828800" marR="0" rtl="0" algn="l">
              <a:spcBef>
                <a:spcPts val="600"/>
              </a:spcBef>
              <a:spcAft>
                <a:spcPts val="0"/>
              </a:spcAft>
              <a:buClr>
                <a:schemeClr val="lt2"/>
              </a:buClr>
              <a:buSzPts val="1350"/>
              <a:buFont typeface="Arial"/>
              <a:buChar char="•"/>
              <a:defRPr b="0" i="0" sz="1350" u="none" cap="none" strike="noStrike">
                <a:solidFill>
                  <a:schemeClr val="dk1"/>
                </a:solidFill>
                <a:latin typeface="Arial"/>
                <a:ea typeface="Arial"/>
                <a:cs typeface="Arial"/>
                <a:sym typeface="Arial"/>
              </a:defRPr>
            </a:lvl4pPr>
            <a:lvl5pPr indent="-314325" lvl="4" marL="2286000" marR="0" rtl="0" algn="l">
              <a:spcBef>
                <a:spcPts val="600"/>
              </a:spcBef>
              <a:spcAft>
                <a:spcPts val="0"/>
              </a:spcAft>
              <a:buClr>
                <a:schemeClr val="lt2"/>
              </a:buClr>
              <a:buSzPts val="1350"/>
              <a:buFont typeface="Arial"/>
              <a:buChar char="»"/>
              <a:defRPr b="0" i="0" sz="1350" u="none" cap="none" strike="noStrike">
                <a:solidFill>
                  <a:schemeClr val="dk1"/>
                </a:solidFill>
                <a:latin typeface="Arial"/>
                <a:ea typeface="Arial"/>
                <a:cs typeface="Arial"/>
                <a:sym typeface="Arial"/>
              </a:defRPr>
            </a:lvl5pPr>
            <a:lvl6pPr indent="-323850" lvl="5" marL="2743200" marR="0" rtl="0" algn="l">
              <a:spcBef>
                <a:spcPts val="300"/>
              </a:spcBef>
              <a:spcAft>
                <a:spcPts val="0"/>
              </a:spcAft>
              <a:buClr>
                <a:schemeClr val="dk1"/>
              </a:buClr>
              <a:buSzPts val="1500"/>
              <a:buFont typeface="Arial"/>
              <a:buChar char="•"/>
              <a:defRPr b="0" i="0" sz="1500" u="none" cap="none" strike="noStrike">
                <a:solidFill>
                  <a:schemeClr val="dk1"/>
                </a:solidFill>
                <a:latin typeface="Arial"/>
                <a:ea typeface="Arial"/>
                <a:cs typeface="Arial"/>
                <a:sym typeface="Arial"/>
              </a:defRPr>
            </a:lvl6pPr>
            <a:lvl7pPr indent="-323850" lvl="6" marL="3200400" marR="0" rtl="0" algn="l">
              <a:spcBef>
                <a:spcPts val="300"/>
              </a:spcBef>
              <a:spcAft>
                <a:spcPts val="0"/>
              </a:spcAft>
              <a:buClr>
                <a:schemeClr val="dk1"/>
              </a:buClr>
              <a:buSzPts val="1500"/>
              <a:buFont typeface="Arial"/>
              <a:buChar char="•"/>
              <a:defRPr b="0" i="0" sz="1500" u="none" cap="none" strike="noStrike">
                <a:solidFill>
                  <a:schemeClr val="dk1"/>
                </a:solidFill>
                <a:latin typeface="Arial"/>
                <a:ea typeface="Arial"/>
                <a:cs typeface="Arial"/>
                <a:sym typeface="Arial"/>
              </a:defRPr>
            </a:lvl7pPr>
            <a:lvl8pPr indent="-323850" lvl="7" marL="3657600" marR="0" rtl="0" algn="l">
              <a:spcBef>
                <a:spcPts val="300"/>
              </a:spcBef>
              <a:spcAft>
                <a:spcPts val="0"/>
              </a:spcAft>
              <a:buClr>
                <a:schemeClr val="dk1"/>
              </a:buClr>
              <a:buSzPts val="1500"/>
              <a:buFont typeface="Arial"/>
              <a:buChar char="•"/>
              <a:defRPr b="0" i="0" sz="1500" u="none" cap="none" strike="noStrike">
                <a:solidFill>
                  <a:schemeClr val="dk1"/>
                </a:solidFill>
                <a:latin typeface="Arial"/>
                <a:ea typeface="Arial"/>
                <a:cs typeface="Arial"/>
                <a:sym typeface="Arial"/>
              </a:defRPr>
            </a:lvl8pPr>
            <a:lvl9pPr indent="-323850" lvl="8" marL="4114800" marR="0" rtl="0" algn="l">
              <a:spcBef>
                <a:spcPts val="300"/>
              </a:spcBef>
              <a:spcAft>
                <a:spcPts val="0"/>
              </a:spcAft>
              <a:buClr>
                <a:schemeClr val="dk1"/>
              </a:buClr>
              <a:buSzPts val="1500"/>
              <a:buFont typeface="Arial"/>
              <a:buChar char="•"/>
              <a:defRPr b="0" i="0" sz="1500" u="none" cap="none" strike="noStrike">
                <a:solidFill>
                  <a:schemeClr val="dk1"/>
                </a:solidFill>
                <a:latin typeface="Arial"/>
                <a:ea typeface="Arial"/>
                <a:cs typeface="Arial"/>
                <a:sym typeface="Arial"/>
              </a:defRPr>
            </a:lvl9pPr>
          </a:lstStyle>
          <a:p/>
        </p:txBody>
      </p:sp>
      <p:sp>
        <p:nvSpPr>
          <p:cNvPr id="18" name="Google Shape;18;p18"/>
          <p:cNvSpPr/>
          <p:nvPr/>
        </p:nvSpPr>
        <p:spPr>
          <a:xfrm>
            <a:off x="8784015" y="670493"/>
            <a:ext cx="353050" cy="353050"/>
          </a:xfrm>
          <a:prstGeom prst="ellipse">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Arial"/>
              <a:ea typeface="Arial"/>
              <a:cs typeface="Arial"/>
              <a:sym typeface="Arial"/>
            </a:endParaRPr>
          </a:p>
        </p:txBody>
      </p:sp>
      <p:pic>
        <p:nvPicPr>
          <p:cNvPr id="19" name="Google Shape;19;p18"/>
          <p:cNvPicPr preferRelativeResize="0"/>
          <p:nvPr/>
        </p:nvPicPr>
        <p:blipFill rotWithShape="1">
          <a:blip r:embed="rId2">
            <a:alphaModFix/>
          </a:blip>
          <a:srcRect b="-19159" l="0" r="78173" t="1"/>
          <a:stretch/>
        </p:blipFill>
        <p:spPr>
          <a:xfrm>
            <a:off x="280768" y="4829244"/>
            <a:ext cx="279661" cy="314502"/>
          </a:xfrm>
          <a:prstGeom prst="rect">
            <a:avLst/>
          </a:prstGeom>
          <a:noFill/>
          <a:ln>
            <a:noFill/>
          </a:ln>
        </p:spPr>
      </p:pic>
    </p:spTree>
  </p:cSld>
  <p:clrMap accent1="accent1" accent2="accent2" accent3="accent3" accent4="accent4" accent5="accent5" accent6="accent6" bg1="lt1" bg2="dk2" tx1="dk1" tx2="lt2" folHlink="folHlink" hlink="hlink"/>
  <p:sldLayoutIdLst>
    <p:sldLayoutId id="2147483649" r:id="rId3"/>
    <p:sldLayoutId id="2147483650" r:id="rId4"/>
    <p:sldLayoutId id="2147483651" r:id="rId5"/>
    <p:sldLayoutId id="2147483652" r:id="rId6"/>
    <p:sldLayoutId id="2147483653" r:id="rId7"/>
    <p:sldLayoutId id="2147483654" r:id="rId8"/>
    <p:sldLayoutId id="2147483655" r:id="rId9"/>
    <p:sldLayoutId id="2147483656" r:id="rId10"/>
    <p:sldLayoutId id="2147483657" r:id="rId11"/>
    <p:sldLayoutId id="2147483658" r:id="rId12"/>
    <p:sldLayoutId id="2147483659" r:id="rId13"/>
    <p:sldLayoutId id="2147483660" r:id="rId14"/>
  </p:sldLayoutIdLst>
  <p:hf dt="0" ftr="0" hdr="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extLst>
    <p:ext uri="{27BBF7A9-308A-43DC-89C8-2F10F3537804}">
      <p15:sldGuideLst>
        <p15:guide id="1" orient="horz" pos="1716">
          <p15:clr>
            <a:srgbClr val="F26B43"/>
          </p15:clr>
        </p15:guide>
        <p15:guide id="2" pos="264">
          <p15:clr>
            <a:srgbClr val="F26B43"/>
          </p15:clr>
        </p15:guide>
        <p15:guide id="3" pos="5496">
          <p15:clr>
            <a:srgbClr val="F26B43"/>
          </p15:clr>
        </p15:guide>
        <p15:guide id="4" orient="horz" pos="655">
          <p15:clr>
            <a:srgbClr val="F26B43"/>
          </p15:clr>
        </p15:guide>
        <p15:guide id="5" orient="horz" pos="3204">
          <p15:clr>
            <a:srgbClr val="F26B43"/>
          </p15:clr>
        </p15:guide>
        <p15:guide id="6" orient="horz" pos="3036">
          <p15:clr>
            <a:srgbClr val="F26B43"/>
          </p15:clr>
        </p15:guide>
        <p15:guide id="7" orient="horz" pos="2300">
          <p15:clr>
            <a:srgbClr val="F26B43"/>
          </p15:clr>
        </p15:guide>
        <p15:guide id="8" pos="369">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90" name="Shape 90"/>
        <p:cNvGrpSpPr/>
        <p:nvPr/>
      </p:nvGrpSpPr>
      <p:grpSpPr>
        <a:xfrm>
          <a:off x="0" y="0"/>
          <a:ext cx="0" cy="0"/>
          <a:chOff x="0" y="0"/>
          <a:chExt cx="0" cy="0"/>
        </a:xfrm>
      </p:grpSpPr>
      <p:sp>
        <p:nvSpPr>
          <p:cNvPr id="91" name="Google Shape;91;p21"/>
          <p:cNvSpPr/>
          <p:nvPr/>
        </p:nvSpPr>
        <p:spPr>
          <a:xfrm flipH="1" rot="10800000">
            <a:off x="1" y="4944292"/>
            <a:ext cx="9144861" cy="197437"/>
          </a:xfrm>
          <a:prstGeom prst="rect">
            <a:avLst/>
          </a:prstGeom>
          <a:solidFill>
            <a:srgbClr val="464E59"/>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Arial"/>
              <a:ea typeface="Arial"/>
              <a:cs typeface="Arial"/>
              <a:sym typeface="Arial"/>
            </a:endParaRPr>
          </a:p>
        </p:txBody>
      </p:sp>
      <p:pic>
        <p:nvPicPr>
          <p:cNvPr id="92" name="Google Shape;92;p21"/>
          <p:cNvPicPr preferRelativeResize="0"/>
          <p:nvPr/>
        </p:nvPicPr>
        <p:blipFill rotWithShape="1">
          <a:blip r:embed="rId1">
            <a:alphaModFix/>
          </a:blip>
          <a:srcRect b="50000" l="0" r="15560" t="0"/>
          <a:stretch/>
        </p:blipFill>
        <p:spPr>
          <a:xfrm>
            <a:off x="7747200" y="4316400"/>
            <a:ext cx="1396800" cy="827100"/>
          </a:xfrm>
          <a:prstGeom prst="rect">
            <a:avLst/>
          </a:prstGeom>
          <a:noFill/>
          <a:ln>
            <a:noFill/>
          </a:ln>
        </p:spPr>
      </p:pic>
      <p:sp>
        <p:nvSpPr>
          <p:cNvPr id="93" name="Google Shape;93;p21"/>
          <p:cNvSpPr/>
          <p:nvPr/>
        </p:nvSpPr>
        <p:spPr>
          <a:xfrm rot="10800000">
            <a:off x="-860" y="-2"/>
            <a:ext cx="9144861" cy="836703"/>
          </a:xfrm>
          <a:prstGeom prst="round1Rect">
            <a:avLst>
              <a:gd fmla="val 50000" name="adj"/>
            </a:avLst>
          </a:prstGeom>
          <a:gradFill>
            <a:gsLst>
              <a:gs pos="0">
                <a:srgbClr val="DAE0E2"/>
              </a:gs>
              <a:gs pos="100000">
                <a:schemeClr val="lt1"/>
              </a:gs>
            </a:gsLst>
            <a:lin ang="10800000"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Arial"/>
              <a:ea typeface="Arial"/>
              <a:cs typeface="Arial"/>
              <a:sym typeface="Arial"/>
            </a:endParaRPr>
          </a:p>
        </p:txBody>
      </p:sp>
      <p:sp>
        <p:nvSpPr>
          <p:cNvPr id="94" name="Google Shape;94;p21"/>
          <p:cNvSpPr/>
          <p:nvPr/>
        </p:nvSpPr>
        <p:spPr>
          <a:xfrm>
            <a:off x="281630" y="4824323"/>
            <a:ext cx="223539" cy="223539"/>
          </a:xfrm>
          <a:prstGeom prst="ellipse">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Arial"/>
              <a:ea typeface="Arial"/>
              <a:cs typeface="Arial"/>
              <a:sym typeface="Arial"/>
            </a:endParaRPr>
          </a:p>
        </p:txBody>
      </p:sp>
      <p:sp>
        <p:nvSpPr>
          <p:cNvPr id="95" name="Google Shape;95;p21"/>
          <p:cNvSpPr txBox="1"/>
          <p:nvPr>
            <p:ph idx="11" type="ftr"/>
          </p:nvPr>
        </p:nvSpPr>
        <p:spPr>
          <a:xfrm>
            <a:off x="4752525" y="4913067"/>
            <a:ext cx="4063304" cy="273844"/>
          </a:xfrm>
          <a:prstGeom prst="rect">
            <a:avLst/>
          </a:prstGeom>
          <a:noFill/>
          <a:ln>
            <a:noFill/>
          </a:ln>
        </p:spPr>
        <p:txBody>
          <a:bodyPr anchorCtr="0" anchor="ctr" bIns="45700" lIns="91425" spcFirstLastPara="1" rIns="91425" wrap="square" tIns="45700">
            <a:noAutofit/>
          </a:bodyPr>
          <a:lstStyle>
            <a:lvl1pPr lvl="0" marR="0" rtl="0" algn="r">
              <a:spcBef>
                <a:spcPts val="0"/>
              </a:spcBef>
              <a:spcAft>
                <a:spcPts val="0"/>
              </a:spcAft>
              <a:buSzPts val="1400"/>
              <a:buNone/>
              <a:defRPr b="0" i="0" sz="700" u="none" cap="none" strike="noStrike">
                <a:solidFill>
                  <a:schemeClr val="lt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96" name="Google Shape;96;p21"/>
          <p:cNvSpPr txBox="1"/>
          <p:nvPr>
            <p:ph type="title"/>
          </p:nvPr>
        </p:nvSpPr>
        <p:spPr>
          <a:xfrm>
            <a:off x="322264" y="-7730"/>
            <a:ext cx="8402637" cy="857250"/>
          </a:xfrm>
          <a:prstGeom prst="rect">
            <a:avLst/>
          </a:prstGeom>
          <a:noFill/>
          <a:ln>
            <a:noFill/>
          </a:ln>
        </p:spPr>
        <p:txBody>
          <a:bodyPr anchorCtr="0" anchor="ctr" bIns="45700" lIns="91425" spcFirstLastPara="1" rIns="91425" wrap="square" tIns="45700">
            <a:normAutofit/>
          </a:bodyPr>
          <a:lstStyle>
            <a:lvl1pPr lvl="0" marR="0" rtl="0" algn="l">
              <a:spcBef>
                <a:spcPts val="0"/>
              </a:spcBef>
              <a:spcAft>
                <a:spcPts val="0"/>
              </a:spcAft>
              <a:buClr>
                <a:schemeClr val="lt2"/>
              </a:buClr>
              <a:buSzPts val="2200"/>
              <a:buFont typeface="Arial"/>
              <a:buNone/>
              <a:defRPr b="0" i="0" sz="2200" u="none" cap="none" strike="noStrike">
                <a:solidFill>
                  <a:schemeClr val="lt2"/>
                </a:solidFill>
                <a:latin typeface="Arial"/>
                <a:ea typeface="Arial"/>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97" name="Google Shape;97;p21"/>
          <p:cNvSpPr txBox="1"/>
          <p:nvPr>
            <p:ph idx="12" type="sldNum"/>
          </p:nvPr>
        </p:nvSpPr>
        <p:spPr>
          <a:xfrm>
            <a:off x="8730919" y="4913067"/>
            <a:ext cx="367464" cy="273844"/>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700" u="none" cap="none" strike="noStrike">
                <a:solidFill>
                  <a:schemeClr val="lt1"/>
                </a:solidFill>
                <a:latin typeface="Arial"/>
                <a:ea typeface="Arial"/>
                <a:cs typeface="Arial"/>
                <a:sym typeface="Arial"/>
              </a:defRPr>
            </a:lvl1pPr>
            <a:lvl2pPr indent="0" lvl="1" marL="0" marR="0" rtl="0" algn="r">
              <a:spcBef>
                <a:spcPts val="0"/>
              </a:spcBef>
              <a:buNone/>
              <a:defRPr b="0" i="0" sz="700" u="none" cap="none" strike="noStrike">
                <a:solidFill>
                  <a:schemeClr val="lt1"/>
                </a:solidFill>
                <a:latin typeface="Arial"/>
                <a:ea typeface="Arial"/>
                <a:cs typeface="Arial"/>
                <a:sym typeface="Arial"/>
              </a:defRPr>
            </a:lvl2pPr>
            <a:lvl3pPr indent="0" lvl="2" marL="0" marR="0" rtl="0" algn="r">
              <a:spcBef>
                <a:spcPts val="0"/>
              </a:spcBef>
              <a:buNone/>
              <a:defRPr b="0" i="0" sz="700" u="none" cap="none" strike="noStrike">
                <a:solidFill>
                  <a:schemeClr val="lt1"/>
                </a:solidFill>
                <a:latin typeface="Arial"/>
                <a:ea typeface="Arial"/>
                <a:cs typeface="Arial"/>
                <a:sym typeface="Arial"/>
              </a:defRPr>
            </a:lvl3pPr>
            <a:lvl4pPr indent="0" lvl="3" marL="0" marR="0" rtl="0" algn="r">
              <a:spcBef>
                <a:spcPts val="0"/>
              </a:spcBef>
              <a:buNone/>
              <a:defRPr b="0" i="0" sz="700" u="none" cap="none" strike="noStrike">
                <a:solidFill>
                  <a:schemeClr val="lt1"/>
                </a:solidFill>
                <a:latin typeface="Arial"/>
                <a:ea typeface="Arial"/>
                <a:cs typeface="Arial"/>
                <a:sym typeface="Arial"/>
              </a:defRPr>
            </a:lvl4pPr>
            <a:lvl5pPr indent="0" lvl="4" marL="0" marR="0" rtl="0" algn="r">
              <a:spcBef>
                <a:spcPts val="0"/>
              </a:spcBef>
              <a:buNone/>
              <a:defRPr b="0" i="0" sz="700" u="none" cap="none" strike="noStrike">
                <a:solidFill>
                  <a:schemeClr val="lt1"/>
                </a:solidFill>
                <a:latin typeface="Arial"/>
                <a:ea typeface="Arial"/>
                <a:cs typeface="Arial"/>
                <a:sym typeface="Arial"/>
              </a:defRPr>
            </a:lvl5pPr>
            <a:lvl6pPr indent="0" lvl="5" marL="0" marR="0" rtl="0" algn="r">
              <a:spcBef>
                <a:spcPts val="0"/>
              </a:spcBef>
              <a:buNone/>
              <a:defRPr b="0" i="0" sz="700" u="none" cap="none" strike="noStrike">
                <a:solidFill>
                  <a:schemeClr val="lt1"/>
                </a:solidFill>
                <a:latin typeface="Arial"/>
                <a:ea typeface="Arial"/>
                <a:cs typeface="Arial"/>
                <a:sym typeface="Arial"/>
              </a:defRPr>
            </a:lvl6pPr>
            <a:lvl7pPr indent="0" lvl="6" marL="0" marR="0" rtl="0" algn="r">
              <a:spcBef>
                <a:spcPts val="0"/>
              </a:spcBef>
              <a:buNone/>
              <a:defRPr b="0" i="0" sz="700" u="none" cap="none" strike="noStrike">
                <a:solidFill>
                  <a:schemeClr val="lt1"/>
                </a:solidFill>
                <a:latin typeface="Arial"/>
                <a:ea typeface="Arial"/>
                <a:cs typeface="Arial"/>
                <a:sym typeface="Arial"/>
              </a:defRPr>
            </a:lvl7pPr>
            <a:lvl8pPr indent="0" lvl="7" marL="0" marR="0" rtl="0" algn="r">
              <a:spcBef>
                <a:spcPts val="0"/>
              </a:spcBef>
              <a:buNone/>
              <a:defRPr b="0" i="0" sz="700" u="none" cap="none" strike="noStrike">
                <a:solidFill>
                  <a:schemeClr val="lt1"/>
                </a:solidFill>
                <a:latin typeface="Arial"/>
                <a:ea typeface="Arial"/>
                <a:cs typeface="Arial"/>
                <a:sym typeface="Arial"/>
              </a:defRPr>
            </a:lvl8pPr>
            <a:lvl9pPr indent="0" lvl="8" marL="0" marR="0" rtl="0" algn="r">
              <a:spcBef>
                <a:spcPts val="0"/>
              </a:spcBef>
              <a:buNone/>
              <a:defRPr b="0" i="0" sz="700" u="none" cap="none" strike="noStrike">
                <a:solidFill>
                  <a:schemeClr val="lt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
        <p:nvSpPr>
          <p:cNvPr id="98" name="Google Shape;98;p21"/>
          <p:cNvSpPr txBox="1"/>
          <p:nvPr>
            <p:ph idx="1" type="body"/>
          </p:nvPr>
        </p:nvSpPr>
        <p:spPr>
          <a:xfrm>
            <a:off x="322264" y="974612"/>
            <a:ext cx="8402637" cy="3844587"/>
          </a:xfrm>
          <a:prstGeom prst="rect">
            <a:avLst/>
          </a:prstGeom>
          <a:noFill/>
          <a:ln>
            <a:noFill/>
          </a:ln>
        </p:spPr>
        <p:txBody>
          <a:bodyPr anchorCtr="0" anchor="t" bIns="45700" lIns="91425" spcFirstLastPara="1" rIns="91425" wrap="square" tIns="45700">
            <a:normAutofit/>
          </a:bodyPr>
          <a:lstStyle>
            <a:lvl1pPr indent="-314325" lvl="0" marL="457200" marR="0" rtl="0" algn="l">
              <a:spcBef>
                <a:spcPts val="600"/>
              </a:spcBef>
              <a:spcAft>
                <a:spcPts val="0"/>
              </a:spcAft>
              <a:buClr>
                <a:schemeClr val="lt2"/>
              </a:buClr>
              <a:buSzPts val="1350"/>
              <a:buFont typeface="Arial"/>
              <a:buChar char="•"/>
              <a:defRPr b="0" i="0" sz="1350" u="none" cap="none" strike="noStrike">
                <a:solidFill>
                  <a:schemeClr val="dk1"/>
                </a:solidFill>
                <a:latin typeface="Arial"/>
                <a:ea typeface="Arial"/>
                <a:cs typeface="Arial"/>
                <a:sym typeface="Arial"/>
              </a:defRPr>
            </a:lvl1pPr>
            <a:lvl2pPr indent="-314325" lvl="1" marL="914400" marR="0" rtl="0" algn="l">
              <a:spcBef>
                <a:spcPts val="600"/>
              </a:spcBef>
              <a:spcAft>
                <a:spcPts val="0"/>
              </a:spcAft>
              <a:buClr>
                <a:schemeClr val="lt2"/>
              </a:buClr>
              <a:buSzPts val="1350"/>
              <a:buFont typeface="Arial"/>
              <a:buChar char="–"/>
              <a:defRPr b="0" i="0" sz="1350" u="none" cap="none" strike="noStrike">
                <a:solidFill>
                  <a:schemeClr val="dk1"/>
                </a:solidFill>
                <a:latin typeface="Arial"/>
                <a:ea typeface="Arial"/>
                <a:cs typeface="Arial"/>
                <a:sym typeface="Arial"/>
              </a:defRPr>
            </a:lvl2pPr>
            <a:lvl3pPr indent="-314325" lvl="2" marL="1371600" marR="0" rtl="0" algn="l">
              <a:spcBef>
                <a:spcPts val="600"/>
              </a:spcBef>
              <a:spcAft>
                <a:spcPts val="0"/>
              </a:spcAft>
              <a:buClr>
                <a:schemeClr val="lt2"/>
              </a:buClr>
              <a:buSzPts val="1350"/>
              <a:buFont typeface="Noto Sans Symbols"/>
              <a:buChar char="▪"/>
              <a:defRPr b="0" i="0" sz="1350" u="none" cap="none" strike="noStrike">
                <a:solidFill>
                  <a:schemeClr val="dk1"/>
                </a:solidFill>
                <a:latin typeface="Arial"/>
                <a:ea typeface="Arial"/>
                <a:cs typeface="Arial"/>
                <a:sym typeface="Arial"/>
              </a:defRPr>
            </a:lvl3pPr>
            <a:lvl4pPr indent="-314325" lvl="3" marL="1828800" marR="0" rtl="0" algn="l">
              <a:spcBef>
                <a:spcPts val="600"/>
              </a:spcBef>
              <a:spcAft>
                <a:spcPts val="0"/>
              </a:spcAft>
              <a:buClr>
                <a:schemeClr val="lt2"/>
              </a:buClr>
              <a:buSzPts val="1350"/>
              <a:buFont typeface="Arial"/>
              <a:buChar char="•"/>
              <a:defRPr b="0" i="0" sz="1350" u="none" cap="none" strike="noStrike">
                <a:solidFill>
                  <a:schemeClr val="dk1"/>
                </a:solidFill>
                <a:latin typeface="Arial"/>
                <a:ea typeface="Arial"/>
                <a:cs typeface="Arial"/>
                <a:sym typeface="Arial"/>
              </a:defRPr>
            </a:lvl4pPr>
            <a:lvl5pPr indent="-314325" lvl="4" marL="2286000" marR="0" rtl="0" algn="l">
              <a:spcBef>
                <a:spcPts val="600"/>
              </a:spcBef>
              <a:spcAft>
                <a:spcPts val="0"/>
              </a:spcAft>
              <a:buClr>
                <a:schemeClr val="lt2"/>
              </a:buClr>
              <a:buSzPts val="1350"/>
              <a:buFont typeface="Arial"/>
              <a:buChar char="»"/>
              <a:defRPr b="0" i="0" sz="1350" u="none" cap="none" strike="noStrike">
                <a:solidFill>
                  <a:schemeClr val="dk1"/>
                </a:solidFill>
                <a:latin typeface="Arial"/>
                <a:ea typeface="Arial"/>
                <a:cs typeface="Arial"/>
                <a:sym typeface="Arial"/>
              </a:defRPr>
            </a:lvl5pPr>
            <a:lvl6pPr indent="-323850" lvl="5" marL="2743200" marR="0" rtl="0" algn="l">
              <a:spcBef>
                <a:spcPts val="300"/>
              </a:spcBef>
              <a:spcAft>
                <a:spcPts val="0"/>
              </a:spcAft>
              <a:buClr>
                <a:schemeClr val="dk1"/>
              </a:buClr>
              <a:buSzPts val="1500"/>
              <a:buFont typeface="Arial"/>
              <a:buChar char="•"/>
              <a:defRPr b="0" i="0" sz="1500" u="none" cap="none" strike="noStrike">
                <a:solidFill>
                  <a:schemeClr val="dk1"/>
                </a:solidFill>
                <a:latin typeface="Arial"/>
                <a:ea typeface="Arial"/>
                <a:cs typeface="Arial"/>
                <a:sym typeface="Arial"/>
              </a:defRPr>
            </a:lvl6pPr>
            <a:lvl7pPr indent="-323850" lvl="6" marL="3200400" marR="0" rtl="0" algn="l">
              <a:spcBef>
                <a:spcPts val="300"/>
              </a:spcBef>
              <a:spcAft>
                <a:spcPts val="0"/>
              </a:spcAft>
              <a:buClr>
                <a:schemeClr val="dk1"/>
              </a:buClr>
              <a:buSzPts val="1500"/>
              <a:buFont typeface="Arial"/>
              <a:buChar char="•"/>
              <a:defRPr b="0" i="0" sz="1500" u="none" cap="none" strike="noStrike">
                <a:solidFill>
                  <a:schemeClr val="dk1"/>
                </a:solidFill>
                <a:latin typeface="Arial"/>
                <a:ea typeface="Arial"/>
                <a:cs typeface="Arial"/>
                <a:sym typeface="Arial"/>
              </a:defRPr>
            </a:lvl7pPr>
            <a:lvl8pPr indent="-323850" lvl="7" marL="3657600" marR="0" rtl="0" algn="l">
              <a:spcBef>
                <a:spcPts val="300"/>
              </a:spcBef>
              <a:spcAft>
                <a:spcPts val="0"/>
              </a:spcAft>
              <a:buClr>
                <a:schemeClr val="dk1"/>
              </a:buClr>
              <a:buSzPts val="1500"/>
              <a:buFont typeface="Arial"/>
              <a:buChar char="•"/>
              <a:defRPr b="0" i="0" sz="1500" u="none" cap="none" strike="noStrike">
                <a:solidFill>
                  <a:schemeClr val="dk1"/>
                </a:solidFill>
                <a:latin typeface="Arial"/>
                <a:ea typeface="Arial"/>
                <a:cs typeface="Arial"/>
                <a:sym typeface="Arial"/>
              </a:defRPr>
            </a:lvl8pPr>
            <a:lvl9pPr indent="-323850" lvl="8" marL="4114800" marR="0" rtl="0" algn="l">
              <a:spcBef>
                <a:spcPts val="300"/>
              </a:spcBef>
              <a:spcAft>
                <a:spcPts val="0"/>
              </a:spcAft>
              <a:buClr>
                <a:schemeClr val="dk1"/>
              </a:buClr>
              <a:buSzPts val="1500"/>
              <a:buFont typeface="Arial"/>
              <a:buChar char="•"/>
              <a:defRPr b="0" i="0" sz="1500" u="none" cap="none" strike="noStrike">
                <a:solidFill>
                  <a:schemeClr val="dk1"/>
                </a:solidFill>
                <a:latin typeface="Arial"/>
                <a:ea typeface="Arial"/>
                <a:cs typeface="Arial"/>
                <a:sym typeface="Arial"/>
              </a:defRPr>
            </a:lvl9pPr>
          </a:lstStyle>
          <a:p/>
        </p:txBody>
      </p:sp>
      <p:sp>
        <p:nvSpPr>
          <p:cNvPr id="99" name="Google Shape;99;p21"/>
          <p:cNvSpPr/>
          <p:nvPr/>
        </p:nvSpPr>
        <p:spPr>
          <a:xfrm>
            <a:off x="8784015" y="670493"/>
            <a:ext cx="353050" cy="353050"/>
          </a:xfrm>
          <a:prstGeom prst="ellipse">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Arial"/>
              <a:ea typeface="Arial"/>
              <a:cs typeface="Arial"/>
              <a:sym typeface="Arial"/>
            </a:endParaRPr>
          </a:p>
        </p:txBody>
      </p:sp>
      <p:pic>
        <p:nvPicPr>
          <p:cNvPr id="100" name="Google Shape;100;p21"/>
          <p:cNvPicPr preferRelativeResize="0"/>
          <p:nvPr/>
        </p:nvPicPr>
        <p:blipFill rotWithShape="1">
          <a:blip r:embed="rId2">
            <a:alphaModFix/>
          </a:blip>
          <a:srcRect b="-19159" l="0" r="78173" t="1"/>
          <a:stretch/>
        </p:blipFill>
        <p:spPr>
          <a:xfrm>
            <a:off x="280769" y="4829244"/>
            <a:ext cx="279661" cy="314502"/>
          </a:xfrm>
          <a:prstGeom prst="rect">
            <a:avLst/>
          </a:prstGeom>
          <a:noFill/>
          <a:ln>
            <a:noFill/>
          </a:ln>
        </p:spPr>
      </p:pic>
    </p:spTree>
  </p:cSld>
  <p:clrMap accent1="accent1" accent2="accent2" accent3="accent3" accent4="accent4" accent5="accent5" accent6="accent6" bg1="lt1" bg2="dk2" tx1="dk1" tx2="lt2" folHlink="folHlink" hlink="hlink"/>
  <p:sldLayoutIdLst>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 id="2147483671" r:id="rId12"/>
    <p:sldLayoutId id="2147483672" r:id="rId13"/>
    <p:sldLayoutId id="2147483673" r:id="rId14"/>
  </p:sldLayoutIdLst>
  <p:hf dt="0" ftr="0" hdr="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extLst>
    <p:ext uri="{27BBF7A9-308A-43DC-89C8-2F10F3537804}">
      <p15:sldGuideLst>
        <p15:guide id="1" orient="horz" pos="1716">
          <p15:clr>
            <a:srgbClr val="F26B43"/>
          </p15:clr>
        </p15:guide>
        <p15:guide id="2" pos="264">
          <p15:clr>
            <a:srgbClr val="F26B43"/>
          </p15:clr>
        </p15:guide>
        <p15:guide id="3" pos="5496">
          <p15:clr>
            <a:srgbClr val="F26B43"/>
          </p15:clr>
        </p15:guide>
        <p15:guide id="4" orient="horz" pos="655">
          <p15:clr>
            <a:srgbClr val="F26B43"/>
          </p15:clr>
        </p15:guide>
        <p15:guide id="5" orient="horz" pos="3204">
          <p15:clr>
            <a:srgbClr val="F26B43"/>
          </p15:clr>
        </p15:guide>
        <p15:guide id="6" orient="horz" pos="3036">
          <p15:clr>
            <a:srgbClr val="F26B43"/>
          </p15:clr>
        </p15:guide>
        <p15:guide id="7" orient="horz" pos="2300">
          <p15:clr>
            <a:srgbClr val="F26B43"/>
          </p15:clr>
        </p15:guide>
        <p15:guide id="8" pos="369">
          <p15:clr>
            <a:srgbClr val="F26B43"/>
          </p15:clr>
        </p15:guide>
      </p15:sldGuideLst>
    </p:ext>
  </p:extLst>
</p:sldMaster>
</file>

<file path=ppt/slideMasters/slideMaster3.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171" name="Shape 171"/>
        <p:cNvGrpSpPr/>
        <p:nvPr/>
      </p:nvGrpSpPr>
      <p:grpSpPr>
        <a:xfrm>
          <a:off x="0" y="0"/>
          <a:ext cx="0" cy="0"/>
          <a:chOff x="0" y="0"/>
          <a:chExt cx="0" cy="0"/>
        </a:xfrm>
      </p:grpSpPr>
      <p:sp>
        <p:nvSpPr>
          <p:cNvPr id="172" name="Google Shape;172;p23"/>
          <p:cNvSpPr/>
          <p:nvPr/>
        </p:nvSpPr>
        <p:spPr>
          <a:xfrm flipH="1" rot="10800000">
            <a:off x="0" y="4944291"/>
            <a:ext cx="9144861" cy="197437"/>
          </a:xfrm>
          <a:prstGeom prst="rect">
            <a:avLst/>
          </a:prstGeom>
          <a:solidFill>
            <a:srgbClr val="464E59"/>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Arial"/>
              <a:ea typeface="Arial"/>
              <a:cs typeface="Arial"/>
              <a:sym typeface="Arial"/>
            </a:endParaRPr>
          </a:p>
        </p:txBody>
      </p:sp>
      <p:pic>
        <p:nvPicPr>
          <p:cNvPr id="173" name="Google Shape;173;p23"/>
          <p:cNvPicPr preferRelativeResize="0"/>
          <p:nvPr/>
        </p:nvPicPr>
        <p:blipFill rotWithShape="1">
          <a:blip r:embed="rId1">
            <a:alphaModFix/>
          </a:blip>
          <a:srcRect b="0" l="0" r="0" t="0"/>
          <a:stretch/>
        </p:blipFill>
        <p:spPr>
          <a:xfrm>
            <a:off x="7747200" y="4316400"/>
            <a:ext cx="1396800" cy="827100"/>
          </a:xfrm>
          <a:prstGeom prst="rect">
            <a:avLst/>
          </a:prstGeom>
          <a:noFill/>
          <a:ln>
            <a:noFill/>
          </a:ln>
        </p:spPr>
      </p:pic>
      <p:sp>
        <p:nvSpPr>
          <p:cNvPr id="174" name="Google Shape;174;p23"/>
          <p:cNvSpPr/>
          <p:nvPr/>
        </p:nvSpPr>
        <p:spPr>
          <a:xfrm rot="10800000">
            <a:off x="-861" y="-2"/>
            <a:ext cx="9144861" cy="836703"/>
          </a:xfrm>
          <a:prstGeom prst="round1Rect">
            <a:avLst>
              <a:gd fmla="val 50000" name="adj"/>
            </a:avLst>
          </a:prstGeom>
          <a:gradFill>
            <a:gsLst>
              <a:gs pos="0">
                <a:srgbClr val="DAE0E2"/>
              </a:gs>
              <a:gs pos="100000">
                <a:schemeClr val="lt1"/>
              </a:gs>
            </a:gsLst>
            <a:lin ang="10800000"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Arial"/>
              <a:ea typeface="Arial"/>
              <a:cs typeface="Arial"/>
              <a:sym typeface="Arial"/>
            </a:endParaRPr>
          </a:p>
        </p:txBody>
      </p:sp>
      <p:sp>
        <p:nvSpPr>
          <p:cNvPr id="175" name="Google Shape;175;p23"/>
          <p:cNvSpPr/>
          <p:nvPr/>
        </p:nvSpPr>
        <p:spPr>
          <a:xfrm>
            <a:off x="281629" y="4824322"/>
            <a:ext cx="223539" cy="223539"/>
          </a:xfrm>
          <a:prstGeom prst="ellipse">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Arial"/>
              <a:ea typeface="Arial"/>
              <a:cs typeface="Arial"/>
              <a:sym typeface="Arial"/>
            </a:endParaRPr>
          </a:p>
        </p:txBody>
      </p:sp>
      <p:sp>
        <p:nvSpPr>
          <p:cNvPr id="176" name="Google Shape;176;p23"/>
          <p:cNvSpPr txBox="1"/>
          <p:nvPr>
            <p:ph idx="11" type="ftr"/>
          </p:nvPr>
        </p:nvSpPr>
        <p:spPr>
          <a:xfrm>
            <a:off x="4752524" y="4913066"/>
            <a:ext cx="4063304" cy="273844"/>
          </a:xfrm>
          <a:prstGeom prst="rect">
            <a:avLst/>
          </a:prstGeom>
          <a:noFill/>
          <a:ln>
            <a:noFill/>
          </a:ln>
        </p:spPr>
        <p:txBody>
          <a:bodyPr anchorCtr="0" anchor="ctr" bIns="45700" lIns="91425" spcFirstLastPara="1" rIns="91425" wrap="square" tIns="45700">
            <a:noAutofit/>
          </a:bodyPr>
          <a:lstStyle>
            <a:lvl1pPr lvl="0" marR="0" rtl="0" algn="r">
              <a:spcBef>
                <a:spcPts val="0"/>
              </a:spcBef>
              <a:spcAft>
                <a:spcPts val="0"/>
              </a:spcAft>
              <a:buSzPts val="1400"/>
              <a:buNone/>
              <a:defRPr b="0" i="0" sz="700" u="none" cap="none" strike="noStrike">
                <a:solidFill>
                  <a:schemeClr val="lt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77" name="Google Shape;177;p23"/>
          <p:cNvSpPr txBox="1"/>
          <p:nvPr>
            <p:ph type="title"/>
          </p:nvPr>
        </p:nvSpPr>
        <p:spPr>
          <a:xfrm>
            <a:off x="322263" y="-7730"/>
            <a:ext cx="8402637" cy="857250"/>
          </a:xfrm>
          <a:prstGeom prst="rect">
            <a:avLst/>
          </a:prstGeom>
          <a:noFill/>
          <a:ln>
            <a:noFill/>
          </a:ln>
        </p:spPr>
        <p:txBody>
          <a:bodyPr anchorCtr="0" anchor="ctr" bIns="45700" lIns="91425" spcFirstLastPara="1" rIns="91425" wrap="square" tIns="45700">
            <a:normAutofit/>
          </a:bodyPr>
          <a:lstStyle>
            <a:lvl1pPr lvl="0" marR="0" rtl="0" algn="l">
              <a:spcBef>
                <a:spcPts val="0"/>
              </a:spcBef>
              <a:spcAft>
                <a:spcPts val="0"/>
              </a:spcAft>
              <a:buClr>
                <a:schemeClr val="lt2"/>
              </a:buClr>
              <a:buSzPts val="2200"/>
              <a:buFont typeface="Arial"/>
              <a:buNone/>
              <a:defRPr b="0" i="0" sz="2200" u="none" cap="none" strike="noStrike">
                <a:solidFill>
                  <a:schemeClr val="lt2"/>
                </a:solidFill>
                <a:latin typeface="Arial"/>
                <a:ea typeface="Arial"/>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78" name="Google Shape;178;p23"/>
          <p:cNvSpPr txBox="1"/>
          <p:nvPr>
            <p:ph idx="12" type="sldNum"/>
          </p:nvPr>
        </p:nvSpPr>
        <p:spPr>
          <a:xfrm>
            <a:off x="8730919" y="4913066"/>
            <a:ext cx="367464" cy="273844"/>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700" u="none" cap="none" strike="noStrike">
                <a:solidFill>
                  <a:schemeClr val="lt1"/>
                </a:solidFill>
                <a:latin typeface="Arial"/>
                <a:ea typeface="Arial"/>
                <a:cs typeface="Arial"/>
                <a:sym typeface="Arial"/>
              </a:defRPr>
            </a:lvl1pPr>
            <a:lvl2pPr indent="0" lvl="1" marL="0" marR="0" rtl="0" algn="r">
              <a:spcBef>
                <a:spcPts val="0"/>
              </a:spcBef>
              <a:buNone/>
              <a:defRPr b="0" i="0" sz="700" u="none" cap="none" strike="noStrike">
                <a:solidFill>
                  <a:schemeClr val="lt1"/>
                </a:solidFill>
                <a:latin typeface="Arial"/>
                <a:ea typeface="Arial"/>
                <a:cs typeface="Arial"/>
                <a:sym typeface="Arial"/>
              </a:defRPr>
            </a:lvl2pPr>
            <a:lvl3pPr indent="0" lvl="2" marL="0" marR="0" rtl="0" algn="r">
              <a:spcBef>
                <a:spcPts val="0"/>
              </a:spcBef>
              <a:buNone/>
              <a:defRPr b="0" i="0" sz="700" u="none" cap="none" strike="noStrike">
                <a:solidFill>
                  <a:schemeClr val="lt1"/>
                </a:solidFill>
                <a:latin typeface="Arial"/>
                <a:ea typeface="Arial"/>
                <a:cs typeface="Arial"/>
                <a:sym typeface="Arial"/>
              </a:defRPr>
            </a:lvl3pPr>
            <a:lvl4pPr indent="0" lvl="3" marL="0" marR="0" rtl="0" algn="r">
              <a:spcBef>
                <a:spcPts val="0"/>
              </a:spcBef>
              <a:buNone/>
              <a:defRPr b="0" i="0" sz="700" u="none" cap="none" strike="noStrike">
                <a:solidFill>
                  <a:schemeClr val="lt1"/>
                </a:solidFill>
                <a:latin typeface="Arial"/>
                <a:ea typeface="Arial"/>
                <a:cs typeface="Arial"/>
                <a:sym typeface="Arial"/>
              </a:defRPr>
            </a:lvl4pPr>
            <a:lvl5pPr indent="0" lvl="4" marL="0" marR="0" rtl="0" algn="r">
              <a:spcBef>
                <a:spcPts val="0"/>
              </a:spcBef>
              <a:buNone/>
              <a:defRPr b="0" i="0" sz="700" u="none" cap="none" strike="noStrike">
                <a:solidFill>
                  <a:schemeClr val="lt1"/>
                </a:solidFill>
                <a:latin typeface="Arial"/>
                <a:ea typeface="Arial"/>
                <a:cs typeface="Arial"/>
                <a:sym typeface="Arial"/>
              </a:defRPr>
            </a:lvl5pPr>
            <a:lvl6pPr indent="0" lvl="5" marL="0" marR="0" rtl="0" algn="r">
              <a:spcBef>
                <a:spcPts val="0"/>
              </a:spcBef>
              <a:buNone/>
              <a:defRPr b="0" i="0" sz="700" u="none" cap="none" strike="noStrike">
                <a:solidFill>
                  <a:schemeClr val="lt1"/>
                </a:solidFill>
                <a:latin typeface="Arial"/>
                <a:ea typeface="Arial"/>
                <a:cs typeface="Arial"/>
                <a:sym typeface="Arial"/>
              </a:defRPr>
            </a:lvl6pPr>
            <a:lvl7pPr indent="0" lvl="6" marL="0" marR="0" rtl="0" algn="r">
              <a:spcBef>
                <a:spcPts val="0"/>
              </a:spcBef>
              <a:buNone/>
              <a:defRPr b="0" i="0" sz="700" u="none" cap="none" strike="noStrike">
                <a:solidFill>
                  <a:schemeClr val="lt1"/>
                </a:solidFill>
                <a:latin typeface="Arial"/>
                <a:ea typeface="Arial"/>
                <a:cs typeface="Arial"/>
                <a:sym typeface="Arial"/>
              </a:defRPr>
            </a:lvl7pPr>
            <a:lvl8pPr indent="0" lvl="7" marL="0" marR="0" rtl="0" algn="r">
              <a:spcBef>
                <a:spcPts val="0"/>
              </a:spcBef>
              <a:buNone/>
              <a:defRPr b="0" i="0" sz="700" u="none" cap="none" strike="noStrike">
                <a:solidFill>
                  <a:schemeClr val="lt1"/>
                </a:solidFill>
                <a:latin typeface="Arial"/>
                <a:ea typeface="Arial"/>
                <a:cs typeface="Arial"/>
                <a:sym typeface="Arial"/>
              </a:defRPr>
            </a:lvl8pPr>
            <a:lvl9pPr indent="0" lvl="8" marL="0" marR="0" rtl="0" algn="r">
              <a:spcBef>
                <a:spcPts val="0"/>
              </a:spcBef>
              <a:buNone/>
              <a:defRPr b="0" i="0" sz="700" u="none" cap="none" strike="noStrike">
                <a:solidFill>
                  <a:schemeClr val="lt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
        <p:nvSpPr>
          <p:cNvPr id="179" name="Google Shape;179;p23"/>
          <p:cNvSpPr txBox="1"/>
          <p:nvPr>
            <p:ph idx="1" type="body"/>
          </p:nvPr>
        </p:nvSpPr>
        <p:spPr>
          <a:xfrm>
            <a:off x="322263" y="974612"/>
            <a:ext cx="8402637" cy="3844587"/>
          </a:xfrm>
          <a:prstGeom prst="rect">
            <a:avLst/>
          </a:prstGeom>
          <a:noFill/>
          <a:ln>
            <a:noFill/>
          </a:ln>
        </p:spPr>
        <p:txBody>
          <a:bodyPr anchorCtr="0" anchor="t" bIns="45700" lIns="91425" spcFirstLastPara="1" rIns="91425" wrap="square" tIns="45700">
            <a:normAutofit/>
          </a:bodyPr>
          <a:lstStyle>
            <a:lvl1pPr indent="-314325" lvl="0" marL="457200" marR="0" rtl="0" algn="l">
              <a:spcBef>
                <a:spcPts val="600"/>
              </a:spcBef>
              <a:spcAft>
                <a:spcPts val="0"/>
              </a:spcAft>
              <a:buClr>
                <a:schemeClr val="lt2"/>
              </a:buClr>
              <a:buSzPts val="1350"/>
              <a:buFont typeface="Arial"/>
              <a:buChar char="•"/>
              <a:defRPr b="0" i="0" sz="1350" u="none" cap="none" strike="noStrike">
                <a:solidFill>
                  <a:schemeClr val="dk1"/>
                </a:solidFill>
                <a:latin typeface="Arial"/>
                <a:ea typeface="Arial"/>
                <a:cs typeface="Arial"/>
                <a:sym typeface="Arial"/>
              </a:defRPr>
            </a:lvl1pPr>
            <a:lvl2pPr indent="-314325" lvl="1" marL="914400" marR="0" rtl="0" algn="l">
              <a:spcBef>
                <a:spcPts val="600"/>
              </a:spcBef>
              <a:spcAft>
                <a:spcPts val="0"/>
              </a:spcAft>
              <a:buClr>
                <a:schemeClr val="lt2"/>
              </a:buClr>
              <a:buSzPts val="1350"/>
              <a:buFont typeface="Arial"/>
              <a:buChar char="–"/>
              <a:defRPr b="0" i="0" sz="1350" u="none" cap="none" strike="noStrike">
                <a:solidFill>
                  <a:schemeClr val="dk1"/>
                </a:solidFill>
                <a:latin typeface="Arial"/>
                <a:ea typeface="Arial"/>
                <a:cs typeface="Arial"/>
                <a:sym typeface="Arial"/>
              </a:defRPr>
            </a:lvl2pPr>
            <a:lvl3pPr indent="-314325" lvl="2" marL="1371600" marR="0" rtl="0" algn="l">
              <a:spcBef>
                <a:spcPts val="600"/>
              </a:spcBef>
              <a:spcAft>
                <a:spcPts val="0"/>
              </a:spcAft>
              <a:buClr>
                <a:schemeClr val="lt2"/>
              </a:buClr>
              <a:buSzPts val="1350"/>
              <a:buFont typeface="Noto Sans Symbols"/>
              <a:buChar char="▪"/>
              <a:defRPr b="0" i="0" sz="1350" u="none" cap="none" strike="noStrike">
                <a:solidFill>
                  <a:schemeClr val="dk1"/>
                </a:solidFill>
                <a:latin typeface="Arial"/>
                <a:ea typeface="Arial"/>
                <a:cs typeface="Arial"/>
                <a:sym typeface="Arial"/>
              </a:defRPr>
            </a:lvl3pPr>
            <a:lvl4pPr indent="-314325" lvl="3" marL="1828800" marR="0" rtl="0" algn="l">
              <a:spcBef>
                <a:spcPts val="600"/>
              </a:spcBef>
              <a:spcAft>
                <a:spcPts val="0"/>
              </a:spcAft>
              <a:buClr>
                <a:schemeClr val="lt2"/>
              </a:buClr>
              <a:buSzPts val="1350"/>
              <a:buFont typeface="Arial"/>
              <a:buChar char="•"/>
              <a:defRPr b="0" i="0" sz="1350" u="none" cap="none" strike="noStrike">
                <a:solidFill>
                  <a:schemeClr val="dk1"/>
                </a:solidFill>
                <a:latin typeface="Arial"/>
                <a:ea typeface="Arial"/>
                <a:cs typeface="Arial"/>
                <a:sym typeface="Arial"/>
              </a:defRPr>
            </a:lvl4pPr>
            <a:lvl5pPr indent="-314325" lvl="4" marL="2286000" marR="0" rtl="0" algn="l">
              <a:spcBef>
                <a:spcPts val="600"/>
              </a:spcBef>
              <a:spcAft>
                <a:spcPts val="0"/>
              </a:spcAft>
              <a:buClr>
                <a:schemeClr val="lt2"/>
              </a:buClr>
              <a:buSzPts val="1350"/>
              <a:buFont typeface="Arial"/>
              <a:buChar char="»"/>
              <a:defRPr b="0" i="0" sz="1350" u="none" cap="none" strike="noStrike">
                <a:solidFill>
                  <a:schemeClr val="dk1"/>
                </a:solidFill>
                <a:latin typeface="Arial"/>
                <a:ea typeface="Arial"/>
                <a:cs typeface="Arial"/>
                <a:sym typeface="Arial"/>
              </a:defRPr>
            </a:lvl5pPr>
            <a:lvl6pPr indent="-323850" lvl="5" marL="2743200" marR="0" rtl="0" algn="l">
              <a:spcBef>
                <a:spcPts val="300"/>
              </a:spcBef>
              <a:spcAft>
                <a:spcPts val="0"/>
              </a:spcAft>
              <a:buClr>
                <a:schemeClr val="dk1"/>
              </a:buClr>
              <a:buSzPts val="1500"/>
              <a:buFont typeface="Arial"/>
              <a:buChar char="•"/>
              <a:defRPr b="0" i="0" sz="1500" u="none" cap="none" strike="noStrike">
                <a:solidFill>
                  <a:schemeClr val="dk1"/>
                </a:solidFill>
                <a:latin typeface="Arial"/>
                <a:ea typeface="Arial"/>
                <a:cs typeface="Arial"/>
                <a:sym typeface="Arial"/>
              </a:defRPr>
            </a:lvl6pPr>
            <a:lvl7pPr indent="-323850" lvl="6" marL="3200400" marR="0" rtl="0" algn="l">
              <a:spcBef>
                <a:spcPts val="300"/>
              </a:spcBef>
              <a:spcAft>
                <a:spcPts val="0"/>
              </a:spcAft>
              <a:buClr>
                <a:schemeClr val="dk1"/>
              </a:buClr>
              <a:buSzPts val="1500"/>
              <a:buFont typeface="Arial"/>
              <a:buChar char="•"/>
              <a:defRPr b="0" i="0" sz="1500" u="none" cap="none" strike="noStrike">
                <a:solidFill>
                  <a:schemeClr val="dk1"/>
                </a:solidFill>
                <a:latin typeface="Arial"/>
                <a:ea typeface="Arial"/>
                <a:cs typeface="Arial"/>
                <a:sym typeface="Arial"/>
              </a:defRPr>
            </a:lvl7pPr>
            <a:lvl8pPr indent="-323850" lvl="7" marL="3657600" marR="0" rtl="0" algn="l">
              <a:spcBef>
                <a:spcPts val="300"/>
              </a:spcBef>
              <a:spcAft>
                <a:spcPts val="0"/>
              </a:spcAft>
              <a:buClr>
                <a:schemeClr val="dk1"/>
              </a:buClr>
              <a:buSzPts val="1500"/>
              <a:buFont typeface="Arial"/>
              <a:buChar char="•"/>
              <a:defRPr b="0" i="0" sz="1500" u="none" cap="none" strike="noStrike">
                <a:solidFill>
                  <a:schemeClr val="dk1"/>
                </a:solidFill>
                <a:latin typeface="Arial"/>
                <a:ea typeface="Arial"/>
                <a:cs typeface="Arial"/>
                <a:sym typeface="Arial"/>
              </a:defRPr>
            </a:lvl8pPr>
            <a:lvl9pPr indent="-323850" lvl="8" marL="4114800" marR="0" rtl="0" algn="l">
              <a:spcBef>
                <a:spcPts val="300"/>
              </a:spcBef>
              <a:spcAft>
                <a:spcPts val="0"/>
              </a:spcAft>
              <a:buClr>
                <a:schemeClr val="dk1"/>
              </a:buClr>
              <a:buSzPts val="1500"/>
              <a:buFont typeface="Arial"/>
              <a:buChar char="•"/>
              <a:defRPr b="0" i="0" sz="1500" u="none" cap="none" strike="noStrike">
                <a:solidFill>
                  <a:schemeClr val="dk1"/>
                </a:solidFill>
                <a:latin typeface="Arial"/>
                <a:ea typeface="Arial"/>
                <a:cs typeface="Arial"/>
                <a:sym typeface="Arial"/>
              </a:defRPr>
            </a:lvl9pPr>
          </a:lstStyle>
          <a:p/>
        </p:txBody>
      </p:sp>
      <p:sp>
        <p:nvSpPr>
          <p:cNvPr id="180" name="Google Shape;180;p23"/>
          <p:cNvSpPr/>
          <p:nvPr/>
        </p:nvSpPr>
        <p:spPr>
          <a:xfrm>
            <a:off x="8784015" y="670493"/>
            <a:ext cx="353050" cy="353050"/>
          </a:xfrm>
          <a:prstGeom prst="ellipse">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Arial"/>
              <a:ea typeface="Arial"/>
              <a:cs typeface="Arial"/>
              <a:sym typeface="Arial"/>
            </a:endParaRPr>
          </a:p>
        </p:txBody>
      </p:sp>
      <p:pic>
        <p:nvPicPr>
          <p:cNvPr id="181" name="Google Shape;181;p23"/>
          <p:cNvPicPr preferRelativeResize="0"/>
          <p:nvPr/>
        </p:nvPicPr>
        <p:blipFill rotWithShape="1">
          <a:blip r:embed="rId2">
            <a:alphaModFix/>
          </a:blip>
          <a:srcRect b="-19159" l="0" r="0" t="0"/>
          <a:stretch/>
        </p:blipFill>
        <p:spPr>
          <a:xfrm>
            <a:off x="280768" y="4829244"/>
            <a:ext cx="279661" cy="314502"/>
          </a:xfrm>
          <a:prstGeom prst="rect">
            <a:avLst/>
          </a:prstGeom>
          <a:noFill/>
          <a:ln>
            <a:noFill/>
          </a:ln>
        </p:spPr>
      </p:pic>
    </p:spTree>
  </p:cSld>
  <p:clrMap accent1="accent1" accent2="accent2" accent3="accent3" accent4="accent4" accent5="accent5" accent6="accent6" bg1="lt1" bg2="dk2" tx1="dk1" tx2="lt2" folHlink="folHlink" hlink="hlink"/>
  <p:sldLayoutIdLst>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 id="2147483684" r:id="rId12"/>
  </p:sldLayoutIdLst>
  <mc:AlternateContent>
    <mc:Choice Requires="p14">
      <p:transition spd="slow" p14:dur="700">
        <p:fade/>
      </p:transition>
    </mc:Choice>
    <mc:Fallback>
      <p:transition spd="slow">
        <p:fade/>
      </p:transition>
    </mc:Fallback>
  </mc:AlternateContent>
  <p:hf dt="0" ftr="0" hdr="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extLst>
    <p:ext uri="{27BBF7A9-308A-43DC-89C8-2F10F3537804}">
      <p15:sldGuideLst>
        <p15:guide id="1" orient="horz" pos="1716">
          <p15:clr>
            <a:srgbClr val="F26B43"/>
          </p15:clr>
        </p15:guide>
        <p15:guide id="2" pos="264">
          <p15:clr>
            <a:srgbClr val="F26B43"/>
          </p15:clr>
        </p15:guide>
        <p15:guide id="3" pos="5496">
          <p15:clr>
            <a:srgbClr val="F26B43"/>
          </p15:clr>
        </p15:guide>
        <p15:guide id="4" orient="horz" pos="655">
          <p15:clr>
            <a:srgbClr val="F26B43"/>
          </p15:clr>
        </p15:guide>
        <p15:guide id="5" orient="horz" pos="3204">
          <p15:clr>
            <a:srgbClr val="F26B43"/>
          </p15:clr>
        </p15:guide>
        <p15:guide id="6" orient="horz" pos="3036">
          <p15:clr>
            <a:srgbClr val="F26B43"/>
          </p15:clr>
        </p15:guide>
        <p15:guide id="7" orient="horz" pos="2300">
          <p15:clr>
            <a:srgbClr val="F26B43"/>
          </p15:clr>
        </p15:guide>
        <p15:guide id="8" pos="369">
          <p15:clr>
            <a:srgbClr val="F26B43"/>
          </p15:clr>
        </p15:guide>
      </p15:sldGuideLst>
    </p:ext>
  </p:extLst>
</p:sldMaster>
</file>

<file path=ppt/slideMasters/slideMaster4.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44" name="Shape 244"/>
        <p:cNvGrpSpPr/>
        <p:nvPr/>
      </p:nvGrpSpPr>
      <p:grpSpPr>
        <a:xfrm>
          <a:off x="0" y="0"/>
          <a:ext cx="0" cy="0"/>
          <a:chOff x="0" y="0"/>
          <a:chExt cx="0" cy="0"/>
        </a:xfrm>
      </p:grpSpPr>
      <p:sp>
        <p:nvSpPr>
          <p:cNvPr id="245" name="Google Shape;245;p25"/>
          <p:cNvSpPr/>
          <p:nvPr/>
        </p:nvSpPr>
        <p:spPr>
          <a:xfrm flipH="1" rot="10800000">
            <a:off x="0" y="4944291"/>
            <a:ext cx="9144861" cy="197437"/>
          </a:xfrm>
          <a:prstGeom prst="rect">
            <a:avLst/>
          </a:prstGeom>
          <a:solidFill>
            <a:srgbClr val="464E59"/>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Arial"/>
              <a:ea typeface="Arial"/>
              <a:cs typeface="Arial"/>
              <a:sym typeface="Arial"/>
            </a:endParaRPr>
          </a:p>
        </p:txBody>
      </p:sp>
      <p:pic>
        <p:nvPicPr>
          <p:cNvPr id="246" name="Google Shape;246;p25"/>
          <p:cNvPicPr preferRelativeResize="0"/>
          <p:nvPr/>
        </p:nvPicPr>
        <p:blipFill rotWithShape="1">
          <a:blip r:embed="rId1">
            <a:alphaModFix/>
          </a:blip>
          <a:srcRect b="50000" l="0" r="15560" t="0"/>
          <a:stretch/>
        </p:blipFill>
        <p:spPr>
          <a:xfrm>
            <a:off x="7747200" y="4316400"/>
            <a:ext cx="1396800" cy="827100"/>
          </a:xfrm>
          <a:prstGeom prst="rect">
            <a:avLst/>
          </a:prstGeom>
          <a:noFill/>
          <a:ln>
            <a:noFill/>
          </a:ln>
        </p:spPr>
      </p:pic>
      <p:sp>
        <p:nvSpPr>
          <p:cNvPr id="247" name="Google Shape;247;p25"/>
          <p:cNvSpPr/>
          <p:nvPr/>
        </p:nvSpPr>
        <p:spPr>
          <a:xfrm rot="10800000">
            <a:off x="-861" y="-2"/>
            <a:ext cx="9144861" cy="836703"/>
          </a:xfrm>
          <a:prstGeom prst="round1Rect">
            <a:avLst>
              <a:gd fmla="val 50000" name="adj"/>
            </a:avLst>
          </a:prstGeom>
          <a:gradFill>
            <a:gsLst>
              <a:gs pos="0">
                <a:srgbClr val="DAE0E2"/>
              </a:gs>
              <a:gs pos="100000">
                <a:schemeClr val="lt1"/>
              </a:gs>
            </a:gsLst>
            <a:lin ang="10800000"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Arial"/>
              <a:ea typeface="Arial"/>
              <a:cs typeface="Arial"/>
              <a:sym typeface="Arial"/>
            </a:endParaRPr>
          </a:p>
        </p:txBody>
      </p:sp>
      <p:sp>
        <p:nvSpPr>
          <p:cNvPr id="248" name="Google Shape;248;p25"/>
          <p:cNvSpPr/>
          <p:nvPr/>
        </p:nvSpPr>
        <p:spPr>
          <a:xfrm>
            <a:off x="281629" y="4824322"/>
            <a:ext cx="223539" cy="223539"/>
          </a:xfrm>
          <a:prstGeom prst="ellipse">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Arial"/>
              <a:ea typeface="Arial"/>
              <a:cs typeface="Arial"/>
              <a:sym typeface="Arial"/>
            </a:endParaRPr>
          </a:p>
        </p:txBody>
      </p:sp>
      <p:sp>
        <p:nvSpPr>
          <p:cNvPr id="249" name="Google Shape;249;p25"/>
          <p:cNvSpPr txBox="1"/>
          <p:nvPr>
            <p:ph idx="11" type="ftr"/>
          </p:nvPr>
        </p:nvSpPr>
        <p:spPr>
          <a:xfrm>
            <a:off x="4752524" y="4913066"/>
            <a:ext cx="4063304" cy="273844"/>
          </a:xfrm>
          <a:prstGeom prst="rect">
            <a:avLst/>
          </a:prstGeom>
          <a:noFill/>
          <a:ln>
            <a:noFill/>
          </a:ln>
        </p:spPr>
        <p:txBody>
          <a:bodyPr anchorCtr="0" anchor="ctr" bIns="45700" lIns="91425" spcFirstLastPara="1" rIns="91425" wrap="square" tIns="45700">
            <a:noAutofit/>
          </a:bodyPr>
          <a:lstStyle>
            <a:lvl1pPr lvl="0" marR="0" rtl="0" algn="r">
              <a:spcBef>
                <a:spcPts val="0"/>
              </a:spcBef>
              <a:spcAft>
                <a:spcPts val="0"/>
              </a:spcAft>
              <a:buSzPts val="1400"/>
              <a:buNone/>
              <a:defRPr b="0" i="0" sz="700" u="none" cap="none" strike="noStrike">
                <a:solidFill>
                  <a:schemeClr val="lt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250" name="Google Shape;250;p25"/>
          <p:cNvSpPr txBox="1"/>
          <p:nvPr>
            <p:ph type="title"/>
          </p:nvPr>
        </p:nvSpPr>
        <p:spPr>
          <a:xfrm>
            <a:off x="322263" y="-7730"/>
            <a:ext cx="8402637" cy="857250"/>
          </a:xfrm>
          <a:prstGeom prst="rect">
            <a:avLst/>
          </a:prstGeom>
          <a:noFill/>
          <a:ln>
            <a:noFill/>
          </a:ln>
        </p:spPr>
        <p:txBody>
          <a:bodyPr anchorCtr="0" anchor="ctr" bIns="45700" lIns="91425" spcFirstLastPara="1" rIns="91425" wrap="square" tIns="45700">
            <a:normAutofit/>
          </a:bodyPr>
          <a:lstStyle>
            <a:lvl1pPr lvl="0" marR="0" rtl="0" algn="l">
              <a:spcBef>
                <a:spcPts val="0"/>
              </a:spcBef>
              <a:spcAft>
                <a:spcPts val="0"/>
              </a:spcAft>
              <a:buClr>
                <a:schemeClr val="lt2"/>
              </a:buClr>
              <a:buSzPts val="2200"/>
              <a:buFont typeface="Arial"/>
              <a:buNone/>
              <a:defRPr b="0" i="0" sz="2200" u="none" cap="none" strike="noStrike">
                <a:solidFill>
                  <a:schemeClr val="lt2"/>
                </a:solidFill>
                <a:latin typeface="Arial"/>
                <a:ea typeface="Arial"/>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251" name="Google Shape;251;p25"/>
          <p:cNvSpPr txBox="1"/>
          <p:nvPr>
            <p:ph idx="12" type="sldNum"/>
          </p:nvPr>
        </p:nvSpPr>
        <p:spPr>
          <a:xfrm>
            <a:off x="8730919" y="4913066"/>
            <a:ext cx="367464" cy="273844"/>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700" u="none" cap="none" strike="noStrike">
                <a:solidFill>
                  <a:schemeClr val="lt1"/>
                </a:solidFill>
                <a:latin typeface="Arial"/>
                <a:ea typeface="Arial"/>
                <a:cs typeface="Arial"/>
                <a:sym typeface="Arial"/>
              </a:defRPr>
            </a:lvl1pPr>
            <a:lvl2pPr indent="0" lvl="1" marL="0" marR="0" rtl="0" algn="r">
              <a:spcBef>
                <a:spcPts val="0"/>
              </a:spcBef>
              <a:buNone/>
              <a:defRPr b="0" i="0" sz="700" u="none" cap="none" strike="noStrike">
                <a:solidFill>
                  <a:schemeClr val="lt1"/>
                </a:solidFill>
                <a:latin typeface="Arial"/>
                <a:ea typeface="Arial"/>
                <a:cs typeface="Arial"/>
                <a:sym typeface="Arial"/>
              </a:defRPr>
            </a:lvl2pPr>
            <a:lvl3pPr indent="0" lvl="2" marL="0" marR="0" rtl="0" algn="r">
              <a:spcBef>
                <a:spcPts val="0"/>
              </a:spcBef>
              <a:buNone/>
              <a:defRPr b="0" i="0" sz="700" u="none" cap="none" strike="noStrike">
                <a:solidFill>
                  <a:schemeClr val="lt1"/>
                </a:solidFill>
                <a:latin typeface="Arial"/>
                <a:ea typeface="Arial"/>
                <a:cs typeface="Arial"/>
                <a:sym typeface="Arial"/>
              </a:defRPr>
            </a:lvl3pPr>
            <a:lvl4pPr indent="0" lvl="3" marL="0" marR="0" rtl="0" algn="r">
              <a:spcBef>
                <a:spcPts val="0"/>
              </a:spcBef>
              <a:buNone/>
              <a:defRPr b="0" i="0" sz="700" u="none" cap="none" strike="noStrike">
                <a:solidFill>
                  <a:schemeClr val="lt1"/>
                </a:solidFill>
                <a:latin typeface="Arial"/>
                <a:ea typeface="Arial"/>
                <a:cs typeface="Arial"/>
                <a:sym typeface="Arial"/>
              </a:defRPr>
            </a:lvl4pPr>
            <a:lvl5pPr indent="0" lvl="4" marL="0" marR="0" rtl="0" algn="r">
              <a:spcBef>
                <a:spcPts val="0"/>
              </a:spcBef>
              <a:buNone/>
              <a:defRPr b="0" i="0" sz="700" u="none" cap="none" strike="noStrike">
                <a:solidFill>
                  <a:schemeClr val="lt1"/>
                </a:solidFill>
                <a:latin typeface="Arial"/>
                <a:ea typeface="Arial"/>
                <a:cs typeface="Arial"/>
                <a:sym typeface="Arial"/>
              </a:defRPr>
            </a:lvl5pPr>
            <a:lvl6pPr indent="0" lvl="5" marL="0" marR="0" rtl="0" algn="r">
              <a:spcBef>
                <a:spcPts val="0"/>
              </a:spcBef>
              <a:buNone/>
              <a:defRPr b="0" i="0" sz="700" u="none" cap="none" strike="noStrike">
                <a:solidFill>
                  <a:schemeClr val="lt1"/>
                </a:solidFill>
                <a:latin typeface="Arial"/>
                <a:ea typeface="Arial"/>
                <a:cs typeface="Arial"/>
                <a:sym typeface="Arial"/>
              </a:defRPr>
            </a:lvl6pPr>
            <a:lvl7pPr indent="0" lvl="6" marL="0" marR="0" rtl="0" algn="r">
              <a:spcBef>
                <a:spcPts val="0"/>
              </a:spcBef>
              <a:buNone/>
              <a:defRPr b="0" i="0" sz="700" u="none" cap="none" strike="noStrike">
                <a:solidFill>
                  <a:schemeClr val="lt1"/>
                </a:solidFill>
                <a:latin typeface="Arial"/>
                <a:ea typeface="Arial"/>
                <a:cs typeface="Arial"/>
                <a:sym typeface="Arial"/>
              </a:defRPr>
            </a:lvl7pPr>
            <a:lvl8pPr indent="0" lvl="7" marL="0" marR="0" rtl="0" algn="r">
              <a:spcBef>
                <a:spcPts val="0"/>
              </a:spcBef>
              <a:buNone/>
              <a:defRPr b="0" i="0" sz="700" u="none" cap="none" strike="noStrike">
                <a:solidFill>
                  <a:schemeClr val="lt1"/>
                </a:solidFill>
                <a:latin typeface="Arial"/>
                <a:ea typeface="Arial"/>
                <a:cs typeface="Arial"/>
                <a:sym typeface="Arial"/>
              </a:defRPr>
            </a:lvl8pPr>
            <a:lvl9pPr indent="0" lvl="8" marL="0" marR="0" rtl="0" algn="r">
              <a:spcBef>
                <a:spcPts val="0"/>
              </a:spcBef>
              <a:buNone/>
              <a:defRPr b="0" i="0" sz="700" u="none" cap="none" strike="noStrike">
                <a:solidFill>
                  <a:schemeClr val="lt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
        <p:nvSpPr>
          <p:cNvPr id="252" name="Google Shape;252;p25"/>
          <p:cNvSpPr txBox="1"/>
          <p:nvPr>
            <p:ph idx="1" type="body"/>
          </p:nvPr>
        </p:nvSpPr>
        <p:spPr>
          <a:xfrm>
            <a:off x="322263" y="974612"/>
            <a:ext cx="8402637" cy="3844587"/>
          </a:xfrm>
          <a:prstGeom prst="rect">
            <a:avLst/>
          </a:prstGeom>
          <a:noFill/>
          <a:ln>
            <a:noFill/>
          </a:ln>
        </p:spPr>
        <p:txBody>
          <a:bodyPr anchorCtr="0" anchor="t" bIns="45700" lIns="91425" spcFirstLastPara="1" rIns="91425" wrap="square" tIns="45700">
            <a:normAutofit/>
          </a:bodyPr>
          <a:lstStyle>
            <a:lvl1pPr indent="-314325" lvl="0" marL="457200" marR="0" rtl="0" algn="l">
              <a:spcBef>
                <a:spcPts val="600"/>
              </a:spcBef>
              <a:spcAft>
                <a:spcPts val="0"/>
              </a:spcAft>
              <a:buClr>
                <a:schemeClr val="lt2"/>
              </a:buClr>
              <a:buSzPts val="1350"/>
              <a:buFont typeface="Arial"/>
              <a:buChar char="•"/>
              <a:defRPr b="0" i="0" sz="1350" u="none" cap="none" strike="noStrike">
                <a:solidFill>
                  <a:schemeClr val="dk1"/>
                </a:solidFill>
                <a:latin typeface="Arial"/>
                <a:ea typeface="Arial"/>
                <a:cs typeface="Arial"/>
                <a:sym typeface="Arial"/>
              </a:defRPr>
            </a:lvl1pPr>
            <a:lvl2pPr indent="-314325" lvl="1" marL="914400" marR="0" rtl="0" algn="l">
              <a:spcBef>
                <a:spcPts val="600"/>
              </a:spcBef>
              <a:spcAft>
                <a:spcPts val="0"/>
              </a:spcAft>
              <a:buClr>
                <a:schemeClr val="lt2"/>
              </a:buClr>
              <a:buSzPts val="1350"/>
              <a:buFont typeface="Arial"/>
              <a:buChar char="–"/>
              <a:defRPr b="0" i="0" sz="1350" u="none" cap="none" strike="noStrike">
                <a:solidFill>
                  <a:schemeClr val="dk1"/>
                </a:solidFill>
                <a:latin typeface="Arial"/>
                <a:ea typeface="Arial"/>
                <a:cs typeface="Arial"/>
                <a:sym typeface="Arial"/>
              </a:defRPr>
            </a:lvl2pPr>
            <a:lvl3pPr indent="-314325" lvl="2" marL="1371600" marR="0" rtl="0" algn="l">
              <a:spcBef>
                <a:spcPts val="600"/>
              </a:spcBef>
              <a:spcAft>
                <a:spcPts val="0"/>
              </a:spcAft>
              <a:buClr>
                <a:schemeClr val="lt2"/>
              </a:buClr>
              <a:buSzPts val="1350"/>
              <a:buFont typeface="Noto Sans Symbols"/>
              <a:buChar char="▪"/>
              <a:defRPr b="0" i="0" sz="1350" u="none" cap="none" strike="noStrike">
                <a:solidFill>
                  <a:schemeClr val="dk1"/>
                </a:solidFill>
                <a:latin typeface="Arial"/>
                <a:ea typeface="Arial"/>
                <a:cs typeface="Arial"/>
                <a:sym typeface="Arial"/>
              </a:defRPr>
            </a:lvl3pPr>
            <a:lvl4pPr indent="-314325" lvl="3" marL="1828800" marR="0" rtl="0" algn="l">
              <a:spcBef>
                <a:spcPts val="600"/>
              </a:spcBef>
              <a:spcAft>
                <a:spcPts val="0"/>
              </a:spcAft>
              <a:buClr>
                <a:schemeClr val="lt2"/>
              </a:buClr>
              <a:buSzPts val="1350"/>
              <a:buFont typeface="Arial"/>
              <a:buChar char="•"/>
              <a:defRPr b="0" i="0" sz="1350" u="none" cap="none" strike="noStrike">
                <a:solidFill>
                  <a:schemeClr val="dk1"/>
                </a:solidFill>
                <a:latin typeface="Arial"/>
                <a:ea typeface="Arial"/>
                <a:cs typeface="Arial"/>
                <a:sym typeface="Arial"/>
              </a:defRPr>
            </a:lvl4pPr>
            <a:lvl5pPr indent="-314325" lvl="4" marL="2286000" marR="0" rtl="0" algn="l">
              <a:spcBef>
                <a:spcPts val="600"/>
              </a:spcBef>
              <a:spcAft>
                <a:spcPts val="0"/>
              </a:spcAft>
              <a:buClr>
                <a:schemeClr val="lt2"/>
              </a:buClr>
              <a:buSzPts val="1350"/>
              <a:buFont typeface="Arial"/>
              <a:buChar char="»"/>
              <a:defRPr b="0" i="0" sz="1350" u="none" cap="none" strike="noStrike">
                <a:solidFill>
                  <a:schemeClr val="dk1"/>
                </a:solidFill>
                <a:latin typeface="Arial"/>
                <a:ea typeface="Arial"/>
                <a:cs typeface="Arial"/>
                <a:sym typeface="Arial"/>
              </a:defRPr>
            </a:lvl5pPr>
            <a:lvl6pPr indent="-323850" lvl="5" marL="2743200" marR="0" rtl="0" algn="l">
              <a:spcBef>
                <a:spcPts val="300"/>
              </a:spcBef>
              <a:spcAft>
                <a:spcPts val="0"/>
              </a:spcAft>
              <a:buClr>
                <a:schemeClr val="dk1"/>
              </a:buClr>
              <a:buSzPts val="1500"/>
              <a:buFont typeface="Arial"/>
              <a:buChar char="•"/>
              <a:defRPr b="0" i="0" sz="1500" u="none" cap="none" strike="noStrike">
                <a:solidFill>
                  <a:schemeClr val="dk1"/>
                </a:solidFill>
                <a:latin typeface="Arial"/>
                <a:ea typeface="Arial"/>
                <a:cs typeface="Arial"/>
                <a:sym typeface="Arial"/>
              </a:defRPr>
            </a:lvl6pPr>
            <a:lvl7pPr indent="-323850" lvl="6" marL="3200400" marR="0" rtl="0" algn="l">
              <a:spcBef>
                <a:spcPts val="300"/>
              </a:spcBef>
              <a:spcAft>
                <a:spcPts val="0"/>
              </a:spcAft>
              <a:buClr>
                <a:schemeClr val="dk1"/>
              </a:buClr>
              <a:buSzPts val="1500"/>
              <a:buFont typeface="Arial"/>
              <a:buChar char="•"/>
              <a:defRPr b="0" i="0" sz="1500" u="none" cap="none" strike="noStrike">
                <a:solidFill>
                  <a:schemeClr val="dk1"/>
                </a:solidFill>
                <a:latin typeface="Arial"/>
                <a:ea typeface="Arial"/>
                <a:cs typeface="Arial"/>
                <a:sym typeface="Arial"/>
              </a:defRPr>
            </a:lvl7pPr>
            <a:lvl8pPr indent="-323850" lvl="7" marL="3657600" marR="0" rtl="0" algn="l">
              <a:spcBef>
                <a:spcPts val="300"/>
              </a:spcBef>
              <a:spcAft>
                <a:spcPts val="0"/>
              </a:spcAft>
              <a:buClr>
                <a:schemeClr val="dk1"/>
              </a:buClr>
              <a:buSzPts val="1500"/>
              <a:buFont typeface="Arial"/>
              <a:buChar char="•"/>
              <a:defRPr b="0" i="0" sz="1500" u="none" cap="none" strike="noStrike">
                <a:solidFill>
                  <a:schemeClr val="dk1"/>
                </a:solidFill>
                <a:latin typeface="Arial"/>
                <a:ea typeface="Arial"/>
                <a:cs typeface="Arial"/>
                <a:sym typeface="Arial"/>
              </a:defRPr>
            </a:lvl8pPr>
            <a:lvl9pPr indent="-323850" lvl="8" marL="4114800" marR="0" rtl="0" algn="l">
              <a:spcBef>
                <a:spcPts val="300"/>
              </a:spcBef>
              <a:spcAft>
                <a:spcPts val="0"/>
              </a:spcAft>
              <a:buClr>
                <a:schemeClr val="dk1"/>
              </a:buClr>
              <a:buSzPts val="1500"/>
              <a:buFont typeface="Arial"/>
              <a:buChar char="•"/>
              <a:defRPr b="0" i="0" sz="1500" u="none" cap="none" strike="noStrike">
                <a:solidFill>
                  <a:schemeClr val="dk1"/>
                </a:solidFill>
                <a:latin typeface="Arial"/>
                <a:ea typeface="Arial"/>
                <a:cs typeface="Arial"/>
                <a:sym typeface="Arial"/>
              </a:defRPr>
            </a:lvl9pPr>
          </a:lstStyle>
          <a:p/>
        </p:txBody>
      </p:sp>
      <p:sp>
        <p:nvSpPr>
          <p:cNvPr id="253" name="Google Shape;253;p25"/>
          <p:cNvSpPr/>
          <p:nvPr/>
        </p:nvSpPr>
        <p:spPr>
          <a:xfrm>
            <a:off x="8784015" y="670493"/>
            <a:ext cx="353050" cy="353050"/>
          </a:xfrm>
          <a:prstGeom prst="ellipse">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Arial"/>
              <a:ea typeface="Arial"/>
              <a:cs typeface="Arial"/>
              <a:sym typeface="Arial"/>
            </a:endParaRPr>
          </a:p>
        </p:txBody>
      </p:sp>
      <p:pic>
        <p:nvPicPr>
          <p:cNvPr id="254" name="Google Shape;254;p25"/>
          <p:cNvPicPr preferRelativeResize="0"/>
          <p:nvPr/>
        </p:nvPicPr>
        <p:blipFill rotWithShape="1">
          <a:blip r:embed="rId2">
            <a:alphaModFix/>
          </a:blip>
          <a:srcRect b="-19159" l="0" r="78173" t="1"/>
          <a:stretch/>
        </p:blipFill>
        <p:spPr>
          <a:xfrm>
            <a:off x="280768" y="4829244"/>
            <a:ext cx="279661" cy="314502"/>
          </a:xfrm>
          <a:prstGeom prst="rect">
            <a:avLst/>
          </a:prstGeom>
          <a:noFill/>
          <a:ln>
            <a:noFill/>
          </a:ln>
        </p:spPr>
      </p:pic>
    </p:spTree>
  </p:cSld>
  <p:clrMap accent1="accent1" accent2="accent2" accent3="accent3" accent4="accent4" accent5="accent5" accent6="accent6" bg1="lt1" bg2="dk2" tx1="dk1" tx2="lt2" folHlink="folHlink" hlink="hlink"/>
  <p:sldLayoutIdLst>
    <p:sldLayoutId id="2147483686" r:id="rId3"/>
    <p:sldLayoutId id="2147483687" r:id="rId4"/>
    <p:sldLayoutId id="2147483688" r:id="rId5"/>
    <p:sldLayoutId id="2147483689" r:id="rId6"/>
    <p:sldLayoutId id="2147483690" r:id="rId7"/>
    <p:sldLayoutId id="2147483691" r:id="rId8"/>
    <p:sldLayoutId id="2147483692" r:id="rId9"/>
    <p:sldLayoutId id="2147483693" r:id="rId10"/>
    <p:sldLayoutId id="2147483694" r:id="rId11"/>
    <p:sldLayoutId id="2147483695" r:id="rId12"/>
  </p:sldLayoutIdLst>
  <p:hf dt="0" ftr="0" hdr="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extLst>
    <p:ext uri="{27BBF7A9-308A-43DC-89C8-2F10F3537804}">
      <p15:sldGuideLst>
        <p15:guide id="1" orient="horz" pos="1716">
          <p15:clr>
            <a:srgbClr val="F26B43"/>
          </p15:clr>
        </p15:guide>
        <p15:guide id="2" pos="264">
          <p15:clr>
            <a:srgbClr val="F26B43"/>
          </p15:clr>
        </p15:guide>
        <p15:guide id="3" pos="5496">
          <p15:clr>
            <a:srgbClr val="F26B43"/>
          </p15:clr>
        </p15:guide>
        <p15:guide id="4" orient="horz" pos="655">
          <p15:clr>
            <a:srgbClr val="F26B43"/>
          </p15:clr>
        </p15:guide>
        <p15:guide id="5" orient="horz" pos="3204">
          <p15:clr>
            <a:srgbClr val="F26B43"/>
          </p15:clr>
        </p15:guide>
        <p15:guide id="6" orient="horz" pos="3036">
          <p15:clr>
            <a:srgbClr val="F26B43"/>
          </p15:clr>
        </p15:guide>
        <p15:guide id="7" orient="horz" pos="2300">
          <p15:clr>
            <a:srgbClr val="F26B43"/>
          </p15:clr>
        </p15:guide>
        <p15:guide id="8" pos="369">
          <p15:clr>
            <a:srgbClr val="F26B43"/>
          </p15:clr>
        </p15:guide>
      </p15:sldGuideLst>
    </p:ext>
  </p:extLst>
</p:sldMaster>
</file>

<file path=ppt/slideMasters/slideMaster5.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317" name="Shape 317"/>
        <p:cNvGrpSpPr/>
        <p:nvPr/>
      </p:nvGrpSpPr>
      <p:grpSpPr>
        <a:xfrm>
          <a:off x="0" y="0"/>
          <a:ext cx="0" cy="0"/>
          <a:chOff x="0" y="0"/>
          <a:chExt cx="0" cy="0"/>
        </a:xfrm>
      </p:grpSpPr>
      <p:sp>
        <p:nvSpPr>
          <p:cNvPr id="318" name="Google Shape;318;p27"/>
          <p:cNvSpPr/>
          <p:nvPr/>
        </p:nvSpPr>
        <p:spPr>
          <a:xfrm flipH="1" rot="10800000">
            <a:off x="0" y="4944291"/>
            <a:ext cx="9144861" cy="197437"/>
          </a:xfrm>
          <a:prstGeom prst="rect">
            <a:avLst/>
          </a:prstGeom>
          <a:solidFill>
            <a:srgbClr val="464E59"/>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Arial"/>
              <a:ea typeface="Arial"/>
              <a:cs typeface="Arial"/>
              <a:sym typeface="Arial"/>
            </a:endParaRPr>
          </a:p>
        </p:txBody>
      </p:sp>
      <p:pic>
        <p:nvPicPr>
          <p:cNvPr id="319" name="Google Shape;319;p27"/>
          <p:cNvPicPr preferRelativeResize="0"/>
          <p:nvPr/>
        </p:nvPicPr>
        <p:blipFill rotWithShape="1">
          <a:blip r:embed="rId1">
            <a:alphaModFix/>
          </a:blip>
          <a:srcRect b="0" l="0" r="0" t="0"/>
          <a:stretch/>
        </p:blipFill>
        <p:spPr>
          <a:xfrm>
            <a:off x="7747200" y="4316400"/>
            <a:ext cx="1396800" cy="827100"/>
          </a:xfrm>
          <a:prstGeom prst="rect">
            <a:avLst/>
          </a:prstGeom>
          <a:noFill/>
          <a:ln>
            <a:noFill/>
          </a:ln>
        </p:spPr>
      </p:pic>
      <p:sp>
        <p:nvSpPr>
          <p:cNvPr id="320" name="Google Shape;320;p27"/>
          <p:cNvSpPr/>
          <p:nvPr/>
        </p:nvSpPr>
        <p:spPr>
          <a:xfrm rot="10800000">
            <a:off x="-861" y="-2"/>
            <a:ext cx="9144861" cy="836703"/>
          </a:xfrm>
          <a:prstGeom prst="round1Rect">
            <a:avLst>
              <a:gd fmla="val 50000" name="adj"/>
            </a:avLst>
          </a:prstGeom>
          <a:gradFill>
            <a:gsLst>
              <a:gs pos="0">
                <a:srgbClr val="DAE0E2"/>
              </a:gs>
              <a:gs pos="100000">
                <a:schemeClr val="lt1"/>
              </a:gs>
            </a:gsLst>
            <a:lin ang="10800000"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Arial"/>
              <a:ea typeface="Arial"/>
              <a:cs typeface="Arial"/>
              <a:sym typeface="Arial"/>
            </a:endParaRPr>
          </a:p>
        </p:txBody>
      </p:sp>
      <p:sp>
        <p:nvSpPr>
          <p:cNvPr id="321" name="Google Shape;321;p27"/>
          <p:cNvSpPr/>
          <p:nvPr/>
        </p:nvSpPr>
        <p:spPr>
          <a:xfrm>
            <a:off x="281629" y="4824322"/>
            <a:ext cx="223539" cy="223539"/>
          </a:xfrm>
          <a:prstGeom prst="ellipse">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Arial"/>
              <a:ea typeface="Arial"/>
              <a:cs typeface="Arial"/>
              <a:sym typeface="Arial"/>
            </a:endParaRPr>
          </a:p>
        </p:txBody>
      </p:sp>
      <p:sp>
        <p:nvSpPr>
          <p:cNvPr id="322" name="Google Shape;322;p27"/>
          <p:cNvSpPr txBox="1"/>
          <p:nvPr>
            <p:ph idx="11" type="ftr"/>
          </p:nvPr>
        </p:nvSpPr>
        <p:spPr>
          <a:xfrm>
            <a:off x="4752524" y="4913066"/>
            <a:ext cx="4063304" cy="273844"/>
          </a:xfrm>
          <a:prstGeom prst="rect">
            <a:avLst/>
          </a:prstGeom>
          <a:noFill/>
          <a:ln>
            <a:noFill/>
          </a:ln>
        </p:spPr>
        <p:txBody>
          <a:bodyPr anchorCtr="0" anchor="ctr" bIns="45700" lIns="91425" spcFirstLastPara="1" rIns="91425" wrap="square" tIns="45700">
            <a:noAutofit/>
          </a:bodyPr>
          <a:lstStyle>
            <a:lvl1pPr lvl="0" marR="0" rtl="0" algn="r">
              <a:spcBef>
                <a:spcPts val="0"/>
              </a:spcBef>
              <a:spcAft>
                <a:spcPts val="0"/>
              </a:spcAft>
              <a:buSzPts val="1400"/>
              <a:buNone/>
              <a:defRPr b="0" i="0" sz="700" u="none" cap="none" strike="noStrike">
                <a:solidFill>
                  <a:schemeClr val="lt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323" name="Google Shape;323;p27"/>
          <p:cNvSpPr txBox="1"/>
          <p:nvPr>
            <p:ph type="title"/>
          </p:nvPr>
        </p:nvSpPr>
        <p:spPr>
          <a:xfrm>
            <a:off x="322263" y="-7730"/>
            <a:ext cx="8402637" cy="857250"/>
          </a:xfrm>
          <a:prstGeom prst="rect">
            <a:avLst/>
          </a:prstGeom>
          <a:noFill/>
          <a:ln>
            <a:noFill/>
          </a:ln>
        </p:spPr>
        <p:txBody>
          <a:bodyPr anchorCtr="0" anchor="ctr" bIns="45700" lIns="91425" spcFirstLastPara="1" rIns="91425" wrap="square" tIns="45700">
            <a:normAutofit/>
          </a:bodyPr>
          <a:lstStyle>
            <a:lvl1pPr lvl="0" marR="0" rtl="0" algn="l">
              <a:spcBef>
                <a:spcPts val="0"/>
              </a:spcBef>
              <a:spcAft>
                <a:spcPts val="0"/>
              </a:spcAft>
              <a:buClr>
                <a:schemeClr val="lt2"/>
              </a:buClr>
              <a:buSzPts val="2200"/>
              <a:buFont typeface="Arial"/>
              <a:buNone/>
              <a:defRPr b="0" i="0" sz="2200" u="none" cap="none" strike="noStrike">
                <a:solidFill>
                  <a:schemeClr val="lt2"/>
                </a:solidFill>
                <a:latin typeface="Arial"/>
                <a:ea typeface="Arial"/>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324" name="Google Shape;324;p27"/>
          <p:cNvSpPr txBox="1"/>
          <p:nvPr>
            <p:ph idx="12" type="sldNum"/>
          </p:nvPr>
        </p:nvSpPr>
        <p:spPr>
          <a:xfrm>
            <a:off x="8730919" y="4913066"/>
            <a:ext cx="367464" cy="273844"/>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700" u="none" cap="none" strike="noStrike">
                <a:solidFill>
                  <a:schemeClr val="lt1"/>
                </a:solidFill>
                <a:latin typeface="Arial"/>
                <a:ea typeface="Arial"/>
                <a:cs typeface="Arial"/>
                <a:sym typeface="Arial"/>
              </a:defRPr>
            </a:lvl1pPr>
            <a:lvl2pPr indent="0" lvl="1" marL="0" marR="0" rtl="0" algn="r">
              <a:spcBef>
                <a:spcPts val="0"/>
              </a:spcBef>
              <a:buNone/>
              <a:defRPr b="0" i="0" sz="700" u="none" cap="none" strike="noStrike">
                <a:solidFill>
                  <a:schemeClr val="lt1"/>
                </a:solidFill>
                <a:latin typeface="Arial"/>
                <a:ea typeface="Arial"/>
                <a:cs typeface="Arial"/>
                <a:sym typeface="Arial"/>
              </a:defRPr>
            </a:lvl2pPr>
            <a:lvl3pPr indent="0" lvl="2" marL="0" marR="0" rtl="0" algn="r">
              <a:spcBef>
                <a:spcPts val="0"/>
              </a:spcBef>
              <a:buNone/>
              <a:defRPr b="0" i="0" sz="700" u="none" cap="none" strike="noStrike">
                <a:solidFill>
                  <a:schemeClr val="lt1"/>
                </a:solidFill>
                <a:latin typeface="Arial"/>
                <a:ea typeface="Arial"/>
                <a:cs typeface="Arial"/>
                <a:sym typeface="Arial"/>
              </a:defRPr>
            </a:lvl3pPr>
            <a:lvl4pPr indent="0" lvl="3" marL="0" marR="0" rtl="0" algn="r">
              <a:spcBef>
                <a:spcPts val="0"/>
              </a:spcBef>
              <a:buNone/>
              <a:defRPr b="0" i="0" sz="700" u="none" cap="none" strike="noStrike">
                <a:solidFill>
                  <a:schemeClr val="lt1"/>
                </a:solidFill>
                <a:latin typeface="Arial"/>
                <a:ea typeface="Arial"/>
                <a:cs typeface="Arial"/>
                <a:sym typeface="Arial"/>
              </a:defRPr>
            </a:lvl4pPr>
            <a:lvl5pPr indent="0" lvl="4" marL="0" marR="0" rtl="0" algn="r">
              <a:spcBef>
                <a:spcPts val="0"/>
              </a:spcBef>
              <a:buNone/>
              <a:defRPr b="0" i="0" sz="700" u="none" cap="none" strike="noStrike">
                <a:solidFill>
                  <a:schemeClr val="lt1"/>
                </a:solidFill>
                <a:latin typeface="Arial"/>
                <a:ea typeface="Arial"/>
                <a:cs typeface="Arial"/>
                <a:sym typeface="Arial"/>
              </a:defRPr>
            </a:lvl5pPr>
            <a:lvl6pPr indent="0" lvl="5" marL="0" marR="0" rtl="0" algn="r">
              <a:spcBef>
                <a:spcPts val="0"/>
              </a:spcBef>
              <a:buNone/>
              <a:defRPr b="0" i="0" sz="700" u="none" cap="none" strike="noStrike">
                <a:solidFill>
                  <a:schemeClr val="lt1"/>
                </a:solidFill>
                <a:latin typeface="Arial"/>
                <a:ea typeface="Arial"/>
                <a:cs typeface="Arial"/>
                <a:sym typeface="Arial"/>
              </a:defRPr>
            </a:lvl6pPr>
            <a:lvl7pPr indent="0" lvl="6" marL="0" marR="0" rtl="0" algn="r">
              <a:spcBef>
                <a:spcPts val="0"/>
              </a:spcBef>
              <a:buNone/>
              <a:defRPr b="0" i="0" sz="700" u="none" cap="none" strike="noStrike">
                <a:solidFill>
                  <a:schemeClr val="lt1"/>
                </a:solidFill>
                <a:latin typeface="Arial"/>
                <a:ea typeface="Arial"/>
                <a:cs typeface="Arial"/>
                <a:sym typeface="Arial"/>
              </a:defRPr>
            </a:lvl7pPr>
            <a:lvl8pPr indent="0" lvl="7" marL="0" marR="0" rtl="0" algn="r">
              <a:spcBef>
                <a:spcPts val="0"/>
              </a:spcBef>
              <a:buNone/>
              <a:defRPr b="0" i="0" sz="700" u="none" cap="none" strike="noStrike">
                <a:solidFill>
                  <a:schemeClr val="lt1"/>
                </a:solidFill>
                <a:latin typeface="Arial"/>
                <a:ea typeface="Arial"/>
                <a:cs typeface="Arial"/>
                <a:sym typeface="Arial"/>
              </a:defRPr>
            </a:lvl8pPr>
            <a:lvl9pPr indent="0" lvl="8" marL="0" marR="0" rtl="0" algn="r">
              <a:spcBef>
                <a:spcPts val="0"/>
              </a:spcBef>
              <a:buNone/>
              <a:defRPr b="0" i="0" sz="700" u="none" cap="none" strike="noStrike">
                <a:solidFill>
                  <a:schemeClr val="lt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
        <p:nvSpPr>
          <p:cNvPr id="325" name="Google Shape;325;p27"/>
          <p:cNvSpPr txBox="1"/>
          <p:nvPr>
            <p:ph idx="1" type="body"/>
          </p:nvPr>
        </p:nvSpPr>
        <p:spPr>
          <a:xfrm>
            <a:off x="322263" y="974612"/>
            <a:ext cx="8402637" cy="3844587"/>
          </a:xfrm>
          <a:prstGeom prst="rect">
            <a:avLst/>
          </a:prstGeom>
          <a:noFill/>
          <a:ln>
            <a:noFill/>
          </a:ln>
        </p:spPr>
        <p:txBody>
          <a:bodyPr anchorCtr="0" anchor="t" bIns="45700" lIns="91425" spcFirstLastPara="1" rIns="91425" wrap="square" tIns="45700">
            <a:normAutofit/>
          </a:bodyPr>
          <a:lstStyle>
            <a:lvl1pPr indent="-314325" lvl="0" marL="457200" marR="0" rtl="0" algn="l">
              <a:spcBef>
                <a:spcPts val="600"/>
              </a:spcBef>
              <a:spcAft>
                <a:spcPts val="0"/>
              </a:spcAft>
              <a:buClr>
                <a:schemeClr val="lt2"/>
              </a:buClr>
              <a:buSzPts val="1350"/>
              <a:buFont typeface="Arial"/>
              <a:buChar char="•"/>
              <a:defRPr b="0" i="0" sz="1350" u="none" cap="none" strike="noStrike">
                <a:solidFill>
                  <a:schemeClr val="dk1"/>
                </a:solidFill>
                <a:latin typeface="Arial"/>
                <a:ea typeface="Arial"/>
                <a:cs typeface="Arial"/>
                <a:sym typeface="Arial"/>
              </a:defRPr>
            </a:lvl1pPr>
            <a:lvl2pPr indent="-314325" lvl="1" marL="914400" marR="0" rtl="0" algn="l">
              <a:spcBef>
                <a:spcPts val="600"/>
              </a:spcBef>
              <a:spcAft>
                <a:spcPts val="0"/>
              </a:spcAft>
              <a:buClr>
                <a:schemeClr val="lt2"/>
              </a:buClr>
              <a:buSzPts val="1350"/>
              <a:buFont typeface="Arial"/>
              <a:buChar char="–"/>
              <a:defRPr b="0" i="0" sz="1350" u="none" cap="none" strike="noStrike">
                <a:solidFill>
                  <a:schemeClr val="dk1"/>
                </a:solidFill>
                <a:latin typeface="Arial"/>
                <a:ea typeface="Arial"/>
                <a:cs typeface="Arial"/>
                <a:sym typeface="Arial"/>
              </a:defRPr>
            </a:lvl2pPr>
            <a:lvl3pPr indent="-314325" lvl="2" marL="1371600" marR="0" rtl="0" algn="l">
              <a:spcBef>
                <a:spcPts val="600"/>
              </a:spcBef>
              <a:spcAft>
                <a:spcPts val="0"/>
              </a:spcAft>
              <a:buClr>
                <a:schemeClr val="lt2"/>
              </a:buClr>
              <a:buSzPts val="1350"/>
              <a:buFont typeface="Noto Sans Symbols"/>
              <a:buChar char="▪"/>
              <a:defRPr b="0" i="0" sz="1350" u="none" cap="none" strike="noStrike">
                <a:solidFill>
                  <a:schemeClr val="dk1"/>
                </a:solidFill>
                <a:latin typeface="Arial"/>
                <a:ea typeface="Arial"/>
                <a:cs typeface="Arial"/>
                <a:sym typeface="Arial"/>
              </a:defRPr>
            </a:lvl3pPr>
            <a:lvl4pPr indent="-314325" lvl="3" marL="1828800" marR="0" rtl="0" algn="l">
              <a:spcBef>
                <a:spcPts val="600"/>
              </a:spcBef>
              <a:spcAft>
                <a:spcPts val="0"/>
              </a:spcAft>
              <a:buClr>
                <a:schemeClr val="lt2"/>
              </a:buClr>
              <a:buSzPts val="1350"/>
              <a:buFont typeface="Arial"/>
              <a:buChar char="•"/>
              <a:defRPr b="0" i="0" sz="1350" u="none" cap="none" strike="noStrike">
                <a:solidFill>
                  <a:schemeClr val="dk1"/>
                </a:solidFill>
                <a:latin typeface="Arial"/>
                <a:ea typeface="Arial"/>
                <a:cs typeface="Arial"/>
                <a:sym typeface="Arial"/>
              </a:defRPr>
            </a:lvl4pPr>
            <a:lvl5pPr indent="-314325" lvl="4" marL="2286000" marR="0" rtl="0" algn="l">
              <a:spcBef>
                <a:spcPts val="600"/>
              </a:spcBef>
              <a:spcAft>
                <a:spcPts val="0"/>
              </a:spcAft>
              <a:buClr>
                <a:schemeClr val="lt2"/>
              </a:buClr>
              <a:buSzPts val="1350"/>
              <a:buFont typeface="Arial"/>
              <a:buChar char="»"/>
              <a:defRPr b="0" i="0" sz="1350" u="none" cap="none" strike="noStrike">
                <a:solidFill>
                  <a:schemeClr val="dk1"/>
                </a:solidFill>
                <a:latin typeface="Arial"/>
                <a:ea typeface="Arial"/>
                <a:cs typeface="Arial"/>
                <a:sym typeface="Arial"/>
              </a:defRPr>
            </a:lvl5pPr>
            <a:lvl6pPr indent="-323850" lvl="5" marL="2743200" marR="0" rtl="0" algn="l">
              <a:spcBef>
                <a:spcPts val="300"/>
              </a:spcBef>
              <a:spcAft>
                <a:spcPts val="0"/>
              </a:spcAft>
              <a:buClr>
                <a:schemeClr val="dk1"/>
              </a:buClr>
              <a:buSzPts val="1500"/>
              <a:buFont typeface="Arial"/>
              <a:buChar char="•"/>
              <a:defRPr b="0" i="0" sz="1500" u="none" cap="none" strike="noStrike">
                <a:solidFill>
                  <a:schemeClr val="dk1"/>
                </a:solidFill>
                <a:latin typeface="Arial"/>
                <a:ea typeface="Arial"/>
                <a:cs typeface="Arial"/>
                <a:sym typeface="Arial"/>
              </a:defRPr>
            </a:lvl6pPr>
            <a:lvl7pPr indent="-323850" lvl="6" marL="3200400" marR="0" rtl="0" algn="l">
              <a:spcBef>
                <a:spcPts val="300"/>
              </a:spcBef>
              <a:spcAft>
                <a:spcPts val="0"/>
              </a:spcAft>
              <a:buClr>
                <a:schemeClr val="dk1"/>
              </a:buClr>
              <a:buSzPts val="1500"/>
              <a:buFont typeface="Arial"/>
              <a:buChar char="•"/>
              <a:defRPr b="0" i="0" sz="1500" u="none" cap="none" strike="noStrike">
                <a:solidFill>
                  <a:schemeClr val="dk1"/>
                </a:solidFill>
                <a:latin typeface="Arial"/>
                <a:ea typeface="Arial"/>
                <a:cs typeface="Arial"/>
                <a:sym typeface="Arial"/>
              </a:defRPr>
            </a:lvl7pPr>
            <a:lvl8pPr indent="-323850" lvl="7" marL="3657600" marR="0" rtl="0" algn="l">
              <a:spcBef>
                <a:spcPts val="300"/>
              </a:spcBef>
              <a:spcAft>
                <a:spcPts val="0"/>
              </a:spcAft>
              <a:buClr>
                <a:schemeClr val="dk1"/>
              </a:buClr>
              <a:buSzPts val="1500"/>
              <a:buFont typeface="Arial"/>
              <a:buChar char="•"/>
              <a:defRPr b="0" i="0" sz="1500" u="none" cap="none" strike="noStrike">
                <a:solidFill>
                  <a:schemeClr val="dk1"/>
                </a:solidFill>
                <a:latin typeface="Arial"/>
                <a:ea typeface="Arial"/>
                <a:cs typeface="Arial"/>
                <a:sym typeface="Arial"/>
              </a:defRPr>
            </a:lvl8pPr>
            <a:lvl9pPr indent="-323850" lvl="8" marL="4114800" marR="0" rtl="0" algn="l">
              <a:spcBef>
                <a:spcPts val="300"/>
              </a:spcBef>
              <a:spcAft>
                <a:spcPts val="0"/>
              </a:spcAft>
              <a:buClr>
                <a:schemeClr val="dk1"/>
              </a:buClr>
              <a:buSzPts val="1500"/>
              <a:buFont typeface="Arial"/>
              <a:buChar char="•"/>
              <a:defRPr b="0" i="0" sz="1500" u="none" cap="none" strike="noStrike">
                <a:solidFill>
                  <a:schemeClr val="dk1"/>
                </a:solidFill>
                <a:latin typeface="Arial"/>
                <a:ea typeface="Arial"/>
                <a:cs typeface="Arial"/>
                <a:sym typeface="Arial"/>
              </a:defRPr>
            </a:lvl9pPr>
          </a:lstStyle>
          <a:p/>
        </p:txBody>
      </p:sp>
      <p:sp>
        <p:nvSpPr>
          <p:cNvPr id="326" name="Google Shape;326;p27"/>
          <p:cNvSpPr/>
          <p:nvPr/>
        </p:nvSpPr>
        <p:spPr>
          <a:xfrm>
            <a:off x="8784015" y="670493"/>
            <a:ext cx="353050" cy="353050"/>
          </a:xfrm>
          <a:prstGeom prst="ellipse">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Arial"/>
              <a:ea typeface="Arial"/>
              <a:cs typeface="Arial"/>
              <a:sym typeface="Arial"/>
            </a:endParaRPr>
          </a:p>
        </p:txBody>
      </p:sp>
      <p:pic>
        <p:nvPicPr>
          <p:cNvPr id="327" name="Google Shape;327;p27"/>
          <p:cNvPicPr preferRelativeResize="0"/>
          <p:nvPr/>
        </p:nvPicPr>
        <p:blipFill rotWithShape="1">
          <a:blip r:embed="rId2">
            <a:alphaModFix/>
          </a:blip>
          <a:srcRect b="-19159" l="0" r="0" t="0"/>
          <a:stretch/>
        </p:blipFill>
        <p:spPr>
          <a:xfrm>
            <a:off x="280768" y="4829244"/>
            <a:ext cx="279661" cy="314502"/>
          </a:xfrm>
          <a:prstGeom prst="rect">
            <a:avLst/>
          </a:prstGeom>
          <a:noFill/>
          <a:ln>
            <a:noFill/>
          </a:ln>
        </p:spPr>
      </p:pic>
    </p:spTree>
  </p:cSld>
  <p:clrMap accent1="accent1" accent2="accent2" accent3="accent3" accent4="accent4" accent5="accent5" accent6="accent6" bg1="lt1" bg2="dk2" tx1="dk1" tx2="lt2" folHlink="folHlink" hlink="hlink"/>
  <p:sldLayoutIdLst>
    <p:sldLayoutId id="2147483697" r:id="rId3"/>
    <p:sldLayoutId id="2147483698" r:id="rId4"/>
    <p:sldLayoutId id="2147483699" r:id="rId5"/>
    <p:sldLayoutId id="2147483700" r:id="rId6"/>
    <p:sldLayoutId id="2147483701" r:id="rId7"/>
    <p:sldLayoutId id="2147483702" r:id="rId8"/>
    <p:sldLayoutId id="2147483703" r:id="rId9"/>
    <p:sldLayoutId id="2147483704" r:id="rId10"/>
    <p:sldLayoutId id="2147483705" r:id="rId11"/>
    <p:sldLayoutId id="2147483706" r:id="rId12"/>
    <p:sldLayoutId id="2147483707" r:id="rId13"/>
  </p:sldLayoutIdLst>
  <mc:AlternateContent>
    <mc:Choice Requires="p14">
      <p:transition spd="slow" p14:dur="700">
        <p:fade/>
      </p:transition>
    </mc:Choice>
    <mc:Fallback>
      <p:transition spd="slow">
        <p:fade/>
      </p:transition>
    </mc:Fallback>
  </mc:AlternateContent>
  <p:hf dt="0" ftr="0" hdr="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extLst>
    <p:ext uri="{27BBF7A9-308A-43DC-89C8-2F10F3537804}">
      <p15:sldGuideLst>
        <p15:guide id="1" orient="horz" pos="1716">
          <p15:clr>
            <a:srgbClr val="F26B43"/>
          </p15:clr>
        </p15:guide>
        <p15:guide id="2" pos="264">
          <p15:clr>
            <a:srgbClr val="F26B43"/>
          </p15:clr>
        </p15:guide>
        <p15:guide id="3" pos="5496">
          <p15:clr>
            <a:srgbClr val="F26B43"/>
          </p15:clr>
        </p15:guide>
        <p15:guide id="4" orient="horz" pos="655">
          <p15:clr>
            <a:srgbClr val="F26B43"/>
          </p15:clr>
        </p15:guide>
        <p15:guide id="5" orient="horz" pos="3204">
          <p15:clr>
            <a:srgbClr val="F26B43"/>
          </p15:clr>
        </p15:guide>
        <p15:guide id="6" orient="horz" pos="3036">
          <p15:clr>
            <a:srgbClr val="F26B43"/>
          </p15:clr>
        </p15:guide>
        <p15:guide id="7" orient="horz" pos="2300">
          <p15:clr>
            <a:srgbClr val="F26B43"/>
          </p15:clr>
        </p15:guide>
        <p15:guide id="8" pos="369">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hyperlink" Target="https://www.who.int/en/news-room/fact-sheets/detail/hepatitis-b" TargetMode="Externa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4.xml"/><Relationship Id="rId3" Type="http://schemas.openxmlformats.org/officeDocument/2006/relationships/image" Target="../media/image18.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 Id="rId3" Type="http://schemas.openxmlformats.org/officeDocument/2006/relationships/image" Target="../media/image23.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5.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5.xml"/><Relationship Id="rId2" Type="http://schemas.openxmlformats.org/officeDocument/2006/relationships/notesSlide" Target="../notesSlides/notesSlide9.xml"/><Relationship Id="rId3" Type="http://schemas.openxmlformats.org/officeDocument/2006/relationships/image" Target="../media/image16.png"/><Relationship Id="rId4" Type="http://schemas.openxmlformats.org/officeDocument/2006/relationships/image" Target="../media/image25.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5.xml"/><Relationship Id="rId2" Type="http://schemas.openxmlformats.org/officeDocument/2006/relationships/notesSlide" Target="../notesSlides/notesSlide10.xml"/><Relationship Id="rId3" Type="http://schemas.openxmlformats.org/officeDocument/2006/relationships/vmlDrawing" Target="../drawings/vmlDrawing1.vml"/><Relationship Id="rId4" Type="http://schemas.openxmlformats.org/officeDocument/2006/relationships/image" Target="../media/image26.png"/><Relationship Id="rId5" Type="http://schemas.openxmlformats.org/officeDocument/2006/relationships/oleObject" Target="../embeddings/oleObject1.bin"/><Relationship Id="rId6" Type="http://schemas.openxmlformats.org/officeDocument/2006/relationships/oleObject" Target="../embeddings/oleObject1.bin"/><Relationship Id="rId7" Type="http://schemas.openxmlformats.org/officeDocument/2006/relationships/image" Target="../media/image20.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5.xml"/><Relationship Id="rId2" Type="http://schemas.openxmlformats.org/officeDocument/2006/relationships/notesSlide" Target="../notesSlides/notesSlide11.xml"/><Relationship Id="rId3" Type="http://schemas.openxmlformats.org/officeDocument/2006/relationships/vmlDrawing" Target="../drawings/vmlDrawing2.vml"/><Relationship Id="rId4" Type="http://schemas.openxmlformats.org/officeDocument/2006/relationships/image" Target="../media/image21.png"/><Relationship Id="rId5" Type="http://schemas.openxmlformats.org/officeDocument/2006/relationships/oleObject" Target="../embeddings/oleObject2.bin"/><Relationship Id="rId6" Type="http://schemas.openxmlformats.org/officeDocument/2006/relationships/oleObject" Target="../embeddings/oleObject2.bin"/><Relationship Id="rId7" Type="http://schemas.openxmlformats.org/officeDocument/2006/relationships/image" Target="../media/image17.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6.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5.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5.xml"/><Relationship Id="rId2" Type="http://schemas.openxmlformats.org/officeDocument/2006/relationships/notesSlide" Target="../notesSlides/notesSlide14.xml"/><Relationship Id="rId3" Type="http://schemas.openxmlformats.org/officeDocument/2006/relationships/chart" Target="../charts/chart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46.xml"/><Relationship Id="rId2" Type="http://schemas.openxmlformats.org/officeDocument/2006/relationships/notesSlide" Target="../notesSlides/notesSlide15.xml"/><Relationship Id="rId3" Type="http://schemas.openxmlformats.org/officeDocument/2006/relationships/image" Target="../media/image22.png"/><Relationship Id="rId4" Type="http://schemas.openxmlformats.org/officeDocument/2006/relationships/image" Target="../media/image24.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46.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7.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95" name="Shape 395"/>
        <p:cNvGrpSpPr/>
        <p:nvPr/>
      </p:nvGrpSpPr>
      <p:grpSpPr>
        <a:xfrm>
          <a:off x="0" y="0"/>
          <a:ext cx="0" cy="0"/>
          <a:chOff x="0" y="0"/>
          <a:chExt cx="0" cy="0"/>
        </a:xfrm>
      </p:grpSpPr>
      <p:sp>
        <p:nvSpPr>
          <p:cNvPr id="396" name="Google Shape;396;p1"/>
          <p:cNvSpPr txBox="1"/>
          <p:nvPr>
            <p:ph type="ctrTitle"/>
          </p:nvPr>
        </p:nvSpPr>
        <p:spPr>
          <a:xfrm>
            <a:off x="2950143" y="966325"/>
            <a:ext cx="5781900" cy="2881513"/>
          </a:xfrm>
          <a:prstGeom prst="rect">
            <a:avLst/>
          </a:prstGeom>
          <a:noFill/>
          <a:ln>
            <a:noFill/>
          </a:ln>
        </p:spPr>
        <p:txBody>
          <a:bodyPr anchorCtr="0" anchor="ctr" bIns="45700" lIns="91425" spcFirstLastPara="1" rIns="91425" wrap="square" tIns="45700">
            <a:normAutofit/>
          </a:bodyPr>
          <a:lstStyle/>
          <a:p>
            <a:pPr indent="0" lvl="0" marL="0" marR="0" rtl="0" algn="l">
              <a:spcBef>
                <a:spcPts val="0"/>
              </a:spcBef>
              <a:spcAft>
                <a:spcPts val="0"/>
              </a:spcAft>
              <a:buClr>
                <a:schemeClr val="lt2"/>
              </a:buClr>
              <a:buSzPts val="1800"/>
              <a:buFont typeface="Arial"/>
              <a:buNone/>
            </a:pPr>
            <a:r>
              <a:rPr lang="en-US" sz="1800">
                <a:latin typeface="Arial"/>
                <a:ea typeface="Arial"/>
                <a:cs typeface="Arial"/>
                <a:sym typeface="Arial"/>
              </a:rPr>
              <a:t>Progress in the Development in Core Inhibitors for the Treatment of Chronic Hepatitis B Infection</a:t>
            </a:r>
            <a:endParaRPr sz="1800">
              <a:latin typeface="Arial"/>
              <a:ea typeface="Arial"/>
              <a:cs typeface="Arial"/>
              <a:sym typeface="Arial"/>
            </a:endParaRPr>
          </a:p>
        </p:txBody>
      </p:sp>
      <p:sp>
        <p:nvSpPr>
          <p:cNvPr id="397" name="Google Shape;397;p1"/>
          <p:cNvSpPr txBox="1"/>
          <p:nvPr>
            <p:ph idx="1" type="subTitle"/>
          </p:nvPr>
        </p:nvSpPr>
        <p:spPr>
          <a:xfrm>
            <a:off x="2950143" y="3584772"/>
            <a:ext cx="5781901" cy="1321795"/>
          </a:xfrm>
          <a:prstGeom prst="rect">
            <a:avLst/>
          </a:prstGeom>
          <a:noFill/>
          <a:ln>
            <a:noFill/>
          </a:ln>
        </p:spPr>
        <p:txBody>
          <a:bodyPr anchorCtr="0" anchor="t" bIns="45700" lIns="91425" spcFirstLastPara="1" rIns="91425" wrap="square" tIns="45700">
            <a:normAutofit fontScale="92500" lnSpcReduction="10000"/>
          </a:bodyPr>
          <a:lstStyle/>
          <a:p>
            <a:pPr indent="0" lvl="0" marL="0" rtl="0" algn="l">
              <a:spcBef>
                <a:spcPts val="0"/>
              </a:spcBef>
              <a:spcAft>
                <a:spcPts val="0"/>
              </a:spcAft>
              <a:buSzPct val="96296"/>
              <a:buNone/>
            </a:pPr>
            <a:r>
              <a:rPr lang="en-US"/>
              <a:t>William Delaney </a:t>
            </a:r>
            <a:endParaRPr/>
          </a:p>
          <a:p>
            <a:pPr indent="0" lvl="0" marL="0" rtl="0" algn="l">
              <a:spcBef>
                <a:spcPts val="600"/>
              </a:spcBef>
              <a:spcAft>
                <a:spcPts val="0"/>
              </a:spcAft>
              <a:buSzPct val="96296"/>
              <a:buNone/>
            </a:pPr>
            <a:r>
              <a:rPr lang="en-US"/>
              <a:t>Chief Scientific Officer</a:t>
            </a:r>
            <a:endParaRPr/>
          </a:p>
          <a:p>
            <a:pPr indent="0" lvl="0" marL="0" rtl="0" algn="l">
              <a:spcBef>
                <a:spcPts val="600"/>
              </a:spcBef>
              <a:spcAft>
                <a:spcPts val="0"/>
              </a:spcAft>
              <a:buSzPct val="100000"/>
              <a:buNone/>
            </a:pPr>
            <a:r>
              <a:t/>
            </a:r>
            <a:endParaRPr/>
          </a:p>
          <a:p>
            <a:pPr indent="0" lvl="0" marL="0" rtl="0" algn="l">
              <a:spcBef>
                <a:spcPts val="600"/>
              </a:spcBef>
              <a:spcAft>
                <a:spcPts val="0"/>
              </a:spcAft>
              <a:buSzPct val="100000"/>
              <a:buNone/>
            </a:pPr>
            <a:r>
              <a:rPr lang="en-US" sz="1400"/>
              <a:t>The Science of HBV Cure – </a:t>
            </a:r>
            <a:r>
              <a:rPr lang="en-US"/>
              <a:t>May 30 – June 2, 2022</a:t>
            </a:r>
            <a:endParaRPr/>
          </a:p>
          <a:p>
            <a:pPr indent="0" lvl="0" marL="0" rtl="0" algn="l">
              <a:spcBef>
                <a:spcPts val="600"/>
              </a:spcBef>
              <a:spcAft>
                <a:spcPts val="0"/>
              </a:spcAft>
              <a:buSzPct val="96296"/>
              <a:buNone/>
            </a:pPr>
            <a:r>
              <a:rPr lang="en-US"/>
              <a:t>Singapore </a:t>
            </a:r>
            <a:endParaRPr/>
          </a:p>
        </p:txBody>
      </p:sp>
      <p:sp>
        <p:nvSpPr>
          <p:cNvPr id="398" name="Google Shape;398;p1"/>
          <p:cNvSpPr txBox="1"/>
          <p:nvPr>
            <p:ph idx="12" type="sldNum"/>
          </p:nvPr>
        </p:nvSpPr>
        <p:spPr>
          <a:xfrm>
            <a:off x="8730919" y="4913066"/>
            <a:ext cx="367464" cy="273844"/>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mc:AlternateContent>
    <mc:Choice Requires="p14">
      <p:transition spd="slow" p14:dur="700">
        <p:fade/>
      </p:transition>
    </mc:Choice>
    <mc:Fallback>
      <p:transition spd="slow">
        <p:fade/>
      </p:transition>
    </mc:Fallback>
  </mc:AlternateContent>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02" name="Shape 402"/>
        <p:cNvGrpSpPr/>
        <p:nvPr/>
      </p:nvGrpSpPr>
      <p:grpSpPr>
        <a:xfrm>
          <a:off x="0" y="0"/>
          <a:ext cx="0" cy="0"/>
          <a:chOff x="0" y="0"/>
          <a:chExt cx="0" cy="0"/>
        </a:xfrm>
      </p:grpSpPr>
      <p:sp>
        <p:nvSpPr>
          <p:cNvPr id="403" name="Google Shape;403;p2"/>
          <p:cNvSpPr txBox="1"/>
          <p:nvPr>
            <p:ph type="title"/>
          </p:nvPr>
        </p:nvSpPr>
        <p:spPr>
          <a:xfrm>
            <a:off x="322263" y="-7730"/>
            <a:ext cx="8402637" cy="857250"/>
          </a:xfrm>
          <a:prstGeom prst="rect">
            <a:avLst/>
          </a:prstGeom>
          <a:noFill/>
          <a:ln>
            <a:noFill/>
          </a:ln>
        </p:spPr>
        <p:txBody>
          <a:bodyPr anchorCtr="0" anchor="ctr" bIns="45700" lIns="91425" spcFirstLastPara="1" rIns="91425" wrap="square" tIns="45700">
            <a:normAutofit/>
          </a:bodyPr>
          <a:lstStyle/>
          <a:p>
            <a:pPr indent="0" lvl="0" marL="0" rtl="0" algn="l">
              <a:spcBef>
                <a:spcPts val="0"/>
              </a:spcBef>
              <a:spcAft>
                <a:spcPts val="0"/>
              </a:spcAft>
              <a:buClr>
                <a:schemeClr val="lt2"/>
              </a:buClr>
              <a:buSzPts val="2200"/>
              <a:buFont typeface="Arial"/>
              <a:buNone/>
            </a:pPr>
            <a:r>
              <a:rPr lang="en-US"/>
              <a:t>Cautionary Note Regarding Forward-Looking Statements</a:t>
            </a:r>
            <a:endParaRPr>
              <a:highlight>
                <a:srgbClr val="FFFF00"/>
              </a:highlight>
            </a:endParaRPr>
          </a:p>
        </p:txBody>
      </p:sp>
      <p:sp>
        <p:nvSpPr>
          <p:cNvPr id="404" name="Google Shape;404;p2"/>
          <p:cNvSpPr txBox="1"/>
          <p:nvPr>
            <p:ph idx="12" type="sldNum"/>
          </p:nvPr>
        </p:nvSpPr>
        <p:spPr>
          <a:xfrm>
            <a:off x="8783910" y="4911411"/>
            <a:ext cx="367464" cy="273844"/>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700"/>
              <a:buFont typeface="Arial"/>
              <a:buNone/>
            </a:pPr>
            <a:fld id="{00000000-1234-1234-1234-123412341234}" type="slidenum">
              <a:rPr b="0" i="0" lang="en-US" sz="700" u="none" cap="none" strike="noStrike">
                <a:solidFill>
                  <a:srgbClr val="FFFFFF"/>
                </a:solidFill>
                <a:latin typeface="Arial"/>
                <a:ea typeface="Arial"/>
                <a:cs typeface="Arial"/>
                <a:sym typeface="Arial"/>
              </a:rPr>
              <a:t>‹#›</a:t>
            </a:fld>
            <a:endParaRPr b="0" i="0" sz="700" u="none" cap="none" strike="noStrike">
              <a:solidFill>
                <a:srgbClr val="FFFFFF"/>
              </a:solidFill>
              <a:latin typeface="Arial"/>
              <a:ea typeface="Arial"/>
              <a:cs typeface="Arial"/>
              <a:sym typeface="Arial"/>
            </a:endParaRPr>
          </a:p>
        </p:txBody>
      </p:sp>
      <p:sp>
        <p:nvSpPr>
          <p:cNvPr id="405" name="Google Shape;405;p2"/>
          <p:cNvSpPr txBox="1"/>
          <p:nvPr/>
        </p:nvSpPr>
        <p:spPr>
          <a:xfrm>
            <a:off x="207970" y="950798"/>
            <a:ext cx="8635470" cy="3844587"/>
          </a:xfrm>
          <a:prstGeom prst="rect">
            <a:avLst/>
          </a:prstGeom>
          <a:noFill/>
          <a:ln>
            <a:noFill/>
          </a:ln>
        </p:spPr>
        <p:txBody>
          <a:bodyPr anchorCtr="0" anchor="t" bIns="45700" lIns="91425" spcFirstLastPara="1" rIns="91425" wrap="square" tIns="45700">
            <a:noAutofit/>
          </a:bodyPr>
          <a:lstStyle/>
          <a:p>
            <a:pPr indent="0" lvl="0" marL="0" marR="0" rtl="0" algn="l">
              <a:lnSpc>
                <a:spcPct val="107000"/>
              </a:lnSpc>
              <a:spcBef>
                <a:spcPts val="0"/>
              </a:spcBef>
              <a:spcAft>
                <a:spcPts val="0"/>
              </a:spcAft>
              <a:buClr>
                <a:srgbClr val="870064"/>
              </a:buClr>
              <a:buSzPts val="1100"/>
              <a:buFont typeface="Arial"/>
              <a:buNone/>
            </a:pPr>
            <a:r>
              <a:rPr b="0" i="0" lang="en-US" sz="1100" u="none" cap="none" strike="noStrike">
                <a:solidFill>
                  <a:srgbClr val="5B6670"/>
                </a:solidFill>
                <a:latin typeface="Arial"/>
                <a:ea typeface="Arial"/>
                <a:cs typeface="Arial"/>
                <a:sym typeface="Arial"/>
              </a:rPr>
              <a:t>The information in this presentation contains forward-looking statements that are subject to certain risks and uncertainties that could cause actual results to materially differ. These risks and uncertainties include: Assembly Bio’s ability to initiate and complete clinical studies involving its therapeutic product candidates, including studies contemplated by Assembly Bio’s clinical collaboration agreements, in the currently anticipated timeframes; safety and efficacy data from clinical studies may not warrant further development of Assembly Bio’s product candidates; clinical and nonclinical data presented at conferences may not differentiate Assembly Bio’s product candidates from other companies’ candidates; results of nonclinical studies may not be representative of disease behavior in a clinical setting and may not be predictive of the outcomes of clinical studies; continued development and commercialization of Assembly Bio’s hepatitis B virus (HBV) product candidates, if successful, in the China territory will be dependent on, and subject to, Assembly Bio’s collaboration agreement governing its HBV-related activity in the China territory; Assembly Bio’s ability to maintain financial resources necessary to continue its clinical studies and fund business operations; any impact that the COVID-19 pandemic may have on Assembly Bio’s business and operations, including initiation, enrollment and continuation of its clinical studies or timing of discussions with regulatory authorities; and other risks identified from time to time in Assembly Bio’s reports filed with the U.S. Securities and Exchange Commission (the SEC). You are urged to consider statements that include the words may, will, would, could, should, might, believes, hopes, estimates, projects, potential, expects, plans, anticipates, intends, continues, forecast, designed, goal or the negative of those words or other comparable words to be uncertain and forward-looking. Assembly Bio intends such forward-looking statements to be covered by the safe harbor provisions contained in Section 27A of the Securities Act of 1933, as amended, and Section 21E of the Securities Exchange Act of 1934, as amended. More information about Assembly Bio’s risks and uncertainties are more fully detailed under the heading “Risk Factors” in Assembly Bio's filings with the SEC, including its most recent Annual Report on Form 10-K, Quarterly Reports on Form 10-Q and Current Reports on Form 8-K. Except as required by law, Assembly Bio assumes no obligation to update publicly any forward-looking statements, whether as a result of new information, future events or otherwise.</a:t>
            </a:r>
            <a:endParaRPr/>
          </a:p>
          <a:p>
            <a:pPr indent="0" lvl="0" marL="0" marR="0" rtl="0" algn="l">
              <a:lnSpc>
                <a:spcPct val="95000"/>
              </a:lnSpc>
              <a:spcBef>
                <a:spcPts val="800"/>
              </a:spcBef>
              <a:spcAft>
                <a:spcPts val="0"/>
              </a:spcAft>
              <a:buClr>
                <a:srgbClr val="870064"/>
              </a:buClr>
              <a:buSzPts val="1100"/>
              <a:buFont typeface="Arial"/>
              <a:buNone/>
            </a:pPr>
            <a:r>
              <a:t/>
            </a:r>
            <a:endParaRPr b="0" i="0" sz="1100" u="none" cap="none" strike="noStrike">
              <a:solidFill>
                <a:srgbClr val="5B6670"/>
              </a:solidFill>
              <a:latin typeface="Arial"/>
              <a:ea typeface="Arial"/>
              <a:cs typeface="Arial"/>
              <a:sym typeface="Arial"/>
            </a:endParaRPr>
          </a:p>
          <a:p>
            <a:pPr indent="0" lvl="0" marL="0" marR="0" rtl="0" algn="l">
              <a:lnSpc>
                <a:spcPct val="95000"/>
              </a:lnSpc>
              <a:spcBef>
                <a:spcPts val="0"/>
              </a:spcBef>
              <a:spcAft>
                <a:spcPts val="0"/>
              </a:spcAft>
              <a:buClr>
                <a:srgbClr val="870064"/>
              </a:buClr>
              <a:buSzPts val="1100"/>
              <a:buFont typeface="Arial"/>
              <a:buNone/>
            </a:pPr>
            <a:r>
              <a:t/>
            </a:r>
            <a:endParaRPr b="0" i="0" sz="1100" u="none" cap="none" strike="noStrike">
              <a:solidFill>
                <a:srgbClr val="5B6670"/>
              </a:solidFill>
              <a:latin typeface="Arial"/>
              <a:ea typeface="Arial"/>
              <a:cs typeface="Arial"/>
              <a:sym typeface="Arial"/>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10" name="Shape 410"/>
        <p:cNvGrpSpPr/>
        <p:nvPr/>
      </p:nvGrpSpPr>
      <p:grpSpPr>
        <a:xfrm>
          <a:off x="0" y="0"/>
          <a:ext cx="0" cy="0"/>
          <a:chOff x="0" y="0"/>
          <a:chExt cx="0" cy="0"/>
        </a:xfrm>
      </p:grpSpPr>
      <p:sp>
        <p:nvSpPr>
          <p:cNvPr id="411" name="Google Shape;411;p3"/>
          <p:cNvSpPr/>
          <p:nvPr/>
        </p:nvSpPr>
        <p:spPr>
          <a:xfrm>
            <a:off x="319776" y="2229996"/>
            <a:ext cx="7778668" cy="2001040"/>
          </a:xfrm>
          <a:prstGeom prst="roundRect">
            <a:avLst>
              <a:gd fmla="val 4504" name="adj"/>
            </a:avLst>
          </a:prstGeom>
          <a:gradFill>
            <a:gsLst>
              <a:gs pos="0">
                <a:srgbClr val="E9EBEC"/>
              </a:gs>
              <a:gs pos="100000">
                <a:schemeClr val="lt1"/>
              </a:gs>
            </a:gsLst>
            <a:lin ang="0"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Arial"/>
              <a:buNone/>
            </a:pPr>
            <a:r>
              <a:t/>
            </a:r>
            <a:endParaRPr b="0" i="0" sz="1800" u="none" cap="none" strike="noStrike">
              <a:solidFill>
                <a:srgbClr val="FFFFFF"/>
              </a:solidFill>
              <a:latin typeface="Arial"/>
              <a:ea typeface="Arial"/>
              <a:cs typeface="Arial"/>
              <a:sym typeface="Arial"/>
            </a:endParaRPr>
          </a:p>
        </p:txBody>
      </p:sp>
      <p:sp>
        <p:nvSpPr>
          <p:cNvPr id="412" name="Google Shape;412;p3"/>
          <p:cNvSpPr/>
          <p:nvPr/>
        </p:nvSpPr>
        <p:spPr>
          <a:xfrm>
            <a:off x="494514" y="2425484"/>
            <a:ext cx="1805626" cy="2001038"/>
          </a:xfrm>
          <a:prstGeom prst="round2SameRect">
            <a:avLst>
              <a:gd fmla="val 4101" name="adj1"/>
              <a:gd fmla="val 0" name="adj2"/>
            </a:avLst>
          </a:prstGeom>
          <a:solidFill>
            <a:schemeClr val="lt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600"/>
              <a:buFont typeface="Arial"/>
              <a:buNone/>
            </a:pPr>
            <a:r>
              <a:t/>
            </a:r>
            <a:endParaRPr b="0" i="0" sz="1600" u="none" cap="none" strike="noStrike">
              <a:solidFill>
                <a:srgbClr val="FFFFFF"/>
              </a:solidFill>
              <a:latin typeface="Arial"/>
              <a:ea typeface="Arial"/>
              <a:cs typeface="Arial"/>
              <a:sym typeface="Arial"/>
            </a:endParaRPr>
          </a:p>
        </p:txBody>
      </p:sp>
      <p:sp>
        <p:nvSpPr>
          <p:cNvPr id="413" name="Google Shape;413;p3"/>
          <p:cNvSpPr/>
          <p:nvPr/>
        </p:nvSpPr>
        <p:spPr>
          <a:xfrm>
            <a:off x="2438007" y="2425484"/>
            <a:ext cx="1805626" cy="2001038"/>
          </a:xfrm>
          <a:prstGeom prst="round2SameRect">
            <a:avLst>
              <a:gd fmla="val 4101" name="adj1"/>
              <a:gd fmla="val 0" name="adj2"/>
            </a:avLst>
          </a:prstGeom>
          <a:solidFill>
            <a:schemeClr val="accen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600"/>
              <a:buFont typeface="Arial"/>
              <a:buNone/>
            </a:pPr>
            <a:r>
              <a:t/>
            </a:r>
            <a:endParaRPr b="0" i="0" sz="1600" u="none" cap="none" strike="noStrike">
              <a:solidFill>
                <a:srgbClr val="FFFFFF"/>
              </a:solidFill>
              <a:latin typeface="Arial"/>
              <a:ea typeface="Arial"/>
              <a:cs typeface="Arial"/>
              <a:sym typeface="Arial"/>
            </a:endParaRPr>
          </a:p>
        </p:txBody>
      </p:sp>
      <p:sp>
        <p:nvSpPr>
          <p:cNvPr id="414" name="Google Shape;414;p3"/>
          <p:cNvSpPr/>
          <p:nvPr/>
        </p:nvSpPr>
        <p:spPr>
          <a:xfrm>
            <a:off x="4381499" y="2425483"/>
            <a:ext cx="1805626" cy="2001039"/>
          </a:xfrm>
          <a:prstGeom prst="round2SameRect">
            <a:avLst>
              <a:gd fmla="val 4101" name="adj1"/>
              <a:gd fmla="val 0" name="adj2"/>
            </a:avLst>
          </a:prstGeom>
          <a:solidFill>
            <a:srgbClr val="90ACDF"/>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600"/>
              <a:buFont typeface="Arial"/>
              <a:buNone/>
            </a:pPr>
            <a:r>
              <a:t/>
            </a:r>
            <a:endParaRPr b="0" i="0" sz="1600" u="none" cap="none" strike="noStrike">
              <a:solidFill>
                <a:srgbClr val="FFFFFF"/>
              </a:solidFill>
              <a:latin typeface="Arial"/>
              <a:ea typeface="Arial"/>
              <a:cs typeface="Arial"/>
              <a:sym typeface="Arial"/>
            </a:endParaRPr>
          </a:p>
        </p:txBody>
      </p:sp>
      <p:sp>
        <p:nvSpPr>
          <p:cNvPr id="415" name="Google Shape;415;p3"/>
          <p:cNvSpPr txBox="1"/>
          <p:nvPr>
            <p:ph type="title"/>
          </p:nvPr>
        </p:nvSpPr>
        <p:spPr>
          <a:xfrm>
            <a:off x="322263" y="-7730"/>
            <a:ext cx="8776120" cy="857250"/>
          </a:xfrm>
          <a:prstGeom prst="rect">
            <a:avLst/>
          </a:prstGeom>
          <a:noFill/>
          <a:ln>
            <a:noFill/>
          </a:ln>
        </p:spPr>
        <p:txBody>
          <a:bodyPr anchorCtr="0" anchor="ctr" bIns="45700" lIns="91425" spcFirstLastPara="1" rIns="91425" wrap="square" tIns="45700">
            <a:normAutofit/>
          </a:bodyPr>
          <a:lstStyle/>
          <a:p>
            <a:pPr indent="0" lvl="0" marL="0" rtl="0" algn="l">
              <a:spcBef>
                <a:spcPts val="0"/>
              </a:spcBef>
              <a:spcAft>
                <a:spcPts val="0"/>
              </a:spcAft>
              <a:buClr>
                <a:schemeClr val="lt2"/>
              </a:buClr>
              <a:buSzPts val="2200"/>
              <a:buFont typeface="Arial"/>
              <a:buNone/>
            </a:pPr>
            <a:r>
              <a:rPr lang="en-US"/>
              <a:t>HBV is a Major Global Public Health Problem</a:t>
            </a:r>
            <a:endParaRPr i="1">
              <a:solidFill>
                <a:schemeClr val="dk1"/>
              </a:solidFill>
            </a:endParaRPr>
          </a:p>
        </p:txBody>
      </p:sp>
      <p:sp>
        <p:nvSpPr>
          <p:cNvPr id="416" name="Google Shape;416;p3"/>
          <p:cNvSpPr txBox="1"/>
          <p:nvPr>
            <p:ph idx="12" type="sldNum"/>
          </p:nvPr>
        </p:nvSpPr>
        <p:spPr>
          <a:xfrm>
            <a:off x="8797423" y="4913066"/>
            <a:ext cx="367464" cy="273844"/>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700"/>
              <a:buFont typeface="Arial"/>
              <a:buNone/>
            </a:pPr>
            <a:fld id="{00000000-1234-1234-1234-123412341234}" type="slidenum">
              <a:rPr b="0" i="0" lang="en-US" sz="700" u="none" cap="none" strike="noStrike">
                <a:solidFill>
                  <a:srgbClr val="FFFFFF"/>
                </a:solidFill>
                <a:latin typeface="Arial"/>
                <a:ea typeface="Arial"/>
                <a:cs typeface="Arial"/>
                <a:sym typeface="Arial"/>
              </a:rPr>
              <a:t>‹#›</a:t>
            </a:fld>
            <a:endParaRPr b="0" i="0" sz="700" u="none" cap="none" strike="noStrike">
              <a:solidFill>
                <a:srgbClr val="FFFFFF"/>
              </a:solidFill>
              <a:latin typeface="Arial"/>
              <a:ea typeface="Arial"/>
              <a:cs typeface="Arial"/>
              <a:sym typeface="Arial"/>
            </a:endParaRPr>
          </a:p>
        </p:txBody>
      </p:sp>
      <p:sp>
        <p:nvSpPr>
          <p:cNvPr id="417" name="Google Shape;417;p3"/>
          <p:cNvSpPr txBox="1"/>
          <p:nvPr/>
        </p:nvSpPr>
        <p:spPr>
          <a:xfrm>
            <a:off x="657561" y="2581585"/>
            <a:ext cx="1479533" cy="925187"/>
          </a:xfrm>
          <a:prstGeom prst="rect">
            <a:avLst/>
          </a:prstGeom>
          <a:noFill/>
          <a:ln>
            <a:noFill/>
          </a:ln>
        </p:spPr>
        <p:txBody>
          <a:bodyPr anchorCtr="0" anchor="t" bIns="0" lIns="0" spcFirstLastPara="1" rIns="0" wrap="square" tIns="0">
            <a:noAutofit/>
          </a:bodyPr>
          <a:lstStyle/>
          <a:p>
            <a:pPr indent="0" lvl="1" marL="8255" marR="0" rtl="0" algn="l">
              <a:lnSpc>
                <a:spcPct val="100000"/>
              </a:lnSpc>
              <a:spcBef>
                <a:spcPts val="0"/>
              </a:spcBef>
              <a:spcAft>
                <a:spcPts val="0"/>
              </a:spcAft>
              <a:buClr>
                <a:srgbClr val="870064"/>
              </a:buClr>
              <a:buSzPts val="1400"/>
              <a:buFont typeface="Arial"/>
              <a:buNone/>
            </a:pPr>
            <a:r>
              <a:rPr b="0" i="0" lang="en-US" sz="1400" u="none" cap="none" strike="noStrike">
                <a:solidFill>
                  <a:srgbClr val="FFFFFF"/>
                </a:solidFill>
                <a:latin typeface="Arial"/>
                <a:ea typeface="Arial"/>
                <a:cs typeface="Arial"/>
                <a:sym typeface="Arial"/>
              </a:rPr>
              <a:t>Up to 1M people die each year from                  HBV-related causes</a:t>
            </a:r>
            <a:endParaRPr/>
          </a:p>
        </p:txBody>
      </p:sp>
      <p:sp>
        <p:nvSpPr>
          <p:cNvPr id="418" name="Google Shape;418;p3"/>
          <p:cNvSpPr txBox="1"/>
          <p:nvPr/>
        </p:nvSpPr>
        <p:spPr>
          <a:xfrm>
            <a:off x="5980619" y="2776331"/>
            <a:ext cx="2775311" cy="923330"/>
          </a:xfrm>
          <a:prstGeom prst="rect">
            <a:avLst/>
          </a:prstGeom>
          <a:noFill/>
          <a:ln>
            <a:noFill/>
          </a:ln>
        </p:spPr>
        <p:txBody>
          <a:bodyPr anchorCtr="0" anchor="t" bIns="45700" lIns="91425" spcFirstLastPara="1" rIns="91425" wrap="square" tIns="45700">
            <a:spAutoFit/>
          </a:bodyPr>
          <a:lstStyle/>
          <a:p>
            <a:pPr indent="0" lvl="2" marL="354330" marR="0" rtl="0" algn="l">
              <a:lnSpc>
                <a:spcPct val="100000"/>
              </a:lnSpc>
              <a:spcBef>
                <a:spcPts val="0"/>
              </a:spcBef>
              <a:spcAft>
                <a:spcPts val="0"/>
              </a:spcAft>
              <a:buClr>
                <a:srgbClr val="870064"/>
              </a:buClr>
              <a:buSzPts val="1800"/>
              <a:buFont typeface="Arial"/>
              <a:buNone/>
            </a:pPr>
            <a:r>
              <a:rPr b="1" i="0" lang="en-US" sz="1800" u="none" cap="none" strike="noStrike">
                <a:solidFill>
                  <a:srgbClr val="870064"/>
                </a:solidFill>
                <a:latin typeface="Arial"/>
                <a:ea typeface="Arial"/>
                <a:cs typeface="Arial"/>
                <a:sym typeface="Arial"/>
              </a:rPr>
              <a:t>No new MOAs approved for HBV</a:t>
            </a:r>
            <a:br>
              <a:rPr b="1" i="0" lang="en-US" sz="1800" u="none" cap="none" strike="noStrike">
                <a:solidFill>
                  <a:srgbClr val="870064"/>
                </a:solidFill>
                <a:latin typeface="Arial"/>
                <a:ea typeface="Arial"/>
                <a:cs typeface="Arial"/>
                <a:sym typeface="Arial"/>
              </a:rPr>
            </a:br>
            <a:r>
              <a:rPr b="1" i="0" lang="en-US" sz="1800" u="none" cap="none" strike="noStrike">
                <a:solidFill>
                  <a:srgbClr val="870064"/>
                </a:solidFill>
                <a:latin typeface="Arial"/>
                <a:ea typeface="Arial"/>
                <a:cs typeface="Arial"/>
                <a:sym typeface="Arial"/>
              </a:rPr>
              <a:t>in &gt;25 years</a:t>
            </a:r>
            <a:endParaRPr b="1" i="0" sz="1800" u="none" cap="none" strike="noStrike">
              <a:solidFill>
                <a:srgbClr val="870064"/>
              </a:solidFill>
              <a:latin typeface="Calibri"/>
              <a:ea typeface="Calibri"/>
              <a:cs typeface="Calibri"/>
              <a:sym typeface="Calibri"/>
            </a:endParaRPr>
          </a:p>
        </p:txBody>
      </p:sp>
      <p:sp>
        <p:nvSpPr>
          <p:cNvPr id="419" name="Google Shape;419;p3"/>
          <p:cNvSpPr/>
          <p:nvPr/>
        </p:nvSpPr>
        <p:spPr>
          <a:xfrm>
            <a:off x="319776" y="1129374"/>
            <a:ext cx="7778668" cy="820768"/>
          </a:xfrm>
          <a:prstGeom prst="roundRect">
            <a:avLst>
              <a:gd fmla="val 9496" name="adj"/>
            </a:avLst>
          </a:prstGeom>
          <a:solidFill>
            <a:srgbClr val="F5B70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Arial"/>
              <a:buNone/>
            </a:pPr>
            <a:r>
              <a:t/>
            </a:r>
            <a:endParaRPr b="0" i="0" sz="1800" u="none" cap="none" strike="noStrike">
              <a:solidFill>
                <a:srgbClr val="FFFFFF"/>
              </a:solidFill>
              <a:latin typeface="Arial"/>
              <a:ea typeface="Arial"/>
              <a:cs typeface="Arial"/>
              <a:sym typeface="Arial"/>
            </a:endParaRPr>
          </a:p>
        </p:txBody>
      </p:sp>
      <p:sp>
        <p:nvSpPr>
          <p:cNvPr id="420" name="Google Shape;420;p3"/>
          <p:cNvSpPr txBox="1"/>
          <p:nvPr/>
        </p:nvSpPr>
        <p:spPr>
          <a:xfrm>
            <a:off x="377719" y="1337697"/>
            <a:ext cx="5220976" cy="40011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2D3338"/>
              </a:buClr>
              <a:buSzPts val="2000"/>
              <a:buFont typeface="Arial"/>
              <a:buNone/>
            </a:pPr>
            <a:r>
              <a:rPr b="0" i="0" lang="en-US" sz="2000" u="none" cap="none" strike="noStrike">
                <a:solidFill>
                  <a:srgbClr val="2D3338"/>
                </a:solidFill>
                <a:latin typeface="Arial"/>
                <a:ea typeface="Arial"/>
                <a:cs typeface="Arial"/>
                <a:sym typeface="Arial"/>
              </a:rPr>
              <a:t>Prevalence: </a:t>
            </a:r>
            <a:r>
              <a:rPr b="1" i="0" lang="en-US" sz="2000" u="none" cap="none" strike="noStrike">
                <a:solidFill>
                  <a:srgbClr val="2D3338"/>
                </a:solidFill>
                <a:latin typeface="Arial"/>
                <a:ea typeface="Arial"/>
                <a:cs typeface="Arial"/>
                <a:sym typeface="Arial"/>
              </a:rPr>
              <a:t>296M</a:t>
            </a:r>
            <a:r>
              <a:rPr b="1" baseline="30000" i="0" lang="en-US" sz="2000" u="none" cap="none" strike="noStrike">
                <a:solidFill>
                  <a:srgbClr val="2D3338"/>
                </a:solidFill>
                <a:latin typeface="Arial"/>
                <a:ea typeface="Arial"/>
                <a:cs typeface="Arial"/>
                <a:sym typeface="Arial"/>
              </a:rPr>
              <a:t>1</a:t>
            </a:r>
            <a:endParaRPr/>
          </a:p>
        </p:txBody>
      </p:sp>
      <p:sp>
        <p:nvSpPr>
          <p:cNvPr id="421" name="Google Shape;421;p3"/>
          <p:cNvSpPr/>
          <p:nvPr/>
        </p:nvSpPr>
        <p:spPr>
          <a:xfrm>
            <a:off x="7007327" y="1239534"/>
            <a:ext cx="1005998" cy="606539"/>
          </a:xfrm>
          <a:prstGeom prst="roundRect">
            <a:avLst>
              <a:gd fmla="val 9496" name="adj"/>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Arial"/>
              <a:buNone/>
            </a:pPr>
            <a:r>
              <a:t/>
            </a:r>
            <a:endParaRPr b="0" i="0" sz="1800" u="none" cap="none" strike="noStrike">
              <a:solidFill>
                <a:srgbClr val="FFFFFF"/>
              </a:solidFill>
              <a:latin typeface="Arial"/>
              <a:ea typeface="Arial"/>
              <a:cs typeface="Arial"/>
              <a:sym typeface="Arial"/>
            </a:endParaRPr>
          </a:p>
        </p:txBody>
      </p:sp>
      <p:sp>
        <p:nvSpPr>
          <p:cNvPr id="422" name="Google Shape;422;p3"/>
          <p:cNvSpPr txBox="1"/>
          <p:nvPr/>
        </p:nvSpPr>
        <p:spPr>
          <a:xfrm>
            <a:off x="6949050" y="1298975"/>
            <a:ext cx="1149394" cy="477054"/>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2D3338"/>
              </a:buClr>
              <a:buSzPts val="1000"/>
              <a:buFont typeface="Arial"/>
              <a:buNone/>
            </a:pPr>
            <a:r>
              <a:rPr b="0" i="0" lang="en-US" sz="1000" u="none" cap="none" strike="noStrike">
                <a:solidFill>
                  <a:srgbClr val="2D3338"/>
                </a:solidFill>
                <a:latin typeface="Arial"/>
                <a:ea typeface="Arial"/>
                <a:cs typeface="Arial"/>
                <a:sym typeface="Arial"/>
              </a:rPr>
              <a:t>Diagnosed</a:t>
            </a:r>
            <a:br>
              <a:rPr b="0" i="0" lang="en-US" sz="1100" u="none" cap="none" strike="noStrike">
                <a:solidFill>
                  <a:srgbClr val="2D3338"/>
                </a:solidFill>
                <a:latin typeface="Arial"/>
                <a:ea typeface="Arial"/>
                <a:cs typeface="Arial"/>
                <a:sym typeface="Arial"/>
              </a:rPr>
            </a:br>
            <a:r>
              <a:rPr b="1" i="0" lang="en-US" sz="1400" u="none" cap="none" strike="noStrike">
                <a:solidFill>
                  <a:srgbClr val="2D3338"/>
                </a:solidFill>
                <a:latin typeface="Arial"/>
                <a:ea typeface="Arial"/>
                <a:cs typeface="Arial"/>
                <a:sym typeface="Arial"/>
              </a:rPr>
              <a:t>30M</a:t>
            </a:r>
            <a:r>
              <a:rPr b="1" baseline="30000" i="0" lang="en-US" sz="1400" u="none" cap="none" strike="noStrike">
                <a:solidFill>
                  <a:srgbClr val="2D3338"/>
                </a:solidFill>
                <a:latin typeface="Arial"/>
                <a:ea typeface="Arial"/>
                <a:cs typeface="Arial"/>
                <a:sym typeface="Arial"/>
              </a:rPr>
              <a:t>1</a:t>
            </a:r>
            <a:endParaRPr b="1" i="0" sz="1400" u="none" cap="none" strike="noStrike">
              <a:solidFill>
                <a:srgbClr val="2D3338"/>
              </a:solidFill>
              <a:latin typeface="Arial"/>
              <a:ea typeface="Arial"/>
              <a:cs typeface="Arial"/>
              <a:sym typeface="Arial"/>
            </a:endParaRPr>
          </a:p>
        </p:txBody>
      </p:sp>
      <p:sp>
        <p:nvSpPr>
          <p:cNvPr id="423" name="Google Shape;423;p3"/>
          <p:cNvSpPr txBox="1"/>
          <p:nvPr/>
        </p:nvSpPr>
        <p:spPr>
          <a:xfrm>
            <a:off x="8176650" y="1296209"/>
            <a:ext cx="891781" cy="477054"/>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870064"/>
              </a:buClr>
              <a:buSzPts val="1000"/>
              <a:buFont typeface="Arial"/>
              <a:buNone/>
            </a:pPr>
            <a:r>
              <a:rPr b="0" i="0" lang="en-US" sz="1000" u="none" cap="none" strike="noStrike">
                <a:solidFill>
                  <a:srgbClr val="870064"/>
                </a:solidFill>
                <a:latin typeface="Arial"/>
                <a:ea typeface="Arial"/>
                <a:cs typeface="Arial"/>
                <a:sym typeface="Arial"/>
              </a:rPr>
              <a:t>Treated</a:t>
            </a:r>
            <a:br>
              <a:rPr b="0" i="0" lang="en-US" sz="1100" u="none" cap="none" strike="noStrike">
                <a:solidFill>
                  <a:srgbClr val="870064"/>
                </a:solidFill>
                <a:latin typeface="Arial"/>
                <a:ea typeface="Arial"/>
                <a:cs typeface="Arial"/>
                <a:sym typeface="Arial"/>
              </a:rPr>
            </a:br>
            <a:r>
              <a:rPr b="1" i="0" lang="en-US" sz="1400" u="none" cap="none" strike="noStrike">
                <a:solidFill>
                  <a:srgbClr val="870064"/>
                </a:solidFill>
                <a:latin typeface="Arial"/>
                <a:ea typeface="Arial"/>
                <a:cs typeface="Arial"/>
                <a:sym typeface="Arial"/>
              </a:rPr>
              <a:t>5M</a:t>
            </a:r>
            <a:r>
              <a:rPr b="1" baseline="30000" i="0" lang="en-US" sz="1400" u="none" cap="none" strike="noStrike">
                <a:solidFill>
                  <a:srgbClr val="870064"/>
                </a:solidFill>
                <a:latin typeface="Arial"/>
                <a:ea typeface="Arial"/>
                <a:cs typeface="Arial"/>
                <a:sym typeface="Arial"/>
              </a:rPr>
              <a:t>1</a:t>
            </a:r>
            <a:endParaRPr b="1" i="0" sz="1400" u="none" cap="none" strike="noStrike">
              <a:solidFill>
                <a:srgbClr val="870064"/>
              </a:solidFill>
              <a:latin typeface="Arial"/>
              <a:ea typeface="Arial"/>
              <a:cs typeface="Arial"/>
              <a:sym typeface="Arial"/>
            </a:endParaRPr>
          </a:p>
        </p:txBody>
      </p:sp>
      <p:sp>
        <p:nvSpPr>
          <p:cNvPr id="424" name="Google Shape;424;p3"/>
          <p:cNvSpPr/>
          <p:nvPr/>
        </p:nvSpPr>
        <p:spPr>
          <a:xfrm>
            <a:off x="7774310" y="1288188"/>
            <a:ext cx="154356" cy="509229"/>
          </a:xfrm>
          <a:prstGeom prst="roundRect">
            <a:avLst>
              <a:gd fmla="val 9496" name="adj"/>
            </a:avLst>
          </a:prstGeom>
          <a:solidFill>
            <a:schemeClr val="lt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Arial"/>
              <a:buNone/>
            </a:pPr>
            <a:r>
              <a:t/>
            </a:r>
            <a:endParaRPr b="0" i="0" sz="1800" u="none" cap="none" strike="noStrike">
              <a:solidFill>
                <a:srgbClr val="FFFFFF"/>
              </a:solidFill>
              <a:latin typeface="Arial"/>
              <a:ea typeface="Arial"/>
              <a:cs typeface="Arial"/>
              <a:sym typeface="Arial"/>
            </a:endParaRPr>
          </a:p>
        </p:txBody>
      </p:sp>
      <p:cxnSp>
        <p:nvCxnSpPr>
          <p:cNvPr id="425" name="Google Shape;425;p3"/>
          <p:cNvCxnSpPr/>
          <p:nvPr/>
        </p:nvCxnSpPr>
        <p:spPr>
          <a:xfrm rot="10800000">
            <a:off x="7907705" y="1548062"/>
            <a:ext cx="289811" cy="0"/>
          </a:xfrm>
          <a:prstGeom prst="straightConnector1">
            <a:avLst/>
          </a:prstGeom>
          <a:noFill/>
          <a:ln cap="flat" cmpd="sng" w="12700">
            <a:solidFill>
              <a:schemeClr val="lt2"/>
            </a:solidFill>
            <a:prstDash val="solid"/>
            <a:round/>
            <a:headEnd len="sm" w="sm" type="none"/>
            <a:tailEnd len="sm" w="sm" type="none"/>
          </a:ln>
        </p:spPr>
      </p:cxnSp>
      <p:cxnSp>
        <p:nvCxnSpPr>
          <p:cNvPr id="426" name="Google Shape;426;p3"/>
          <p:cNvCxnSpPr/>
          <p:nvPr/>
        </p:nvCxnSpPr>
        <p:spPr>
          <a:xfrm rot="10800000">
            <a:off x="6384761" y="3858666"/>
            <a:ext cx="2061408" cy="0"/>
          </a:xfrm>
          <a:prstGeom prst="straightConnector1">
            <a:avLst/>
          </a:prstGeom>
          <a:noFill/>
          <a:ln cap="rnd" cmpd="sng" w="28575">
            <a:solidFill>
              <a:schemeClr val="lt2"/>
            </a:solidFill>
            <a:prstDash val="solid"/>
            <a:round/>
            <a:headEnd len="sm" w="sm" type="none"/>
            <a:tailEnd len="sm" w="sm" type="none"/>
          </a:ln>
        </p:spPr>
      </p:cxnSp>
      <p:cxnSp>
        <p:nvCxnSpPr>
          <p:cNvPr id="427" name="Google Shape;427;p3"/>
          <p:cNvCxnSpPr/>
          <p:nvPr/>
        </p:nvCxnSpPr>
        <p:spPr>
          <a:xfrm rot="10800000">
            <a:off x="6384761" y="2617325"/>
            <a:ext cx="2061408" cy="0"/>
          </a:xfrm>
          <a:prstGeom prst="straightConnector1">
            <a:avLst/>
          </a:prstGeom>
          <a:noFill/>
          <a:ln cap="rnd" cmpd="sng" w="28575">
            <a:solidFill>
              <a:schemeClr val="lt2"/>
            </a:solidFill>
            <a:prstDash val="solid"/>
            <a:round/>
            <a:headEnd len="sm" w="sm" type="none"/>
            <a:tailEnd len="sm" w="sm" type="none"/>
          </a:ln>
        </p:spPr>
      </p:cxnSp>
      <p:sp>
        <p:nvSpPr>
          <p:cNvPr id="428" name="Google Shape;428;p3"/>
          <p:cNvSpPr txBox="1"/>
          <p:nvPr/>
        </p:nvSpPr>
        <p:spPr>
          <a:xfrm>
            <a:off x="575859" y="4936176"/>
            <a:ext cx="7432848" cy="200055"/>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FFFFFF"/>
              </a:buClr>
              <a:buSzPts val="700"/>
              <a:buFont typeface="Arial"/>
              <a:buNone/>
            </a:pPr>
            <a:r>
              <a:rPr b="0" i="0" lang="en-US" sz="700" u="none" cap="none" strike="noStrike">
                <a:solidFill>
                  <a:srgbClr val="FFFFFF"/>
                </a:solidFill>
                <a:latin typeface="Arial"/>
                <a:ea typeface="Arial"/>
                <a:cs typeface="Arial"/>
                <a:sym typeface="Arial"/>
              </a:rPr>
              <a:t>Source: </a:t>
            </a:r>
            <a:r>
              <a:rPr b="0" baseline="30000" i="0" lang="en-US" sz="700" u="none" cap="none" strike="noStrike">
                <a:solidFill>
                  <a:srgbClr val="FFFFFF"/>
                </a:solidFill>
                <a:latin typeface="Arial"/>
                <a:ea typeface="Arial"/>
                <a:cs typeface="Arial"/>
                <a:sym typeface="Arial"/>
              </a:rPr>
              <a:t>1</a:t>
            </a:r>
            <a:r>
              <a:rPr b="0" i="0" lang="en-US" sz="700" u="sng" cap="none" strike="noStrike">
                <a:solidFill>
                  <a:srgbClr val="FFFFFF"/>
                </a:solidFill>
                <a:latin typeface="Arial"/>
                <a:ea typeface="Arial"/>
                <a:cs typeface="Arial"/>
                <a:sym typeface="Arial"/>
                <a:hlinkClick r:id="rId3">
                  <a:extLst>
                    <a:ext uri="{A12FA001-AC4F-418D-AE19-62706E023703}">
                      <ahyp:hlinkClr val="tx"/>
                    </a:ext>
                  </a:extLst>
                </a:hlinkClick>
              </a:rPr>
              <a:t>WHO (2021)</a:t>
            </a:r>
            <a:r>
              <a:rPr b="0" i="0" lang="en-US" sz="700" u="none" cap="none" strike="noStrike">
                <a:solidFill>
                  <a:srgbClr val="FFFFFF"/>
                </a:solidFill>
                <a:latin typeface="Arial"/>
                <a:ea typeface="Arial"/>
                <a:cs typeface="Arial"/>
                <a:sym typeface="Arial"/>
              </a:rPr>
              <a:t> </a:t>
            </a:r>
            <a:endParaRPr/>
          </a:p>
        </p:txBody>
      </p:sp>
      <p:sp>
        <p:nvSpPr>
          <p:cNvPr id="429" name="Google Shape;429;p3"/>
          <p:cNvSpPr txBox="1"/>
          <p:nvPr/>
        </p:nvSpPr>
        <p:spPr>
          <a:xfrm>
            <a:off x="2527407" y="2581585"/>
            <a:ext cx="1626827" cy="1163934"/>
          </a:xfrm>
          <a:prstGeom prst="rect">
            <a:avLst/>
          </a:prstGeom>
          <a:noFill/>
          <a:ln>
            <a:noFill/>
          </a:ln>
        </p:spPr>
        <p:txBody>
          <a:bodyPr anchorCtr="0" anchor="t" bIns="0" lIns="0" spcFirstLastPara="1" rIns="0" wrap="square" tIns="0">
            <a:noAutofit/>
          </a:bodyPr>
          <a:lstStyle/>
          <a:p>
            <a:pPr indent="0" lvl="1" marL="8255" marR="0" rtl="0" algn="l">
              <a:lnSpc>
                <a:spcPct val="100000"/>
              </a:lnSpc>
              <a:spcBef>
                <a:spcPts val="0"/>
              </a:spcBef>
              <a:spcAft>
                <a:spcPts val="0"/>
              </a:spcAft>
              <a:buClr>
                <a:srgbClr val="870064"/>
              </a:buClr>
              <a:buSzPts val="1400"/>
              <a:buFont typeface="Arial"/>
              <a:buNone/>
            </a:pPr>
            <a:r>
              <a:rPr b="0" i="0" lang="en-US" sz="1400" u="none" cap="none" strike="noStrike">
                <a:solidFill>
                  <a:srgbClr val="FFFFFF"/>
                </a:solidFill>
                <a:latin typeface="Arial"/>
                <a:ea typeface="Arial"/>
                <a:cs typeface="Arial"/>
                <a:sym typeface="Arial"/>
              </a:rPr>
              <a:t>Treatments are life-long and reduce but do not eliminate the virus, resulting in very low cure rates</a:t>
            </a:r>
            <a:endParaRPr/>
          </a:p>
        </p:txBody>
      </p:sp>
      <p:sp>
        <p:nvSpPr>
          <p:cNvPr id="430" name="Google Shape;430;p3"/>
          <p:cNvSpPr txBox="1"/>
          <p:nvPr/>
        </p:nvSpPr>
        <p:spPr>
          <a:xfrm>
            <a:off x="4479219" y="2581585"/>
            <a:ext cx="1707906" cy="1321113"/>
          </a:xfrm>
          <a:prstGeom prst="rect">
            <a:avLst/>
          </a:prstGeom>
          <a:noFill/>
          <a:ln>
            <a:noFill/>
          </a:ln>
        </p:spPr>
        <p:txBody>
          <a:bodyPr anchorCtr="0" anchor="t" bIns="0" lIns="0" spcFirstLastPara="1" rIns="0" wrap="square" tIns="0">
            <a:noAutofit/>
          </a:bodyPr>
          <a:lstStyle/>
          <a:p>
            <a:pPr indent="0" lvl="1" marL="8255" marR="0" rtl="0" algn="l">
              <a:lnSpc>
                <a:spcPct val="100000"/>
              </a:lnSpc>
              <a:spcBef>
                <a:spcPts val="0"/>
              </a:spcBef>
              <a:spcAft>
                <a:spcPts val="0"/>
              </a:spcAft>
              <a:buClr>
                <a:srgbClr val="870064"/>
              </a:buClr>
              <a:buSzPts val="1400"/>
              <a:buFont typeface="Arial"/>
              <a:buNone/>
            </a:pPr>
            <a:r>
              <a:rPr b="0" i="0" lang="en-US" sz="1400" u="none" cap="none" strike="noStrike">
                <a:solidFill>
                  <a:srgbClr val="FFFFFF"/>
                </a:solidFill>
                <a:latin typeface="Arial"/>
                <a:ea typeface="Arial"/>
                <a:cs typeface="Arial"/>
                <a:sym typeface="Arial"/>
              </a:rPr>
              <a:t>Opportunity to improve outcomes and increase number</a:t>
            </a:r>
            <a:endParaRPr/>
          </a:p>
          <a:p>
            <a:pPr indent="0" lvl="1" marL="8255" marR="0" rtl="0" algn="l">
              <a:lnSpc>
                <a:spcPct val="100000"/>
              </a:lnSpc>
              <a:spcBef>
                <a:spcPts val="300"/>
              </a:spcBef>
              <a:spcAft>
                <a:spcPts val="0"/>
              </a:spcAft>
              <a:buClr>
                <a:srgbClr val="870064"/>
              </a:buClr>
              <a:buSzPts val="1400"/>
              <a:buFont typeface="Arial"/>
              <a:buNone/>
            </a:pPr>
            <a:r>
              <a:rPr b="0" i="0" lang="en-US" sz="1400" u="none" cap="none" strike="noStrike">
                <a:solidFill>
                  <a:srgbClr val="FFFFFF"/>
                </a:solidFill>
                <a:latin typeface="Arial"/>
                <a:ea typeface="Arial"/>
                <a:cs typeface="Arial"/>
                <a:sym typeface="Arial"/>
              </a:rPr>
              <a:t>of patients diagnosed and treated, with development of finite and curative therapies</a:t>
            </a:r>
            <a:endParaRPr/>
          </a:p>
        </p:txBody>
      </p:sp>
    </p:spTree>
  </p:cSld>
  <p:clrMapOvr>
    <a:masterClrMapping/>
  </p:clrMapOvr>
  <mc:AlternateContent>
    <mc:Choice Requires="p14">
      <p:transition spd="slow" p14:dur="700">
        <p:fade/>
      </p:transition>
    </mc:Choice>
    <mc:Fallback>
      <p:transition spd="slow">
        <p:fade/>
      </p:transition>
    </mc:Fallback>
  </mc:AlternateContent>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35" name="Shape 435"/>
        <p:cNvGrpSpPr/>
        <p:nvPr/>
      </p:nvGrpSpPr>
      <p:grpSpPr>
        <a:xfrm>
          <a:off x="0" y="0"/>
          <a:ext cx="0" cy="0"/>
          <a:chOff x="0" y="0"/>
          <a:chExt cx="0" cy="0"/>
        </a:xfrm>
      </p:grpSpPr>
      <p:sp>
        <p:nvSpPr>
          <p:cNvPr id="436" name="Google Shape;436;p4"/>
          <p:cNvSpPr/>
          <p:nvPr/>
        </p:nvSpPr>
        <p:spPr>
          <a:xfrm rot="10800000">
            <a:off x="4299971" y="1065280"/>
            <a:ext cx="3534978" cy="2803226"/>
          </a:xfrm>
          <a:prstGeom prst="downArrow">
            <a:avLst>
              <a:gd fmla="val 70119" name="adj1"/>
              <a:gd fmla="val 50000" name="adj2"/>
            </a:avLst>
          </a:prstGeom>
          <a:solidFill>
            <a:srgbClr val="D1DCF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Arial"/>
              <a:buNone/>
            </a:pPr>
            <a:r>
              <a:t/>
            </a:r>
            <a:endParaRPr b="0" i="0" sz="1800" u="none" cap="none" strike="noStrike">
              <a:solidFill>
                <a:srgbClr val="FFFFFF"/>
              </a:solidFill>
              <a:latin typeface="Arial"/>
              <a:ea typeface="Arial"/>
              <a:cs typeface="Arial"/>
              <a:sym typeface="Arial"/>
            </a:endParaRPr>
          </a:p>
        </p:txBody>
      </p:sp>
      <p:sp>
        <p:nvSpPr>
          <p:cNvPr id="437" name="Google Shape;437;p4"/>
          <p:cNvSpPr txBox="1"/>
          <p:nvPr>
            <p:ph type="title"/>
          </p:nvPr>
        </p:nvSpPr>
        <p:spPr>
          <a:xfrm>
            <a:off x="318797" y="0"/>
            <a:ext cx="8867456" cy="857250"/>
          </a:xfrm>
          <a:prstGeom prst="rect">
            <a:avLst/>
          </a:prstGeom>
          <a:noFill/>
          <a:ln>
            <a:noFill/>
          </a:ln>
        </p:spPr>
        <p:txBody>
          <a:bodyPr anchorCtr="0" anchor="ctr" bIns="45700" lIns="91425" spcFirstLastPara="1" rIns="91425" wrap="square" tIns="45700">
            <a:normAutofit/>
          </a:bodyPr>
          <a:lstStyle/>
          <a:p>
            <a:pPr indent="0" lvl="0" marL="0" rtl="0" algn="l">
              <a:spcBef>
                <a:spcPts val="0"/>
              </a:spcBef>
              <a:spcAft>
                <a:spcPts val="0"/>
              </a:spcAft>
              <a:buClr>
                <a:schemeClr val="lt2"/>
              </a:buClr>
              <a:buSzPts val="2000"/>
              <a:buFont typeface="Arial"/>
              <a:buNone/>
            </a:pPr>
            <a:r>
              <a:rPr lang="en-US" sz="2000"/>
              <a:t>Stopping HBV Replication is a Key Component of HBV Cure Strategies</a:t>
            </a:r>
            <a:endParaRPr/>
          </a:p>
        </p:txBody>
      </p:sp>
      <p:grpSp>
        <p:nvGrpSpPr>
          <p:cNvPr id="438" name="Google Shape;438;p4"/>
          <p:cNvGrpSpPr/>
          <p:nvPr/>
        </p:nvGrpSpPr>
        <p:grpSpPr>
          <a:xfrm>
            <a:off x="5422708" y="1914108"/>
            <a:ext cx="568538" cy="544004"/>
            <a:chOff x="2125708" y="4752934"/>
            <a:chExt cx="988967" cy="988967"/>
          </a:xfrm>
        </p:grpSpPr>
        <p:sp>
          <p:nvSpPr>
            <p:cNvPr id="439" name="Google Shape;439;p4"/>
            <p:cNvSpPr/>
            <p:nvPr/>
          </p:nvSpPr>
          <p:spPr>
            <a:xfrm>
              <a:off x="2125708" y="4752934"/>
              <a:ext cx="988967" cy="988967"/>
            </a:xfrm>
            <a:prstGeom prst="ellipse">
              <a:avLst/>
            </a:prstGeom>
            <a:gradFill>
              <a:gsLst>
                <a:gs pos="0">
                  <a:srgbClr val="E7E6E6"/>
                </a:gs>
                <a:gs pos="91000">
                  <a:srgbClr val="93EDD1"/>
                </a:gs>
                <a:gs pos="100000">
                  <a:srgbClr val="FAF9F9"/>
                </a:gs>
              </a:gsLst>
              <a:path path="circle">
                <a:fillToRect l="100%" t="100%"/>
              </a:path>
              <a:tileRect b="-100%" r="-100%"/>
            </a:gradFill>
            <a:ln cap="flat" cmpd="sng" w="12700">
              <a:solidFill>
                <a:srgbClr val="000000"/>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100"/>
                <a:buFont typeface="Arial"/>
                <a:buNone/>
              </a:pPr>
              <a:r>
                <a:t/>
              </a:r>
              <a:endParaRPr b="0" i="0" sz="1100" u="none" cap="none" strike="noStrike">
                <a:solidFill>
                  <a:srgbClr val="FFFFFF"/>
                </a:solidFill>
                <a:latin typeface="Calibri"/>
                <a:ea typeface="Calibri"/>
                <a:cs typeface="Calibri"/>
                <a:sym typeface="Calibri"/>
              </a:endParaRPr>
            </a:p>
          </p:txBody>
        </p:sp>
        <p:sp>
          <p:nvSpPr>
            <p:cNvPr id="440" name="Google Shape;440;p4"/>
            <p:cNvSpPr/>
            <p:nvPr/>
          </p:nvSpPr>
          <p:spPr>
            <a:xfrm>
              <a:off x="2331438" y="4932342"/>
              <a:ext cx="620486" cy="620486"/>
            </a:xfrm>
            <a:prstGeom prst="ellipse">
              <a:avLst/>
            </a:prstGeom>
            <a:gradFill>
              <a:gsLst>
                <a:gs pos="0">
                  <a:srgbClr val="E7E6E6"/>
                </a:gs>
                <a:gs pos="70000">
                  <a:srgbClr val="1FB788"/>
                </a:gs>
                <a:gs pos="100000">
                  <a:srgbClr val="1FB788"/>
                </a:gs>
              </a:gsLst>
              <a:path path="circle">
                <a:fillToRect l="100%" t="100%"/>
              </a:path>
              <a:tileRect b="-100%" r="-10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100"/>
                <a:buFont typeface="Arial"/>
                <a:buNone/>
              </a:pPr>
              <a:r>
                <a:t/>
              </a:r>
              <a:endParaRPr b="0" i="0" sz="1100" u="none" cap="none" strike="noStrike">
                <a:solidFill>
                  <a:srgbClr val="FFFFFF"/>
                </a:solidFill>
                <a:latin typeface="Calibri"/>
                <a:ea typeface="Calibri"/>
                <a:cs typeface="Calibri"/>
                <a:sym typeface="Calibri"/>
              </a:endParaRPr>
            </a:p>
          </p:txBody>
        </p:sp>
      </p:grpSp>
      <p:grpSp>
        <p:nvGrpSpPr>
          <p:cNvPr id="441" name="Google Shape;441;p4"/>
          <p:cNvGrpSpPr/>
          <p:nvPr/>
        </p:nvGrpSpPr>
        <p:grpSpPr>
          <a:xfrm>
            <a:off x="6223939" y="1914108"/>
            <a:ext cx="568538" cy="544004"/>
            <a:chOff x="8037394" y="2137628"/>
            <a:chExt cx="568538" cy="544004"/>
          </a:xfrm>
        </p:grpSpPr>
        <p:grpSp>
          <p:nvGrpSpPr>
            <p:cNvPr id="442" name="Google Shape;442;p4"/>
            <p:cNvGrpSpPr/>
            <p:nvPr/>
          </p:nvGrpSpPr>
          <p:grpSpPr>
            <a:xfrm>
              <a:off x="8037394" y="2137628"/>
              <a:ext cx="568538" cy="544004"/>
              <a:chOff x="2125708" y="3510643"/>
              <a:chExt cx="988967" cy="988967"/>
            </a:xfrm>
          </p:grpSpPr>
          <p:sp>
            <p:nvSpPr>
              <p:cNvPr id="443" name="Google Shape;443;p4"/>
              <p:cNvSpPr/>
              <p:nvPr/>
            </p:nvSpPr>
            <p:spPr>
              <a:xfrm>
                <a:off x="2125708" y="3510643"/>
                <a:ext cx="988967" cy="988967"/>
              </a:xfrm>
              <a:prstGeom prst="ellipse">
                <a:avLst/>
              </a:prstGeom>
              <a:gradFill>
                <a:gsLst>
                  <a:gs pos="0">
                    <a:srgbClr val="E7E6E6"/>
                  </a:gs>
                  <a:gs pos="91000">
                    <a:srgbClr val="F4B29E"/>
                  </a:gs>
                  <a:gs pos="100000">
                    <a:srgbClr val="FAF9F9"/>
                  </a:gs>
                </a:gsLst>
                <a:path path="circle">
                  <a:fillToRect b="50%" l="50%" r="50%" t="50%"/>
                </a:path>
                <a:tileRect/>
              </a:gradFill>
              <a:ln cap="flat" cmpd="sng" w="12700">
                <a:solidFill>
                  <a:srgbClr val="000000"/>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100"/>
                  <a:buFont typeface="Arial"/>
                  <a:buNone/>
                </a:pPr>
                <a:r>
                  <a:t/>
                </a:r>
                <a:endParaRPr b="0" i="0" sz="1100" u="none" cap="none" strike="noStrike">
                  <a:solidFill>
                    <a:srgbClr val="FFFFFF"/>
                  </a:solidFill>
                  <a:latin typeface="Calibri"/>
                  <a:ea typeface="Calibri"/>
                  <a:cs typeface="Calibri"/>
                  <a:sym typeface="Calibri"/>
                </a:endParaRPr>
              </a:p>
            </p:txBody>
          </p:sp>
          <p:sp>
            <p:nvSpPr>
              <p:cNvPr id="444" name="Google Shape;444;p4"/>
              <p:cNvSpPr/>
              <p:nvPr/>
            </p:nvSpPr>
            <p:spPr>
              <a:xfrm>
                <a:off x="2305138" y="3694339"/>
                <a:ext cx="620486" cy="620486"/>
              </a:xfrm>
              <a:prstGeom prst="ellipse">
                <a:avLst/>
              </a:prstGeom>
              <a:gradFill>
                <a:gsLst>
                  <a:gs pos="0">
                    <a:srgbClr val="E7E6E6"/>
                  </a:gs>
                  <a:gs pos="70000">
                    <a:srgbClr val="EC7A56"/>
                  </a:gs>
                  <a:gs pos="100000">
                    <a:srgbClr val="EC7A56"/>
                  </a:gs>
                </a:gsLst>
                <a:path path="circle">
                  <a:fillToRect b="100%" l="100%"/>
                </a:path>
                <a:tileRect r="-100%" t="-10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100"/>
                  <a:buFont typeface="Arial"/>
                  <a:buNone/>
                </a:pPr>
                <a:r>
                  <a:t/>
                </a:r>
                <a:endParaRPr b="0" i="0" sz="1100" u="none" cap="none" strike="noStrike">
                  <a:solidFill>
                    <a:srgbClr val="FFFFFF"/>
                  </a:solidFill>
                  <a:latin typeface="Calibri"/>
                  <a:ea typeface="Calibri"/>
                  <a:cs typeface="Calibri"/>
                  <a:sym typeface="Calibri"/>
                </a:endParaRPr>
              </a:p>
            </p:txBody>
          </p:sp>
        </p:grpSp>
        <p:sp>
          <p:nvSpPr>
            <p:cNvPr id="445" name="Google Shape;445;p4"/>
            <p:cNvSpPr txBox="1"/>
            <p:nvPr/>
          </p:nvSpPr>
          <p:spPr>
            <a:xfrm>
              <a:off x="8117738" y="2242533"/>
              <a:ext cx="416780" cy="338554"/>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430031"/>
                </a:buClr>
                <a:buSzPts val="1600"/>
                <a:buFont typeface="Arial"/>
                <a:buNone/>
              </a:pPr>
              <a:r>
                <a:rPr b="1" i="0" lang="en-US" sz="1600" u="none" cap="none" strike="noStrike">
                  <a:solidFill>
                    <a:srgbClr val="430031"/>
                  </a:solidFill>
                  <a:latin typeface="Arial"/>
                  <a:ea typeface="Arial"/>
                  <a:cs typeface="Arial"/>
                  <a:sym typeface="Arial"/>
                </a:rPr>
                <a:t>B</a:t>
              </a:r>
              <a:endParaRPr/>
            </a:p>
          </p:txBody>
        </p:sp>
      </p:grpSp>
      <p:sp>
        <p:nvSpPr>
          <p:cNvPr id="446" name="Google Shape;446;p4"/>
          <p:cNvSpPr txBox="1"/>
          <p:nvPr/>
        </p:nvSpPr>
        <p:spPr>
          <a:xfrm>
            <a:off x="5517084" y="2023722"/>
            <a:ext cx="404492" cy="338554"/>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430031"/>
              </a:buClr>
              <a:buSzPts val="1600"/>
              <a:buFont typeface="Arial"/>
              <a:buNone/>
            </a:pPr>
            <a:r>
              <a:rPr b="1" i="0" lang="en-US" sz="1600" u="none" cap="none" strike="noStrike">
                <a:solidFill>
                  <a:srgbClr val="430031"/>
                </a:solidFill>
                <a:latin typeface="Arial"/>
                <a:ea typeface="Arial"/>
                <a:cs typeface="Arial"/>
                <a:sym typeface="Arial"/>
              </a:rPr>
              <a:t>T</a:t>
            </a:r>
            <a:endParaRPr/>
          </a:p>
        </p:txBody>
      </p:sp>
      <p:grpSp>
        <p:nvGrpSpPr>
          <p:cNvPr id="447" name="Google Shape;447;p4"/>
          <p:cNvGrpSpPr/>
          <p:nvPr/>
        </p:nvGrpSpPr>
        <p:grpSpPr>
          <a:xfrm>
            <a:off x="5004803" y="3338709"/>
            <a:ext cx="401688" cy="386542"/>
            <a:chOff x="772527" y="3876612"/>
            <a:chExt cx="1096085" cy="1060017"/>
          </a:xfrm>
        </p:grpSpPr>
        <p:sp>
          <p:nvSpPr>
            <p:cNvPr id="448" name="Google Shape;448;p4"/>
            <p:cNvSpPr/>
            <p:nvPr/>
          </p:nvSpPr>
          <p:spPr>
            <a:xfrm rot="5668090">
              <a:off x="828899" y="3895328"/>
              <a:ext cx="983341" cy="1022585"/>
            </a:xfrm>
            <a:custGeom>
              <a:rect b="b" l="l" r="r" t="t"/>
              <a:pathLst>
                <a:path extrusionOk="0" h="1022585" w="983341">
                  <a:moveTo>
                    <a:pt x="96180" y="567663"/>
                  </a:moveTo>
                  <a:cubicBezTo>
                    <a:pt x="96180" y="514554"/>
                    <a:pt x="-4934" y="445693"/>
                    <a:pt x="12712" y="412986"/>
                  </a:cubicBezTo>
                  <a:cubicBezTo>
                    <a:pt x="30358" y="380279"/>
                    <a:pt x="-12017" y="291328"/>
                    <a:pt x="3476" y="251350"/>
                  </a:cubicBezTo>
                  <a:cubicBezTo>
                    <a:pt x="18969" y="211372"/>
                    <a:pt x="121098" y="275492"/>
                    <a:pt x="158190" y="252393"/>
                  </a:cubicBezTo>
                  <a:cubicBezTo>
                    <a:pt x="195282" y="229294"/>
                    <a:pt x="180009" y="120809"/>
                    <a:pt x="226027" y="112757"/>
                  </a:cubicBezTo>
                  <a:cubicBezTo>
                    <a:pt x="272045" y="104705"/>
                    <a:pt x="338727" y="149965"/>
                    <a:pt x="381782" y="124806"/>
                  </a:cubicBezTo>
                  <a:cubicBezTo>
                    <a:pt x="424837" y="99648"/>
                    <a:pt x="435132" y="42052"/>
                    <a:pt x="479828" y="22379"/>
                  </a:cubicBezTo>
                  <a:cubicBezTo>
                    <a:pt x="524524" y="2706"/>
                    <a:pt x="605838" y="-7719"/>
                    <a:pt x="649961" y="6767"/>
                  </a:cubicBezTo>
                  <a:cubicBezTo>
                    <a:pt x="694084" y="21253"/>
                    <a:pt x="643116" y="183647"/>
                    <a:pt x="673134" y="202889"/>
                  </a:cubicBezTo>
                  <a:cubicBezTo>
                    <a:pt x="703152" y="222131"/>
                    <a:pt x="818180" y="143008"/>
                    <a:pt x="834749" y="182077"/>
                  </a:cubicBezTo>
                  <a:cubicBezTo>
                    <a:pt x="851318" y="221146"/>
                    <a:pt x="815505" y="340633"/>
                    <a:pt x="843983" y="343711"/>
                  </a:cubicBezTo>
                  <a:cubicBezTo>
                    <a:pt x="872461" y="346789"/>
                    <a:pt x="946953" y="319471"/>
                    <a:pt x="977911" y="376039"/>
                  </a:cubicBezTo>
                  <a:cubicBezTo>
                    <a:pt x="1008869" y="432607"/>
                    <a:pt x="896572" y="536876"/>
                    <a:pt x="914275" y="604609"/>
                  </a:cubicBezTo>
                  <a:cubicBezTo>
                    <a:pt x="931978" y="672342"/>
                    <a:pt x="973464" y="774352"/>
                    <a:pt x="950203" y="824003"/>
                  </a:cubicBezTo>
                  <a:cubicBezTo>
                    <a:pt x="926942" y="873654"/>
                    <a:pt x="814737" y="820925"/>
                    <a:pt x="765476" y="842476"/>
                  </a:cubicBezTo>
                  <a:cubicBezTo>
                    <a:pt x="716215" y="864027"/>
                    <a:pt x="708405" y="1022148"/>
                    <a:pt x="650021" y="1022584"/>
                  </a:cubicBezTo>
                  <a:cubicBezTo>
                    <a:pt x="591637" y="1023020"/>
                    <a:pt x="497531" y="912826"/>
                    <a:pt x="424410" y="905129"/>
                  </a:cubicBezTo>
                  <a:cubicBezTo>
                    <a:pt x="351289" y="897432"/>
                    <a:pt x="264516" y="989924"/>
                    <a:pt x="211294" y="976403"/>
                  </a:cubicBezTo>
                  <a:cubicBezTo>
                    <a:pt x="158072" y="962882"/>
                    <a:pt x="228227" y="837089"/>
                    <a:pt x="206676" y="805532"/>
                  </a:cubicBezTo>
                  <a:cubicBezTo>
                    <a:pt x="185125" y="773975"/>
                    <a:pt x="32667" y="782830"/>
                    <a:pt x="12712" y="731640"/>
                  </a:cubicBezTo>
                  <a:cubicBezTo>
                    <a:pt x="-20328" y="664286"/>
                    <a:pt x="96180" y="620772"/>
                    <a:pt x="96180" y="567663"/>
                  </a:cubicBezTo>
                  <a:close/>
                </a:path>
              </a:pathLst>
            </a:custGeom>
            <a:gradFill>
              <a:gsLst>
                <a:gs pos="0">
                  <a:srgbClr val="E7E6E6"/>
                </a:gs>
                <a:gs pos="91000">
                  <a:srgbClr val="F7CE97"/>
                </a:gs>
                <a:gs pos="100000">
                  <a:srgbClr val="FAF9F9"/>
                </a:gs>
              </a:gsLst>
              <a:path path="circle">
                <a:fillToRect b="50%" l="50%" r="50%" t="50%"/>
              </a:path>
              <a:tileRect/>
            </a:gradFill>
            <a:ln cap="flat" cmpd="sng" w="12700">
              <a:solidFill>
                <a:srgbClr val="000000"/>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100"/>
                <a:buFont typeface="Arial"/>
                <a:buNone/>
              </a:pPr>
              <a:r>
                <a:t/>
              </a:r>
              <a:endParaRPr b="0" i="0" sz="1100" u="none" cap="none" strike="noStrike">
                <a:solidFill>
                  <a:srgbClr val="FFFFFF"/>
                </a:solidFill>
                <a:latin typeface="Calibri"/>
                <a:ea typeface="Calibri"/>
                <a:cs typeface="Calibri"/>
                <a:sym typeface="Calibri"/>
              </a:endParaRPr>
            </a:p>
          </p:txBody>
        </p:sp>
        <p:sp>
          <p:nvSpPr>
            <p:cNvPr id="449" name="Google Shape;449;p4"/>
            <p:cNvSpPr/>
            <p:nvPr/>
          </p:nvSpPr>
          <p:spPr>
            <a:xfrm rot="-2017205">
              <a:off x="1049472" y="4215192"/>
              <a:ext cx="552032" cy="382856"/>
            </a:xfrm>
            <a:custGeom>
              <a:rect b="b" l="l" r="r" t="t"/>
              <a:pathLst>
                <a:path extrusionOk="0" h="348923" w="552032">
                  <a:moveTo>
                    <a:pt x="23910" y="81379"/>
                  </a:moveTo>
                  <a:cubicBezTo>
                    <a:pt x="62495" y="49807"/>
                    <a:pt x="176860" y="91330"/>
                    <a:pt x="264880" y="89790"/>
                  </a:cubicBezTo>
                  <a:cubicBezTo>
                    <a:pt x="352900" y="88250"/>
                    <a:pt x="552032" y="-99200"/>
                    <a:pt x="552032" y="72142"/>
                  </a:cubicBezTo>
                  <a:cubicBezTo>
                    <a:pt x="552032" y="243484"/>
                    <a:pt x="429833" y="301689"/>
                    <a:pt x="343389" y="336203"/>
                  </a:cubicBezTo>
                  <a:cubicBezTo>
                    <a:pt x="256945" y="370717"/>
                    <a:pt x="69682" y="329393"/>
                    <a:pt x="33369" y="279225"/>
                  </a:cubicBezTo>
                  <a:cubicBezTo>
                    <a:pt x="-2944" y="229057"/>
                    <a:pt x="-14675" y="112951"/>
                    <a:pt x="23910" y="81379"/>
                  </a:cubicBezTo>
                  <a:close/>
                </a:path>
              </a:pathLst>
            </a:custGeom>
            <a:gradFill>
              <a:gsLst>
                <a:gs pos="0">
                  <a:srgbClr val="E7E6E6"/>
                </a:gs>
                <a:gs pos="70000">
                  <a:srgbClr val="EFA139"/>
                </a:gs>
                <a:gs pos="100000">
                  <a:srgbClr val="EFA139"/>
                </a:gs>
              </a:gsLst>
              <a:path path="circle">
                <a:fillToRect b="100%" l="100%"/>
              </a:path>
              <a:tileRect r="-100%" t="-10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100"/>
                <a:buFont typeface="Arial"/>
                <a:buNone/>
              </a:pPr>
              <a:r>
                <a:t/>
              </a:r>
              <a:endParaRPr b="0" i="0" sz="1100" u="none" cap="none" strike="noStrike">
                <a:solidFill>
                  <a:srgbClr val="FFFFFF"/>
                </a:solidFill>
                <a:latin typeface="Calibri"/>
                <a:ea typeface="Calibri"/>
                <a:cs typeface="Calibri"/>
                <a:sym typeface="Calibri"/>
              </a:endParaRPr>
            </a:p>
          </p:txBody>
        </p:sp>
      </p:grpSp>
      <p:grpSp>
        <p:nvGrpSpPr>
          <p:cNvPr id="450" name="Google Shape;450;p4"/>
          <p:cNvGrpSpPr/>
          <p:nvPr/>
        </p:nvGrpSpPr>
        <p:grpSpPr>
          <a:xfrm rot="-7751637">
            <a:off x="6235983" y="2920933"/>
            <a:ext cx="510154" cy="527251"/>
            <a:chOff x="3753132" y="4306140"/>
            <a:chExt cx="1605944" cy="1588138"/>
          </a:xfrm>
        </p:grpSpPr>
        <p:sp>
          <p:nvSpPr>
            <p:cNvPr id="451" name="Google Shape;451;p4"/>
            <p:cNvSpPr/>
            <p:nvPr/>
          </p:nvSpPr>
          <p:spPr>
            <a:xfrm rot="5668090">
              <a:off x="3818045" y="4352463"/>
              <a:ext cx="1476118" cy="1495492"/>
            </a:xfrm>
            <a:custGeom>
              <a:rect b="b" l="l" r="r" t="t"/>
              <a:pathLst>
                <a:path extrusionOk="0" h="1495492" w="1476118">
                  <a:moveTo>
                    <a:pt x="354936" y="837016"/>
                  </a:moveTo>
                  <a:cubicBezTo>
                    <a:pt x="381637" y="803276"/>
                    <a:pt x="290682" y="721827"/>
                    <a:pt x="258630" y="681252"/>
                  </a:cubicBezTo>
                  <a:cubicBezTo>
                    <a:pt x="226578" y="640677"/>
                    <a:pt x="53405" y="638387"/>
                    <a:pt x="16368" y="618892"/>
                  </a:cubicBezTo>
                  <a:cubicBezTo>
                    <a:pt x="-20669" y="599397"/>
                    <a:pt x="13571" y="595442"/>
                    <a:pt x="36407" y="564282"/>
                  </a:cubicBezTo>
                  <a:cubicBezTo>
                    <a:pt x="59243" y="533122"/>
                    <a:pt x="208102" y="547912"/>
                    <a:pt x="253384" y="526027"/>
                  </a:cubicBezTo>
                  <a:cubicBezTo>
                    <a:pt x="298666" y="504142"/>
                    <a:pt x="193744" y="415788"/>
                    <a:pt x="230836" y="392689"/>
                  </a:cubicBezTo>
                  <a:cubicBezTo>
                    <a:pt x="267928" y="369590"/>
                    <a:pt x="399054" y="356206"/>
                    <a:pt x="445072" y="348154"/>
                  </a:cubicBezTo>
                  <a:cubicBezTo>
                    <a:pt x="491090" y="340102"/>
                    <a:pt x="284250" y="26892"/>
                    <a:pt x="327305" y="1733"/>
                  </a:cubicBezTo>
                  <a:cubicBezTo>
                    <a:pt x="370360" y="-23425"/>
                    <a:pt x="478663" y="232882"/>
                    <a:pt x="543053" y="279218"/>
                  </a:cubicBezTo>
                  <a:cubicBezTo>
                    <a:pt x="607443" y="325554"/>
                    <a:pt x="670840" y="295061"/>
                    <a:pt x="713643" y="279749"/>
                  </a:cubicBezTo>
                  <a:cubicBezTo>
                    <a:pt x="756446" y="264437"/>
                    <a:pt x="781514" y="189555"/>
                    <a:pt x="799871" y="187348"/>
                  </a:cubicBezTo>
                  <a:cubicBezTo>
                    <a:pt x="818228" y="185141"/>
                    <a:pt x="873225" y="86054"/>
                    <a:pt x="877087" y="118741"/>
                  </a:cubicBezTo>
                  <a:cubicBezTo>
                    <a:pt x="880949" y="151428"/>
                    <a:pt x="776428" y="350055"/>
                    <a:pt x="799665" y="380665"/>
                  </a:cubicBezTo>
                  <a:cubicBezTo>
                    <a:pt x="822902" y="411275"/>
                    <a:pt x="874078" y="428387"/>
                    <a:pt x="936587" y="405926"/>
                  </a:cubicBezTo>
                  <a:cubicBezTo>
                    <a:pt x="999096" y="383465"/>
                    <a:pt x="1178492" y="208915"/>
                    <a:pt x="1174722" y="245896"/>
                  </a:cubicBezTo>
                  <a:cubicBezTo>
                    <a:pt x="1170953" y="282877"/>
                    <a:pt x="949803" y="499274"/>
                    <a:pt x="978281" y="502352"/>
                  </a:cubicBezTo>
                  <a:cubicBezTo>
                    <a:pt x="1006759" y="505430"/>
                    <a:pt x="1077914" y="615735"/>
                    <a:pt x="1100988" y="628200"/>
                  </a:cubicBezTo>
                  <a:cubicBezTo>
                    <a:pt x="1124062" y="640665"/>
                    <a:pt x="1374514" y="549087"/>
                    <a:pt x="1415277" y="544545"/>
                  </a:cubicBezTo>
                  <a:cubicBezTo>
                    <a:pt x="1456041" y="540003"/>
                    <a:pt x="1508540" y="534150"/>
                    <a:pt x="1450025" y="574257"/>
                  </a:cubicBezTo>
                  <a:cubicBezTo>
                    <a:pt x="1391510" y="614365"/>
                    <a:pt x="1097479" y="687626"/>
                    <a:pt x="1038286" y="750155"/>
                  </a:cubicBezTo>
                  <a:cubicBezTo>
                    <a:pt x="979093" y="812684"/>
                    <a:pt x="1029993" y="841034"/>
                    <a:pt x="1059758" y="915116"/>
                  </a:cubicBezTo>
                  <a:cubicBezTo>
                    <a:pt x="1089523" y="989198"/>
                    <a:pt x="1292135" y="1090717"/>
                    <a:pt x="1304641" y="1132202"/>
                  </a:cubicBezTo>
                  <a:cubicBezTo>
                    <a:pt x="1317147" y="1173687"/>
                    <a:pt x="1285148" y="1179294"/>
                    <a:pt x="1244574" y="1146182"/>
                  </a:cubicBezTo>
                  <a:cubicBezTo>
                    <a:pt x="1204000" y="1113070"/>
                    <a:pt x="1015849" y="1025189"/>
                    <a:pt x="973430" y="995975"/>
                  </a:cubicBezTo>
                  <a:cubicBezTo>
                    <a:pt x="931011" y="966761"/>
                    <a:pt x="945361" y="1011450"/>
                    <a:pt x="915386" y="1023057"/>
                  </a:cubicBezTo>
                  <a:cubicBezTo>
                    <a:pt x="885411" y="1034664"/>
                    <a:pt x="830357" y="1061867"/>
                    <a:pt x="821999" y="1132879"/>
                  </a:cubicBezTo>
                  <a:cubicBezTo>
                    <a:pt x="813641" y="1203891"/>
                    <a:pt x="873485" y="1406946"/>
                    <a:pt x="865239" y="1449127"/>
                  </a:cubicBezTo>
                  <a:cubicBezTo>
                    <a:pt x="856993" y="1491308"/>
                    <a:pt x="844168" y="1512386"/>
                    <a:pt x="826122" y="1479054"/>
                  </a:cubicBezTo>
                  <a:cubicBezTo>
                    <a:pt x="808076" y="1445722"/>
                    <a:pt x="778718" y="1293109"/>
                    <a:pt x="736751" y="1227552"/>
                  </a:cubicBezTo>
                  <a:cubicBezTo>
                    <a:pt x="694784" y="1161995"/>
                    <a:pt x="605685" y="1052377"/>
                    <a:pt x="538853" y="1046791"/>
                  </a:cubicBezTo>
                  <a:cubicBezTo>
                    <a:pt x="472021" y="1041205"/>
                    <a:pt x="371277" y="1182158"/>
                    <a:pt x="335758" y="1194037"/>
                  </a:cubicBezTo>
                  <a:cubicBezTo>
                    <a:pt x="300239" y="1205916"/>
                    <a:pt x="316810" y="1181711"/>
                    <a:pt x="305594" y="1156697"/>
                  </a:cubicBezTo>
                  <a:cubicBezTo>
                    <a:pt x="294378" y="1131683"/>
                    <a:pt x="450004" y="988892"/>
                    <a:pt x="428453" y="957335"/>
                  </a:cubicBezTo>
                  <a:cubicBezTo>
                    <a:pt x="406902" y="925778"/>
                    <a:pt x="136624" y="964794"/>
                    <a:pt x="104927" y="944522"/>
                  </a:cubicBezTo>
                  <a:cubicBezTo>
                    <a:pt x="73230" y="924250"/>
                    <a:pt x="84512" y="911021"/>
                    <a:pt x="98423" y="883692"/>
                  </a:cubicBezTo>
                  <a:cubicBezTo>
                    <a:pt x="112334" y="856363"/>
                    <a:pt x="328235" y="870756"/>
                    <a:pt x="354936" y="837016"/>
                  </a:cubicBezTo>
                  <a:close/>
                </a:path>
              </a:pathLst>
            </a:custGeom>
            <a:gradFill>
              <a:gsLst>
                <a:gs pos="0">
                  <a:srgbClr val="E7E6E6"/>
                </a:gs>
                <a:gs pos="91000">
                  <a:srgbClr val="FFD966"/>
                </a:gs>
                <a:gs pos="100000">
                  <a:srgbClr val="FAF9F9"/>
                </a:gs>
              </a:gsLst>
              <a:path path="circle">
                <a:fillToRect b="50%" l="50%" r="50%" t="50%"/>
              </a:path>
              <a:tileRect/>
            </a:gradFill>
            <a:ln cap="flat" cmpd="sng" w="12700">
              <a:solidFill>
                <a:srgbClr val="000000"/>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100"/>
                <a:buFont typeface="Arial"/>
                <a:buNone/>
              </a:pPr>
              <a:r>
                <a:t/>
              </a:r>
              <a:endParaRPr b="0" i="0" sz="1100" u="sng" cap="none" strike="noStrike">
                <a:solidFill>
                  <a:srgbClr val="FFFFFF"/>
                </a:solidFill>
                <a:latin typeface="Calibri"/>
                <a:ea typeface="Calibri"/>
                <a:cs typeface="Calibri"/>
                <a:sym typeface="Calibri"/>
              </a:endParaRPr>
            </a:p>
          </p:txBody>
        </p:sp>
        <p:sp>
          <p:nvSpPr>
            <p:cNvPr id="452" name="Google Shape;452;p4"/>
            <p:cNvSpPr/>
            <p:nvPr/>
          </p:nvSpPr>
          <p:spPr>
            <a:xfrm rot="-2017205">
              <a:off x="4348223" y="4816949"/>
              <a:ext cx="552032" cy="382856"/>
            </a:xfrm>
            <a:custGeom>
              <a:rect b="b" l="l" r="r" t="t"/>
              <a:pathLst>
                <a:path extrusionOk="0" h="348923" w="552032">
                  <a:moveTo>
                    <a:pt x="23910" y="81379"/>
                  </a:moveTo>
                  <a:cubicBezTo>
                    <a:pt x="62495" y="49807"/>
                    <a:pt x="176860" y="91330"/>
                    <a:pt x="264880" y="89790"/>
                  </a:cubicBezTo>
                  <a:cubicBezTo>
                    <a:pt x="352900" y="88250"/>
                    <a:pt x="552032" y="-99200"/>
                    <a:pt x="552032" y="72142"/>
                  </a:cubicBezTo>
                  <a:cubicBezTo>
                    <a:pt x="552032" y="243484"/>
                    <a:pt x="429833" y="301689"/>
                    <a:pt x="343389" y="336203"/>
                  </a:cubicBezTo>
                  <a:cubicBezTo>
                    <a:pt x="256945" y="370717"/>
                    <a:pt x="69682" y="329393"/>
                    <a:pt x="33369" y="279225"/>
                  </a:cubicBezTo>
                  <a:cubicBezTo>
                    <a:pt x="-2944" y="229057"/>
                    <a:pt x="-14675" y="112951"/>
                    <a:pt x="23910" y="81379"/>
                  </a:cubicBezTo>
                  <a:close/>
                </a:path>
              </a:pathLst>
            </a:custGeom>
            <a:gradFill>
              <a:gsLst>
                <a:gs pos="0">
                  <a:srgbClr val="E7E6E6"/>
                </a:gs>
                <a:gs pos="91000">
                  <a:srgbClr val="BF9000"/>
                </a:gs>
                <a:gs pos="100000">
                  <a:srgbClr val="FAF9F9"/>
                </a:gs>
              </a:gsLst>
              <a:path path="circle">
                <a:fillToRect b="50%" l="50%" r="50%" t="50%"/>
              </a:path>
              <a:tileRect/>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100"/>
                <a:buFont typeface="Arial"/>
                <a:buNone/>
              </a:pPr>
              <a:r>
                <a:t/>
              </a:r>
              <a:endParaRPr b="0" i="0" sz="1100" u="none" cap="none" strike="noStrike">
                <a:solidFill>
                  <a:srgbClr val="FFFFFF"/>
                </a:solidFill>
                <a:latin typeface="Calibri"/>
                <a:ea typeface="Calibri"/>
                <a:cs typeface="Calibri"/>
                <a:sym typeface="Calibri"/>
              </a:endParaRPr>
            </a:p>
          </p:txBody>
        </p:sp>
      </p:grpSp>
      <p:grpSp>
        <p:nvGrpSpPr>
          <p:cNvPr id="453" name="Google Shape;453;p4"/>
          <p:cNvGrpSpPr/>
          <p:nvPr/>
        </p:nvGrpSpPr>
        <p:grpSpPr>
          <a:xfrm>
            <a:off x="6809016" y="3424266"/>
            <a:ext cx="358177" cy="342720"/>
            <a:chOff x="5910856" y="3948430"/>
            <a:chExt cx="988967" cy="988967"/>
          </a:xfrm>
        </p:grpSpPr>
        <p:sp>
          <p:nvSpPr>
            <p:cNvPr id="454" name="Google Shape;454;p4"/>
            <p:cNvSpPr/>
            <p:nvPr/>
          </p:nvSpPr>
          <p:spPr>
            <a:xfrm>
              <a:off x="5910856" y="3948430"/>
              <a:ext cx="988967" cy="988967"/>
            </a:xfrm>
            <a:prstGeom prst="ellipse">
              <a:avLst/>
            </a:prstGeom>
            <a:gradFill>
              <a:gsLst>
                <a:gs pos="0">
                  <a:srgbClr val="E7E6E6"/>
                </a:gs>
                <a:gs pos="91000">
                  <a:srgbClr val="D5B8EA"/>
                </a:gs>
                <a:gs pos="100000">
                  <a:srgbClr val="FAF9F9"/>
                </a:gs>
              </a:gsLst>
              <a:path path="circle">
                <a:fillToRect b="50%" l="50%" r="50%" t="50%"/>
              </a:path>
              <a:tileRect/>
            </a:gradFill>
            <a:ln cap="flat" cmpd="sng" w="12700">
              <a:solidFill>
                <a:srgbClr val="000000"/>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100"/>
                <a:buFont typeface="Arial"/>
                <a:buNone/>
              </a:pPr>
              <a:r>
                <a:t/>
              </a:r>
              <a:endParaRPr b="0" i="0" sz="1100" u="none" cap="none" strike="noStrike">
                <a:solidFill>
                  <a:srgbClr val="FFFFFF"/>
                </a:solidFill>
                <a:latin typeface="Calibri"/>
                <a:ea typeface="Calibri"/>
                <a:cs typeface="Calibri"/>
                <a:sym typeface="Calibri"/>
              </a:endParaRPr>
            </a:p>
          </p:txBody>
        </p:sp>
        <p:sp>
          <p:nvSpPr>
            <p:cNvPr id="455" name="Google Shape;455;p4"/>
            <p:cNvSpPr/>
            <p:nvPr/>
          </p:nvSpPr>
          <p:spPr>
            <a:xfrm>
              <a:off x="5970293" y="4157733"/>
              <a:ext cx="620486" cy="620486"/>
            </a:xfrm>
            <a:prstGeom prst="ellipse">
              <a:avLst/>
            </a:prstGeom>
            <a:gradFill>
              <a:gsLst>
                <a:gs pos="0">
                  <a:srgbClr val="E7E6E6"/>
                </a:gs>
                <a:gs pos="91000">
                  <a:srgbClr val="A163CF"/>
                </a:gs>
                <a:gs pos="100000">
                  <a:srgbClr val="A163CF"/>
                </a:gs>
              </a:gsLst>
              <a:path path="circle">
                <a:fillToRect b="50%" l="50%" r="50%" t="50%"/>
              </a:path>
              <a:tileRect/>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100"/>
                <a:buFont typeface="Arial"/>
                <a:buNone/>
              </a:pPr>
              <a:r>
                <a:t/>
              </a:r>
              <a:endParaRPr b="0" i="0" sz="1100" u="none" cap="none" strike="noStrike">
                <a:solidFill>
                  <a:srgbClr val="FFFFFF"/>
                </a:solidFill>
                <a:latin typeface="Calibri"/>
                <a:ea typeface="Calibri"/>
                <a:cs typeface="Calibri"/>
                <a:sym typeface="Calibri"/>
              </a:endParaRPr>
            </a:p>
          </p:txBody>
        </p:sp>
        <p:sp>
          <p:nvSpPr>
            <p:cNvPr id="456" name="Google Shape;456;p4"/>
            <p:cNvSpPr/>
            <p:nvPr/>
          </p:nvSpPr>
          <p:spPr>
            <a:xfrm>
              <a:off x="6677223" y="4230255"/>
              <a:ext cx="57374" cy="57374"/>
            </a:xfrm>
            <a:prstGeom prst="ellipse">
              <a:avLst/>
            </a:prstGeom>
            <a:gradFill>
              <a:gsLst>
                <a:gs pos="0">
                  <a:srgbClr val="E7E6E6"/>
                </a:gs>
                <a:gs pos="91000">
                  <a:srgbClr val="A163CF"/>
                </a:gs>
                <a:gs pos="100000">
                  <a:srgbClr val="A163CF"/>
                </a:gs>
              </a:gsLst>
              <a:path path="circle">
                <a:fillToRect b="50%" l="50%" r="50%" t="50%"/>
              </a:path>
              <a:tileRect/>
            </a:gradFill>
            <a:ln cap="flat" cmpd="sng" w="12700">
              <a:solidFill>
                <a:srgbClr val="757070"/>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100"/>
                <a:buFont typeface="Arial"/>
                <a:buNone/>
              </a:pPr>
              <a:r>
                <a:t/>
              </a:r>
              <a:endParaRPr b="0" i="0" sz="1100" u="none" cap="none" strike="noStrike">
                <a:solidFill>
                  <a:srgbClr val="FFFFFF"/>
                </a:solidFill>
                <a:latin typeface="Calibri"/>
                <a:ea typeface="Calibri"/>
                <a:cs typeface="Calibri"/>
                <a:sym typeface="Calibri"/>
              </a:endParaRPr>
            </a:p>
          </p:txBody>
        </p:sp>
        <p:sp>
          <p:nvSpPr>
            <p:cNvPr id="457" name="Google Shape;457;p4"/>
            <p:cNvSpPr/>
            <p:nvPr/>
          </p:nvSpPr>
          <p:spPr>
            <a:xfrm>
              <a:off x="6741880" y="4294912"/>
              <a:ext cx="57374" cy="57374"/>
            </a:xfrm>
            <a:prstGeom prst="ellipse">
              <a:avLst/>
            </a:prstGeom>
            <a:gradFill>
              <a:gsLst>
                <a:gs pos="0">
                  <a:srgbClr val="E7E6E6"/>
                </a:gs>
                <a:gs pos="91000">
                  <a:srgbClr val="A163CF"/>
                </a:gs>
                <a:gs pos="100000">
                  <a:srgbClr val="A163CF"/>
                </a:gs>
              </a:gsLst>
              <a:path path="circle">
                <a:fillToRect b="50%" l="50%" r="50%" t="50%"/>
              </a:path>
              <a:tileRect/>
            </a:gradFill>
            <a:ln cap="flat" cmpd="sng" w="12700">
              <a:solidFill>
                <a:srgbClr val="757070"/>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100"/>
                <a:buFont typeface="Arial"/>
                <a:buNone/>
              </a:pPr>
              <a:r>
                <a:t/>
              </a:r>
              <a:endParaRPr b="0" i="0" sz="1100" u="none" cap="none" strike="noStrike">
                <a:solidFill>
                  <a:srgbClr val="FFFFFF"/>
                </a:solidFill>
                <a:latin typeface="Calibri"/>
                <a:ea typeface="Calibri"/>
                <a:cs typeface="Calibri"/>
                <a:sym typeface="Calibri"/>
              </a:endParaRPr>
            </a:p>
          </p:txBody>
        </p:sp>
        <p:sp>
          <p:nvSpPr>
            <p:cNvPr id="458" name="Google Shape;458;p4"/>
            <p:cNvSpPr/>
            <p:nvPr/>
          </p:nvSpPr>
          <p:spPr>
            <a:xfrm>
              <a:off x="6658754" y="4304152"/>
              <a:ext cx="57374" cy="57374"/>
            </a:xfrm>
            <a:prstGeom prst="ellipse">
              <a:avLst/>
            </a:prstGeom>
            <a:gradFill>
              <a:gsLst>
                <a:gs pos="0">
                  <a:srgbClr val="E7E6E6"/>
                </a:gs>
                <a:gs pos="91000">
                  <a:srgbClr val="A163CF"/>
                </a:gs>
                <a:gs pos="100000">
                  <a:srgbClr val="A163CF"/>
                </a:gs>
              </a:gsLst>
              <a:path path="circle">
                <a:fillToRect b="50%" l="50%" r="50%" t="50%"/>
              </a:path>
              <a:tileRect/>
            </a:gradFill>
            <a:ln cap="flat" cmpd="sng" w="12700">
              <a:solidFill>
                <a:srgbClr val="757070"/>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100"/>
                <a:buFont typeface="Arial"/>
                <a:buNone/>
              </a:pPr>
              <a:r>
                <a:t/>
              </a:r>
              <a:endParaRPr b="0" i="0" sz="1100" u="none" cap="none" strike="noStrike">
                <a:solidFill>
                  <a:srgbClr val="FFFFFF"/>
                </a:solidFill>
                <a:latin typeface="Calibri"/>
                <a:ea typeface="Calibri"/>
                <a:cs typeface="Calibri"/>
                <a:sym typeface="Calibri"/>
              </a:endParaRPr>
            </a:p>
          </p:txBody>
        </p:sp>
        <p:sp>
          <p:nvSpPr>
            <p:cNvPr id="459" name="Google Shape;459;p4"/>
            <p:cNvSpPr/>
            <p:nvPr/>
          </p:nvSpPr>
          <p:spPr>
            <a:xfrm>
              <a:off x="6737265" y="4461174"/>
              <a:ext cx="57374" cy="57374"/>
            </a:xfrm>
            <a:prstGeom prst="ellipse">
              <a:avLst/>
            </a:prstGeom>
            <a:gradFill>
              <a:gsLst>
                <a:gs pos="0">
                  <a:srgbClr val="E7E6E6"/>
                </a:gs>
                <a:gs pos="91000">
                  <a:srgbClr val="A163CF"/>
                </a:gs>
                <a:gs pos="100000">
                  <a:srgbClr val="A163CF"/>
                </a:gs>
              </a:gsLst>
              <a:path path="circle">
                <a:fillToRect b="50%" l="50%" r="50%" t="50%"/>
              </a:path>
              <a:tileRect/>
            </a:gradFill>
            <a:ln cap="flat" cmpd="sng" w="12700">
              <a:solidFill>
                <a:srgbClr val="757070"/>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100"/>
                <a:buFont typeface="Arial"/>
                <a:buNone/>
              </a:pPr>
              <a:r>
                <a:t/>
              </a:r>
              <a:endParaRPr b="0" i="0" sz="1100" u="none" cap="none" strike="noStrike">
                <a:solidFill>
                  <a:srgbClr val="FFFFFF"/>
                </a:solidFill>
                <a:latin typeface="Calibri"/>
                <a:ea typeface="Calibri"/>
                <a:cs typeface="Calibri"/>
                <a:sym typeface="Calibri"/>
              </a:endParaRPr>
            </a:p>
          </p:txBody>
        </p:sp>
        <p:sp>
          <p:nvSpPr>
            <p:cNvPr id="460" name="Google Shape;460;p4"/>
            <p:cNvSpPr/>
            <p:nvPr/>
          </p:nvSpPr>
          <p:spPr>
            <a:xfrm>
              <a:off x="6746503" y="4539687"/>
              <a:ext cx="57374" cy="57374"/>
            </a:xfrm>
            <a:prstGeom prst="ellipse">
              <a:avLst/>
            </a:prstGeom>
            <a:gradFill>
              <a:gsLst>
                <a:gs pos="0">
                  <a:srgbClr val="E7E6E6"/>
                </a:gs>
                <a:gs pos="91000">
                  <a:srgbClr val="A163CF"/>
                </a:gs>
                <a:gs pos="100000">
                  <a:srgbClr val="A163CF"/>
                </a:gs>
              </a:gsLst>
              <a:path path="circle">
                <a:fillToRect b="50%" l="50%" r="50%" t="50%"/>
              </a:path>
              <a:tileRect/>
            </a:gradFill>
            <a:ln cap="flat" cmpd="sng" w="12700">
              <a:solidFill>
                <a:srgbClr val="757070"/>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100"/>
                <a:buFont typeface="Arial"/>
                <a:buNone/>
              </a:pPr>
              <a:r>
                <a:t/>
              </a:r>
              <a:endParaRPr b="0" i="0" sz="1100" u="none" cap="none" strike="noStrike">
                <a:solidFill>
                  <a:srgbClr val="FFFFFF"/>
                </a:solidFill>
                <a:latin typeface="Calibri"/>
                <a:ea typeface="Calibri"/>
                <a:cs typeface="Calibri"/>
                <a:sym typeface="Calibri"/>
              </a:endParaRPr>
            </a:p>
          </p:txBody>
        </p:sp>
        <p:sp>
          <p:nvSpPr>
            <p:cNvPr id="461" name="Google Shape;461;p4"/>
            <p:cNvSpPr/>
            <p:nvPr/>
          </p:nvSpPr>
          <p:spPr>
            <a:xfrm>
              <a:off x="6667995" y="4544309"/>
              <a:ext cx="57374" cy="57374"/>
            </a:xfrm>
            <a:prstGeom prst="ellipse">
              <a:avLst/>
            </a:prstGeom>
            <a:gradFill>
              <a:gsLst>
                <a:gs pos="0">
                  <a:srgbClr val="E7E6E6"/>
                </a:gs>
                <a:gs pos="91000">
                  <a:srgbClr val="A163CF"/>
                </a:gs>
                <a:gs pos="100000">
                  <a:srgbClr val="A163CF"/>
                </a:gs>
              </a:gsLst>
              <a:path path="circle">
                <a:fillToRect b="50%" l="50%" r="50%" t="50%"/>
              </a:path>
              <a:tileRect/>
            </a:gradFill>
            <a:ln cap="flat" cmpd="sng" w="12700">
              <a:solidFill>
                <a:srgbClr val="757070"/>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100"/>
                <a:buFont typeface="Arial"/>
                <a:buNone/>
              </a:pPr>
              <a:r>
                <a:t/>
              </a:r>
              <a:endParaRPr b="0" i="0" sz="1100" u="none" cap="none" strike="noStrike">
                <a:solidFill>
                  <a:srgbClr val="FFFFFF"/>
                </a:solidFill>
                <a:latin typeface="Calibri"/>
                <a:ea typeface="Calibri"/>
                <a:cs typeface="Calibri"/>
                <a:sym typeface="Calibri"/>
              </a:endParaRPr>
            </a:p>
          </p:txBody>
        </p:sp>
        <p:sp>
          <p:nvSpPr>
            <p:cNvPr id="462" name="Google Shape;462;p4"/>
            <p:cNvSpPr/>
            <p:nvPr/>
          </p:nvSpPr>
          <p:spPr>
            <a:xfrm>
              <a:off x="6667998" y="4451950"/>
              <a:ext cx="57374" cy="57374"/>
            </a:xfrm>
            <a:prstGeom prst="ellipse">
              <a:avLst/>
            </a:prstGeom>
            <a:gradFill>
              <a:gsLst>
                <a:gs pos="0">
                  <a:srgbClr val="E7E6E6"/>
                </a:gs>
                <a:gs pos="91000">
                  <a:srgbClr val="A163CF"/>
                </a:gs>
                <a:gs pos="100000">
                  <a:srgbClr val="A163CF"/>
                </a:gs>
              </a:gsLst>
              <a:path path="circle">
                <a:fillToRect b="50%" l="50%" r="50%" t="50%"/>
              </a:path>
              <a:tileRect/>
            </a:gradFill>
            <a:ln cap="flat" cmpd="sng" w="12700">
              <a:solidFill>
                <a:srgbClr val="757070"/>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100"/>
                <a:buFont typeface="Arial"/>
                <a:buNone/>
              </a:pPr>
              <a:r>
                <a:t/>
              </a:r>
              <a:endParaRPr b="0" i="0" sz="1100" u="none" cap="none" strike="noStrike">
                <a:solidFill>
                  <a:srgbClr val="FFFFFF"/>
                </a:solidFill>
                <a:latin typeface="Calibri"/>
                <a:ea typeface="Calibri"/>
                <a:cs typeface="Calibri"/>
                <a:sym typeface="Calibri"/>
              </a:endParaRPr>
            </a:p>
          </p:txBody>
        </p:sp>
        <p:sp>
          <p:nvSpPr>
            <p:cNvPr id="463" name="Google Shape;463;p4"/>
            <p:cNvSpPr/>
            <p:nvPr/>
          </p:nvSpPr>
          <p:spPr>
            <a:xfrm>
              <a:off x="6668001" y="4719809"/>
              <a:ext cx="57374" cy="57374"/>
            </a:xfrm>
            <a:prstGeom prst="ellipse">
              <a:avLst/>
            </a:prstGeom>
            <a:gradFill>
              <a:gsLst>
                <a:gs pos="0">
                  <a:srgbClr val="E7E6E6"/>
                </a:gs>
                <a:gs pos="91000">
                  <a:srgbClr val="A163CF"/>
                </a:gs>
                <a:gs pos="100000">
                  <a:srgbClr val="A163CF"/>
                </a:gs>
              </a:gsLst>
              <a:path path="circle">
                <a:fillToRect b="50%" l="50%" r="50%" t="50%"/>
              </a:path>
              <a:tileRect/>
            </a:gradFill>
            <a:ln cap="flat" cmpd="sng" w="12700">
              <a:solidFill>
                <a:srgbClr val="757070"/>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100"/>
                <a:buFont typeface="Arial"/>
                <a:buNone/>
              </a:pPr>
              <a:r>
                <a:t/>
              </a:r>
              <a:endParaRPr b="0" i="0" sz="1100" u="none" cap="none" strike="noStrike">
                <a:solidFill>
                  <a:srgbClr val="FFFFFF"/>
                </a:solidFill>
                <a:latin typeface="Calibri"/>
                <a:ea typeface="Calibri"/>
                <a:cs typeface="Calibri"/>
                <a:sym typeface="Calibri"/>
              </a:endParaRPr>
            </a:p>
          </p:txBody>
        </p:sp>
        <p:sp>
          <p:nvSpPr>
            <p:cNvPr id="464" name="Google Shape;464;p4"/>
            <p:cNvSpPr/>
            <p:nvPr/>
          </p:nvSpPr>
          <p:spPr>
            <a:xfrm>
              <a:off x="6668004" y="4636689"/>
              <a:ext cx="57374" cy="57374"/>
            </a:xfrm>
            <a:prstGeom prst="ellipse">
              <a:avLst/>
            </a:prstGeom>
            <a:gradFill>
              <a:gsLst>
                <a:gs pos="0">
                  <a:srgbClr val="E7E6E6"/>
                </a:gs>
                <a:gs pos="91000">
                  <a:srgbClr val="A163CF"/>
                </a:gs>
                <a:gs pos="100000">
                  <a:srgbClr val="A163CF"/>
                </a:gs>
              </a:gsLst>
              <a:path path="circle">
                <a:fillToRect b="50%" l="50%" r="50%" t="50%"/>
              </a:path>
              <a:tileRect/>
            </a:gradFill>
            <a:ln cap="flat" cmpd="sng" w="12700">
              <a:solidFill>
                <a:srgbClr val="757070"/>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100"/>
                <a:buFont typeface="Arial"/>
                <a:buNone/>
              </a:pPr>
              <a:r>
                <a:t/>
              </a:r>
              <a:endParaRPr b="0" i="0" sz="1100" u="none" cap="none" strike="noStrike">
                <a:solidFill>
                  <a:srgbClr val="FFFFFF"/>
                </a:solidFill>
                <a:latin typeface="Calibri"/>
                <a:ea typeface="Calibri"/>
                <a:cs typeface="Calibri"/>
                <a:sym typeface="Calibri"/>
              </a:endParaRPr>
            </a:p>
          </p:txBody>
        </p:sp>
        <p:sp>
          <p:nvSpPr>
            <p:cNvPr id="465" name="Google Shape;465;p4"/>
            <p:cNvSpPr/>
            <p:nvPr/>
          </p:nvSpPr>
          <p:spPr>
            <a:xfrm>
              <a:off x="6746516" y="4645931"/>
              <a:ext cx="57374" cy="57374"/>
            </a:xfrm>
            <a:prstGeom prst="ellipse">
              <a:avLst/>
            </a:prstGeom>
            <a:gradFill>
              <a:gsLst>
                <a:gs pos="0">
                  <a:srgbClr val="E7E6E6"/>
                </a:gs>
                <a:gs pos="91000">
                  <a:srgbClr val="A163CF"/>
                </a:gs>
                <a:gs pos="100000">
                  <a:srgbClr val="A163CF"/>
                </a:gs>
              </a:gsLst>
              <a:path path="circle">
                <a:fillToRect b="50%" l="50%" r="50%" t="50%"/>
              </a:path>
              <a:tileRect/>
            </a:gradFill>
            <a:ln cap="flat" cmpd="sng" w="12700">
              <a:solidFill>
                <a:srgbClr val="757070"/>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100"/>
                <a:buFont typeface="Arial"/>
                <a:buNone/>
              </a:pPr>
              <a:r>
                <a:t/>
              </a:r>
              <a:endParaRPr b="0" i="0" sz="1100" u="none" cap="none" strike="noStrike">
                <a:solidFill>
                  <a:srgbClr val="FFFFFF"/>
                </a:solidFill>
                <a:latin typeface="Calibri"/>
                <a:ea typeface="Calibri"/>
                <a:cs typeface="Calibri"/>
                <a:sym typeface="Calibri"/>
              </a:endParaRPr>
            </a:p>
          </p:txBody>
        </p:sp>
        <p:sp>
          <p:nvSpPr>
            <p:cNvPr id="466" name="Google Shape;466;p4"/>
            <p:cNvSpPr/>
            <p:nvPr/>
          </p:nvSpPr>
          <p:spPr>
            <a:xfrm>
              <a:off x="6580264" y="4687499"/>
              <a:ext cx="57374" cy="57374"/>
            </a:xfrm>
            <a:prstGeom prst="ellipse">
              <a:avLst/>
            </a:prstGeom>
            <a:gradFill>
              <a:gsLst>
                <a:gs pos="0">
                  <a:srgbClr val="E7E6E6"/>
                </a:gs>
                <a:gs pos="91000">
                  <a:srgbClr val="A163CF"/>
                </a:gs>
                <a:gs pos="100000">
                  <a:srgbClr val="A163CF"/>
                </a:gs>
              </a:gsLst>
              <a:path path="circle">
                <a:fillToRect b="50%" l="50%" r="50%" t="50%"/>
              </a:path>
              <a:tileRect/>
            </a:gradFill>
            <a:ln cap="flat" cmpd="sng" w="12700">
              <a:solidFill>
                <a:srgbClr val="757070"/>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100"/>
                <a:buFont typeface="Arial"/>
                <a:buNone/>
              </a:pPr>
              <a:r>
                <a:t/>
              </a:r>
              <a:endParaRPr b="0" i="0" sz="1100" u="none" cap="none" strike="noStrike">
                <a:solidFill>
                  <a:srgbClr val="FFFFFF"/>
                </a:solidFill>
                <a:latin typeface="Calibri"/>
                <a:ea typeface="Calibri"/>
                <a:cs typeface="Calibri"/>
                <a:sym typeface="Calibri"/>
              </a:endParaRPr>
            </a:p>
          </p:txBody>
        </p:sp>
        <p:sp>
          <p:nvSpPr>
            <p:cNvPr id="467" name="Google Shape;467;p4"/>
            <p:cNvSpPr/>
            <p:nvPr/>
          </p:nvSpPr>
          <p:spPr>
            <a:xfrm>
              <a:off x="6714193" y="4364232"/>
              <a:ext cx="57374" cy="57374"/>
            </a:xfrm>
            <a:prstGeom prst="ellipse">
              <a:avLst/>
            </a:prstGeom>
            <a:gradFill>
              <a:gsLst>
                <a:gs pos="0">
                  <a:srgbClr val="E7E6E6"/>
                </a:gs>
                <a:gs pos="91000">
                  <a:srgbClr val="A163CF"/>
                </a:gs>
                <a:gs pos="100000">
                  <a:srgbClr val="A163CF"/>
                </a:gs>
              </a:gsLst>
              <a:path path="circle">
                <a:fillToRect b="50%" l="50%" r="50%" t="50%"/>
              </a:path>
              <a:tileRect/>
            </a:gradFill>
            <a:ln cap="flat" cmpd="sng" w="12700">
              <a:solidFill>
                <a:srgbClr val="757070"/>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100"/>
                <a:buFont typeface="Arial"/>
                <a:buNone/>
              </a:pPr>
              <a:r>
                <a:t/>
              </a:r>
              <a:endParaRPr b="0" i="0" sz="1100" u="none" cap="none" strike="noStrike">
                <a:solidFill>
                  <a:srgbClr val="FFFFFF"/>
                </a:solidFill>
                <a:latin typeface="Calibri"/>
                <a:ea typeface="Calibri"/>
                <a:cs typeface="Calibri"/>
                <a:sym typeface="Calibri"/>
              </a:endParaRPr>
            </a:p>
          </p:txBody>
        </p:sp>
        <p:sp>
          <p:nvSpPr>
            <p:cNvPr id="468" name="Google Shape;468;p4"/>
            <p:cNvSpPr/>
            <p:nvPr/>
          </p:nvSpPr>
          <p:spPr>
            <a:xfrm>
              <a:off x="6801938" y="4382706"/>
              <a:ext cx="57374" cy="57374"/>
            </a:xfrm>
            <a:prstGeom prst="ellipse">
              <a:avLst/>
            </a:prstGeom>
            <a:gradFill>
              <a:gsLst>
                <a:gs pos="0">
                  <a:srgbClr val="E7E6E6"/>
                </a:gs>
                <a:gs pos="91000">
                  <a:srgbClr val="A163CF"/>
                </a:gs>
                <a:gs pos="100000">
                  <a:srgbClr val="A163CF"/>
                </a:gs>
              </a:gsLst>
              <a:path path="circle">
                <a:fillToRect b="50%" l="50%" r="50%" t="50%"/>
              </a:path>
              <a:tileRect/>
            </a:gradFill>
            <a:ln cap="flat" cmpd="sng" w="12700">
              <a:solidFill>
                <a:srgbClr val="757070"/>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100"/>
                <a:buFont typeface="Arial"/>
                <a:buNone/>
              </a:pPr>
              <a:r>
                <a:t/>
              </a:r>
              <a:endParaRPr b="0" i="0" sz="1100" u="none" cap="none" strike="noStrike">
                <a:solidFill>
                  <a:srgbClr val="FFFFFF"/>
                </a:solidFill>
                <a:latin typeface="Calibri"/>
                <a:ea typeface="Calibri"/>
                <a:cs typeface="Calibri"/>
                <a:sym typeface="Calibri"/>
              </a:endParaRPr>
            </a:p>
          </p:txBody>
        </p:sp>
        <p:sp>
          <p:nvSpPr>
            <p:cNvPr id="469" name="Google Shape;469;p4"/>
            <p:cNvSpPr/>
            <p:nvPr/>
          </p:nvSpPr>
          <p:spPr>
            <a:xfrm>
              <a:off x="6622268" y="4382706"/>
              <a:ext cx="57374" cy="57374"/>
            </a:xfrm>
            <a:prstGeom prst="ellipse">
              <a:avLst/>
            </a:prstGeom>
            <a:gradFill>
              <a:gsLst>
                <a:gs pos="0">
                  <a:srgbClr val="E7E6E6"/>
                </a:gs>
                <a:gs pos="91000">
                  <a:srgbClr val="A163CF"/>
                </a:gs>
                <a:gs pos="100000">
                  <a:srgbClr val="A163CF"/>
                </a:gs>
              </a:gsLst>
              <a:path path="circle">
                <a:fillToRect b="50%" l="50%" r="50%" t="50%"/>
              </a:path>
              <a:tileRect/>
            </a:gradFill>
            <a:ln cap="flat" cmpd="sng" w="12700">
              <a:solidFill>
                <a:srgbClr val="757070"/>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100"/>
                <a:buFont typeface="Arial"/>
                <a:buNone/>
              </a:pPr>
              <a:r>
                <a:t/>
              </a:r>
              <a:endParaRPr b="0" i="0" sz="1100" u="none" cap="none" strike="noStrike">
                <a:solidFill>
                  <a:srgbClr val="FFFFFF"/>
                </a:solidFill>
                <a:latin typeface="Calibri"/>
                <a:ea typeface="Calibri"/>
                <a:cs typeface="Calibri"/>
                <a:sym typeface="Calibri"/>
              </a:endParaRPr>
            </a:p>
          </p:txBody>
        </p:sp>
        <p:sp>
          <p:nvSpPr>
            <p:cNvPr id="470" name="Google Shape;470;p4"/>
            <p:cNvSpPr/>
            <p:nvPr/>
          </p:nvSpPr>
          <p:spPr>
            <a:xfrm>
              <a:off x="6618521" y="4190808"/>
              <a:ext cx="57374" cy="57374"/>
            </a:xfrm>
            <a:prstGeom prst="ellipse">
              <a:avLst/>
            </a:prstGeom>
            <a:gradFill>
              <a:gsLst>
                <a:gs pos="0">
                  <a:srgbClr val="E7E6E6"/>
                </a:gs>
                <a:gs pos="91000">
                  <a:srgbClr val="A163CF"/>
                </a:gs>
                <a:gs pos="100000">
                  <a:srgbClr val="A163CF"/>
                </a:gs>
              </a:gsLst>
              <a:path path="circle">
                <a:fillToRect b="50%" l="50%" r="50%" t="50%"/>
              </a:path>
              <a:tileRect/>
            </a:gradFill>
            <a:ln cap="flat" cmpd="sng" w="12700">
              <a:solidFill>
                <a:srgbClr val="757070"/>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100"/>
                <a:buFont typeface="Arial"/>
                <a:buNone/>
              </a:pPr>
              <a:r>
                <a:t/>
              </a:r>
              <a:endParaRPr b="0" i="0" sz="1100" u="none" cap="none" strike="noStrike">
                <a:solidFill>
                  <a:srgbClr val="FFFFFF"/>
                </a:solidFill>
                <a:latin typeface="Calibri"/>
                <a:ea typeface="Calibri"/>
                <a:cs typeface="Calibri"/>
                <a:sym typeface="Calibri"/>
              </a:endParaRPr>
            </a:p>
          </p:txBody>
        </p:sp>
      </p:grpSp>
      <p:grpSp>
        <p:nvGrpSpPr>
          <p:cNvPr id="471" name="Google Shape;471;p4"/>
          <p:cNvGrpSpPr/>
          <p:nvPr/>
        </p:nvGrpSpPr>
        <p:grpSpPr>
          <a:xfrm>
            <a:off x="5657132" y="2995916"/>
            <a:ext cx="358177" cy="342720"/>
            <a:chOff x="5652910" y="5413334"/>
            <a:chExt cx="988967" cy="988967"/>
          </a:xfrm>
        </p:grpSpPr>
        <p:sp>
          <p:nvSpPr>
            <p:cNvPr id="472" name="Google Shape;472;p4"/>
            <p:cNvSpPr/>
            <p:nvPr/>
          </p:nvSpPr>
          <p:spPr>
            <a:xfrm>
              <a:off x="5652910" y="5413334"/>
              <a:ext cx="988967" cy="988967"/>
            </a:xfrm>
            <a:prstGeom prst="ellipse">
              <a:avLst/>
            </a:prstGeom>
            <a:gradFill>
              <a:gsLst>
                <a:gs pos="0">
                  <a:srgbClr val="E7E6E6"/>
                </a:gs>
                <a:gs pos="91000">
                  <a:srgbClr val="9CC2E5"/>
                </a:gs>
                <a:gs pos="100000">
                  <a:srgbClr val="FAF9F9"/>
                </a:gs>
              </a:gsLst>
              <a:path path="circle">
                <a:fillToRect l="100%" t="100%"/>
              </a:path>
              <a:tileRect b="-100%" r="-100%"/>
            </a:gradFill>
            <a:ln cap="flat" cmpd="sng" w="12700">
              <a:solidFill>
                <a:srgbClr val="000000"/>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100"/>
                <a:buFont typeface="Arial"/>
                <a:buNone/>
              </a:pPr>
              <a:r>
                <a:t/>
              </a:r>
              <a:endParaRPr b="0" i="0" sz="1100" u="none" cap="none" strike="noStrike">
                <a:solidFill>
                  <a:srgbClr val="FFFFFF"/>
                </a:solidFill>
                <a:latin typeface="Calibri"/>
                <a:ea typeface="Calibri"/>
                <a:cs typeface="Calibri"/>
                <a:sym typeface="Calibri"/>
              </a:endParaRPr>
            </a:p>
          </p:txBody>
        </p:sp>
        <p:sp>
          <p:nvSpPr>
            <p:cNvPr id="473" name="Google Shape;473;p4"/>
            <p:cNvSpPr/>
            <p:nvPr/>
          </p:nvSpPr>
          <p:spPr>
            <a:xfrm>
              <a:off x="5955294" y="5590537"/>
              <a:ext cx="552765" cy="619235"/>
            </a:xfrm>
            <a:custGeom>
              <a:rect b="b" l="l" r="r" t="t"/>
              <a:pathLst>
                <a:path extrusionOk="0" h="619235" w="552765">
                  <a:moveTo>
                    <a:pt x="343296" y="298263"/>
                  </a:moveTo>
                  <a:cubicBezTo>
                    <a:pt x="338678" y="269784"/>
                    <a:pt x="296082" y="245408"/>
                    <a:pt x="233069" y="214517"/>
                  </a:cubicBezTo>
                  <a:cubicBezTo>
                    <a:pt x="180831" y="187474"/>
                    <a:pt x="76051" y="234528"/>
                    <a:pt x="43724" y="228370"/>
                  </a:cubicBezTo>
                  <a:cubicBezTo>
                    <a:pt x="11397" y="222212"/>
                    <a:pt x="-10191" y="129884"/>
                    <a:pt x="16015" y="108298"/>
                  </a:cubicBezTo>
                  <a:cubicBezTo>
                    <a:pt x="42221" y="86712"/>
                    <a:pt x="153064" y="-28248"/>
                    <a:pt x="242522" y="6492"/>
                  </a:cubicBezTo>
                  <a:cubicBezTo>
                    <a:pt x="331980" y="41232"/>
                    <a:pt x="552765" y="145393"/>
                    <a:pt x="552765" y="316735"/>
                  </a:cubicBezTo>
                  <a:cubicBezTo>
                    <a:pt x="552765" y="488077"/>
                    <a:pt x="315816" y="598603"/>
                    <a:pt x="224049" y="617742"/>
                  </a:cubicBezTo>
                  <a:cubicBezTo>
                    <a:pt x="132282" y="636881"/>
                    <a:pt x="19900" y="466448"/>
                    <a:pt x="2161" y="431571"/>
                  </a:cubicBezTo>
                  <a:cubicBezTo>
                    <a:pt x="-15578" y="396694"/>
                    <a:pt x="80670" y="377691"/>
                    <a:pt x="117615" y="362297"/>
                  </a:cubicBezTo>
                  <a:cubicBezTo>
                    <a:pt x="154560" y="346903"/>
                    <a:pt x="207772" y="398371"/>
                    <a:pt x="260779" y="385389"/>
                  </a:cubicBezTo>
                  <a:cubicBezTo>
                    <a:pt x="313786" y="372408"/>
                    <a:pt x="347914" y="326742"/>
                    <a:pt x="343296" y="298263"/>
                  </a:cubicBezTo>
                  <a:close/>
                </a:path>
              </a:pathLst>
            </a:custGeom>
            <a:gradFill>
              <a:gsLst>
                <a:gs pos="0">
                  <a:srgbClr val="E7E6E6"/>
                </a:gs>
                <a:gs pos="70000">
                  <a:srgbClr val="2E75B5"/>
                </a:gs>
                <a:gs pos="100000">
                  <a:srgbClr val="2E75B5"/>
                </a:gs>
              </a:gsLst>
              <a:path path="circle">
                <a:fillToRect l="100%" t="100%"/>
              </a:path>
              <a:tileRect b="-100%" r="-10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100"/>
                <a:buFont typeface="Arial"/>
                <a:buNone/>
              </a:pPr>
              <a:r>
                <a:t/>
              </a:r>
              <a:endParaRPr b="0" i="0" sz="1100" u="none" cap="none" strike="noStrike">
                <a:solidFill>
                  <a:srgbClr val="FFFFFF"/>
                </a:solidFill>
                <a:latin typeface="Calibri"/>
                <a:ea typeface="Calibri"/>
                <a:cs typeface="Calibri"/>
                <a:sym typeface="Calibri"/>
              </a:endParaRPr>
            </a:p>
          </p:txBody>
        </p:sp>
      </p:grpSp>
      <p:sp>
        <p:nvSpPr>
          <p:cNvPr id="474" name="Google Shape;474;p4"/>
          <p:cNvSpPr/>
          <p:nvPr/>
        </p:nvSpPr>
        <p:spPr>
          <a:xfrm>
            <a:off x="1037516" y="1618871"/>
            <a:ext cx="3534978" cy="2803226"/>
          </a:xfrm>
          <a:prstGeom prst="downArrow">
            <a:avLst>
              <a:gd fmla="val 70119" name="adj1"/>
              <a:gd fmla="val 50000" name="adj2"/>
            </a:avLst>
          </a:prstGeom>
          <a:solidFill>
            <a:srgbClr val="FBE8D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Arial"/>
              <a:buNone/>
            </a:pPr>
            <a:r>
              <a:t/>
            </a:r>
            <a:endParaRPr b="0" i="0" sz="1800" u="none" cap="none" strike="noStrike">
              <a:solidFill>
                <a:srgbClr val="FFFFFF"/>
              </a:solidFill>
              <a:latin typeface="Arial"/>
              <a:ea typeface="Arial"/>
              <a:cs typeface="Arial"/>
              <a:sym typeface="Arial"/>
            </a:endParaRPr>
          </a:p>
        </p:txBody>
      </p:sp>
      <p:sp>
        <p:nvSpPr>
          <p:cNvPr id="475" name="Google Shape;475;p4"/>
          <p:cNvSpPr txBox="1"/>
          <p:nvPr/>
        </p:nvSpPr>
        <p:spPr>
          <a:xfrm>
            <a:off x="4819179" y="3876236"/>
            <a:ext cx="2545890" cy="830997"/>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5B6670"/>
              </a:buClr>
              <a:buSzPts val="2400"/>
              <a:buFont typeface="Arial"/>
              <a:buNone/>
            </a:pPr>
            <a:r>
              <a:rPr b="1" i="0" lang="en-US" sz="2400" u="none" cap="none" strike="noStrike">
                <a:solidFill>
                  <a:srgbClr val="5B6670"/>
                </a:solidFill>
                <a:latin typeface="Arial"/>
                <a:ea typeface="Arial"/>
                <a:cs typeface="Arial"/>
                <a:sym typeface="Arial"/>
              </a:rPr>
              <a:t>Engage </a:t>
            </a:r>
            <a:endParaRPr/>
          </a:p>
          <a:p>
            <a:pPr indent="0" lvl="0" marL="0" marR="0" rtl="0" algn="ctr">
              <a:lnSpc>
                <a:spcPct val="100000"/>
              </a:lnSpc>
              <a:spcBef>
                <a:spcPts val="0"/>
              </a:spcBef>
              <a:spcAft>
                <a:spcPts val="0"/>
              </a:spcAft>
              <a:buClr>
                <a:srgbClr val="5B6670"/>
              </a:buClr>
              <a:buSzPts val="2400"/>
              <a:buFont typeface="Arial"/>
              <a:buNone/>
            </a:pPr>
            <a:r>
              <a:rPr b="1" i="0" lang="en-US" sz="2400" u="none" cap="none" strike="noStrike">
                <a:solidFill>
                  <a:srgbClr val="5B6670"/>
                </a:solidFill>
                <a:latin typeface="Arial"/>
                <a:ea typeface="Arial"/>
                <a:cs typeface="Arial"/>
                <a:sym typeface="Arial"/>
              </a:rPr>
              <a:t>Immune System</a:t>
            </a:r>
            <a:endParaRPr/>
          </a:p>
        </p:txBody>
      </p:sp>
      <p:sp>
        <p:nvSpPr>
          <p:cNvPr id="476" name="Google Shape;476;p4"/>
          <p:cNvSpPr txBox="1"/>
          <p:nvPr/>
        </p:nvSpPr>
        <p:spPr>
          <a:xfrm>
            <a:off x="1923006" y="1121619"/>
            <a:ext cx="1840568" cy="461665"/>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5B6670"/>
              </a:buClr>
              <a:buSzPts val="2400"/>
              <a:buFont typeface="Arial"/>
              <a:buNone/>
            </a:pPr>
            <a:r>
              <a:rPr b="1" i="0" lang="en-US" sz="2400" u="none" cap="none" strike="noStrike">
                <a:solidFill>
                  <a:srgbClr val="5B6670"/>
                </a:solidFill>
                <a:latin typeface="Arial"/>
                <a:ea typeface="Arial"/>
                <a:cs typeface="Arial"/>
                <a:sym typeface="Arial"/>
              </a:rPr>
              <a:t>Inhibit HBV</a:t>
            </a:r>
            <a:endParaRPr/>
          </a:p>
        </p:txBody>
      </p:sp>
      <p:grpSp>
        <p:nvGrpSpPr>
          <p:cNvPr id="477" name="Google Shape;477;p4"/>
          <p:cNvGrpSpPr/>
          <p:nvPr/>
        </p:nvGrpSpPr>
        <p:grpSpPr>
          <a:xfrm>
            <a:off x="2553545" y="1841802"/>
            <a:ext cx="502920" cy="502920"/>
            <a:chOff x="334328" y="1827930"/>
            <a:chExt cx="502920" cy="502920"/>
          </a:xfrm>
        </p:grpSpPr>
        <p:sp>
          <p:nvSpPr>
            <p:cNvPr id="478" name="Google Shape;478;p4"/>
            <p:cNvSpPr/>
            <p:nvPr/>
          </p:nvSpPr>
          <p:spPr>
            <a:xfrm>
              <a:off x="334328" y="1827930"/>
              <a:ext cx="502920" cy="502920"/>
            </a:xfrm>
            <a:prstGeom prst="ellipse">
              <a:avLst/>
            </a:prstGeom>
            <a:noFill/>
            <a:ln cap="flat" cmpd="sng" w="19050">
              <a:solidFill>
                <a:schemeClr val="accen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Arial"/>
                <a:buNone/>
              </a:pPr>
              <a:r>
                <a:t/>
              </a:r>
              <a:endParaRPr b="0" i="0" sz="1800" u="none" cap="none" strike="noStrike">
                <a:solidFill>
                  <a:srgbClr val="FFFFFF"/>
                </a:solidFill>
                <a:latin typeface="Arial"/>
                <a:ea typeface="Arial"/>
                <a:cs typeface="Arial"/>
                <a:sym typeface="Arial"/>
              </a:endParaRPr>
            </a:p>
          </p:txBody>
        </p:sp>
        <p:grpSp>
          <p:nvGrpSpPr>
            <p:cNvPr id="479" name="Google Shape;479;p4"/>
            <p:cNvGrpSpPr/>
            <p:nvPr/>
          </p:nvGrpSpPr>
          <p:grpSpPr>
            <a:xfrm>
              <a:off x="415028" y="1896043"/>
              <a:ext cx="341521" cy="366696"/>
              <a:chOff x="415028" y="1896043"/>
              <a:chExt cx="341521" cy="366696"/>
            </a:xfrm>
          </p:grpSpPr>
          <p:sp>
            <p:nvSpPr>
              <p:cNvPr id="480" name="Google Shape;480;p4"/>
              <p:cNvSpPr/>
              <p:nvPr/>
            </p:nvSpPr>
            <p:spPr>
              <a:xfrm rot="5400000">
                <a:off x="402440" y="1908630"/>
                <a:ext cx="366696" cy="341521"/>
              </a:xfrm>
              <a:prstGeom prst="hexagon">
                <a:avLst>
                  <a:gd fmla="val 25000" name="adj"/>
                  <a:gd fmla="val 115470" name="vf"/>
                </a:avLst>
              </a:prstGeom>
              <a:noFill/>
              <a:ln cap="flat" cmpd="sng" w="19050">
                <a:solidFill>
                  <a:schemeClr val="lt2"/>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Arial"/>
                  <a:buNone/>
                </a:pPr>
                <a:r>
                  <a:t/>
                </a:r>
                <a:endParaRPr b="0" i="0" sz="1800" u="none" cap="none" strike="noStrike">
                  <a:solidFill>
                    <a:srgbClr val="FFFFFF"/>
                  </a:solidFill>
                  <a:latin typeface="Arial"/>
                  <a:ea typeface="Arial"/>
                  <a:cs typeface="Arial"/>
                  <a:sym typeface="Arial"/>
                </a:endParaRPr>
              </a:p>
            </p:txBody>
          </p:sp>
          <p:grpSp>
            <p:nvGrpSpPr>
              <p:cNvPr id="481" name="Google Shape;481;p4"/>
              <p:cNvGrpSpPr/>
              <p:nvPr/>
            </p:nvGrpSpPr>
            <p:grpSpPr>
              <a:xfrm>
                <a:off x="478014" y="1938453"/>
                <a:ext cx="215549" cy="256474"/>
                <a:chOff x="454349" y="1936048"/>
                <a:chExt cx="215549" cy="256474"/>
              </a:xfrm>
            </p:grpSpPr>
            <p:sp>
              <p:nvSpPr>
                <p:cNvPr id="482" name="Google Shape;482;p4"/>
                <p:cNvSpPr/>
                <p:nvPr/>
              </p:nvSpPr>
              <p:spPr>
                <a:xfrm>
                  <a:off x="454349" y="1985964"/>
                  <a:ext cx="215549" cy="206558"/>
                </a:xfrm>
                <a:prstGeom prst="ellipse">
                  <a:avLst/>
                </a:prstGeom>
                <a:noFill/>
                <a:ln cap="flat" cmpd="sng" w="19050">
                  <a:solidFill>
                    <a:srgbClr val="464E59"/>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Arial"/>
                    <a:buNone/>
                  </a:pPr>
                  <a:r>
                    <a:t/>
                  </a:r>
                  <a:endParaRPr b="0" i="0" sz="1800" u="none" cap="none" strike="noStrike">
                    <a:solidFill>
                      <a:srgbClr val="FFFFFF"/>
                    </a:solidFill>
                    <a:latin typeface="Arial"/>
                    <a:ea typeface="Arial"/>
                    <a:cs typeface="Arial"/>
                    <a:sym typeface="Arial"/>
                  </a:endParaRPr>
                </a:p>
              </p:txBody>
            </p:sp>
            <p:sp>
              <p:nvSpPr>
                <p:cNvPr id="483" name="Google Shape;483;p4"/>
                <p:cNvSpPr/>
                <p:nvPr/>
              </p:nvSpPr>
              <p:spPr>
                <a:xfrm>
                  <a:off x="498076" y="2025195"/>
                  <a:ext cx="128094" cy="128094"/>
                </a:xfrm>
                <a:prstGeom prst="arc">
                  <a:avLst>
                    <a:gd fmla="val 16200000" name="adj1"/>
                    <a:gd fmla="val 12004133" name="adj2"/>
                  </a:avLst>
                </a:prstGeom>
                <a:noFill/>
                <a:ln cap="flat" cmpd="sng" w="19050">
                  <a:solidFill>
                    <a:srgbClr val="444C54"/>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350"/>
                    <a:buFont typeface="Arial"/>
                    <a:buNone/>
                  </a:pPr>
                  <a:r>
                    <a:t/>
                  </a:r>
                  <a:endParaRPr b="0" i="0" sz="1350" u="none" cap="none" strike="noStrike">
                    <a:solidFill>
                      <a:srgbClr val="5B6670"/>
                    </a:solidFill>
                    <a:latin typeface="Arial"/>
                    <a:ea typeface="Arial"/>
                    <a:cs typeface="Arial"/>
                    <a:sym typeface="Arial"/>
                  </a:endParaRPr>
                </a:p>
              </p:txBody>
            </p:sp>
            <p:sp>
              <p:nvSpPr>
                <p:cNvPr id="484" name="Google Shape;484;p4"/>
                <p:cNvSpPr/>
                <p:nvPr/>
              </p:nvSpPr>
              <p:spPr>
                <a:xfrm>
                  <a:off x="562124" y="1936048"/>
                  <a:ext cx="76569" cy="73290"/>
                </a:xfrm>
                <a:prstGeom prst="ellipse">
                  <a:avLst/>
                </a:prstGeom>
                <a:solidFill>
                  <a:srgbClr val="464E59"/>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Arial"/>
                    <a:buNone/>
                  </a:pPr>
                  <a:r>
                    <a:t/>
                  </a:r>
                  <a:endParaRPr b="0" i="0" sz="1800" u="none" cap="none" strike="noStrike">
                    <a:solidFill>
                      <a:srgbClr val="FFFFFF"/>
                    </a:solidFill>
                    <a:latin typeface="Arial"/>
                    <a:ea typeface="Arial"/>
                    <a:cs typeface="Arial"/>
                    <a:sym typeface="Arial"/>
                  </a:endParaRPr>
                </a:p>
              </p:txBody>
            </p:sp>
          </p:grpSp>
        </p:grpSp>
      </p:grpSp>
      <p:grpSp>
        <p:nvGrpSpPr>
          <p:cNvPr id="485" name="Google Shape;485;p4"/>
          <p:cNvGrpSpPr/>
          <p:nvPr/>
        </p:nvGrpSpPr>
        <p:grpSpPr>
          <a:xfrm>
            <a:off x="2130505" y="2533548"/>
            <a:ext cx="1349001" cy="494537"/>
            <a:chOff x="2088774" y="2533548"/>
            <a:chExt cx="1349001" cy="494537"/>
          </a:xfrm>
        </p:grpSpPr>
        <p:grpSp>
          <p:nvGrpSpPr>
            <p:cNvPr id="486" name="Google Shape;486;p4"/>
            <p:cNvGrpSpPr/>
            <p:nvPr/>
          </p:nvGrpSpPr>
          <p:grpSpPr>
            <a:xfrm>
              <a:off x="2787939" y="2689531"/>
              <a:ext cx="416780" cy="338554"/>
              <a:chOff x="7601158" y="1605421"/>
              <a:chExt cx="416780" cy="338554"/>
            </a:xfrm>
          </p:grpSpPr>
          <p:sp>
            <p:nvSpPr>
              <p:cNvPr id="487" name="Google Shape;487;p4"/>
              <p:cNvSpPr/>
              <p:nvPr/>
            </p:nvSpPr>
            <p:spPr>
              <a:xfrm>
                <a:off x="7727119" y="1706033"/>
                <a:ext cx="164858" cy="164858"/>
              </a:xfrm>
              <a:prstGeom prst="ellipse">
                <a:avLst/>
              </a:prstGeom>
              <a:noFill/>
              <a:ln cap="flat" cmpd="sng" w="19050">
                <a:solidFill>
                  <a:schemeClr val="accen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Arial"/>
                  <a:buNone/>
                </a:pPr>
                <a:r>
                  <a:t/>
                </a:r>
                <a:endParaRPr b="0" i="0" sz="1800" u="none" cap="none" strike="noStrike">
                  <a:solidFill>
                    <a:srgbClr val="FFFFFF"/>
                  </a:solidFill>
                  <a:latin typeface="Arial"/>
                  <a:ea typeface="Arial"/>
                  <a:cs typeface="Arial"/>
                  <a:sym typeface="Arial"/>
                </a:endParaRPr>
              </a:p>
            </p:txBody>
          </p:sp>
          <p:sp>
            <p:nvSpPr>
              <p:cNvPr id="488" name="Google Shape;488;p4"/>
              <p:cNvSpPr txBox="1"/>
              <p:nvPr/>
            </p:nvSpPr>
            <p:spPr>
              <a:xfrm>
                <a:off x="7601158" y="1605421"/>
                <a:ext cx="416780" cy="338554"/>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430031"/>
                  </a:buClr>
                  <a:buSzPts val="1600"/>
                  <a:buFont typeface="Arial"/>
                  <a:buNone/>
                </a:pPr>
                <a:r>
                  <a:rPr b="1" i="0" lang="en-US" sz="1600" u="none" cap="none" strike="noStrike">
                    <a:solidFill>
                      <a:srgbClr val="430031"/>
                    </a:solidFill>
                    <a:latin typeface="Arial"/>
                    <a:ea typeface="Arial"/>
                    <a:cs typeface="Arial"/>
                    <a:sym typeface="Arial"/>
                  </a:rPr>
                  <a:t>s</a:t>
                </a:r>
                <a:endParaRPr/>
              </a:p>
            </p:txBody>
          </p:sp>
        </p:grpSp>
        <p:grpSp>
          <p:nvGrpSpPr>
            <p:cNvPr id="489" name="Google Shape;489;p4"/>
            <p:cNvGrpSpPr/>
            <p:nvPr/>
          </p:nvGrpSpPr>
          <p:grpSpPr>
            <a:xfrm>
              <a:off x="2321829" y="2689531"/>
              <a:ext cx="416780" cy="338554"/>
              <a:chOff x="7601158" y="1605421"/>
              <a:chExt cx="416780" cy="338554"/>
            </a:xfrm>
          </p:grpSpPr>
          <p:sp>
            <p:nvSpPr>
              <p:cNvPr id="490" name="Google Shape;490;p4"/>
              <p:cNvSpPr/>
              <p:nvPr/>
            </p:nvSpPr>
            <p:spPr>
              <a:xfrm>
                <a:off x="7727119" y="1706033"/>
                <a:ext cx="164858" cy="164858"/>
              </a:xfrm>
              <a:prstGeom prst="ellipse">
                <a:avLst/>
              </a:prstGeom>
              <a:noFill/>
              <a:ln cap="flat" cmpd="sng" w="19050">
                <a:solidFill>
                  <a:schemeClr val="accen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Arial"/>
                  <a:buNone/>
                </a:pPr>
                <a:r>
                  <a:t/>
                </a:r>
                <a:endParaRPr b="0" i="0" sz="1800" u="none" cap="none" strike="noStrike">
                  <a:solidFill>
                    <a:srgbClr val="FFFFFF"/>
                  </a:solidFill>
                  <a:latin typeface="Arial"/>
                  <a:ea typeface="Arial"/>
                  <a:cs typeface="Arial"/>
                  <a:sym typeface="Arial"/>
                </a:endParaRPr>
              </a:p>
            </p:txBody>
          </p:sp>
          <p:sp>
            <p:nvSpPr>
              <p:cNvPr id="491" name="Google Shape;491;p4"/>
              <p:cNvSpPr txBox="1"/>
              <p:nvPr/>
            </p:nvSpPr>
            <p:spPr>
              <a:xfrm>
                <a:off x="7601158" y="1605421"/>
                <a:ext cx="416780" cy="338554"/>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430031"/>
                  </a:buClr>
                  <a:buSzPts val="1600"/>
                  <a:buFont typeface="Arial"/>
                  <a:buNone/>
                </a:pPr>
                <a:r>
                  <a:rPr b="1" i="0" lang="en-US" sz="1600" u="none" cap="none" strike="noStrike">
                    <a:solidFill>
                      <a:srgbClr val="430031"/>
                    </a:solidFill>
                    <a:latin typeface="Arial"/>
                    <a:ea typeface="Arial"/>
                    <a:cs typeface="Arial"/>
                    <a:sym typeface="Arial"/>
                  </a:rPr>
                  <a:t>s</a:t>
                </a:r>
                <a:endParaRPr/>
              </a:p>
            </p:txBody>
          </p:sp>
        </p:grpSp>
        <p:grpSp>
          <p:nvGrpSpPr>
            <p:cNvPr id="492" name="Google Shape;492;p4"/>
            <p:cNvGrpSpPr/>
            <p:nvPr/>
          </p:nvGrpSpPr>
          <p:grpSpPr>
            <a:xfrm>
              <a:off x="2554884" y="2533548"/>
              <a:ext cx="416780" cy="338554"/>
              <a:chOff x="7601158" y="1605421"/>
              <a:chExt cx="416780" cy="338554"/>
            </a:xfrm>
          </p:grpSpPr>
          <p:sp>
            <p:nvSpPr>
              <p:cNvPr id="493" name="Google Shape;493;p4"/>
              <p:cNvSpPr/>
              <p:nvPr/>
            </p:nvSpPr>
            <p:spPr>
              <a:xfrm>
                <a:off x="7727119" y="1706033"/>
                <a:ext cx="164858" cy="164858"/>
              </a:xfrm>
              <a:prstGeom prst="ellipse">
                <a:avLst/>
              </a:prstGeom>
              <a:noFill/>
              <a:ln cap="flat" cmpd="sng" w="19050">
                <a:solidFill>
                  <a:schemeClr val="accen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Arial"/>
                  <a:buNone/>
                </a:pPr>
                <a:r>
                  <a:t/>
                </a:r>
                <a:endParaRPr b="0" i="0" sz="1800" u="none" cap="none" strike="noStrike">
                  <a:solidFill>
                    <a:srgbClr val="FFFFFF"/>
                  </a:solidFill>
                  <a:latin typeface="Arial"/>
                  <a:ea typeface="Arial"/>
                  <a:cs typeface="Arial"/>
                  <a:sym typeface="Arial"/>
                </a:endParaRPr>
              </a:p>
            </p:txBody>
          </p:sp>
          <p:sp>
            <p:nvSpPr>
              <p:cNvPr id="494" name="Google Shape;494;p4"/>
              <p:cNvSpPr txBox="1"/>
              <p:nvPr/>
            </p:nvSpPr>
            <p:spPr>
              <a:xfrm>
                <a:off x="7601158" y="1605421"/>
                <a:ext cx="416780" cy="338554"/>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430031"/>
                  </a:buClr>
                  <a:buSzPts val="1600"/>
                  <a:buFont typeface="Arial"/>
                  <a:buNone/>
                </a:pPr>
                <a:r>
                  <a:rPr b="1" i="0" lang="en-US" sz="1600" u="none" cap="none" strike="noStrike">
                    <a:solidFill>
                      <a:srgbClr val="430031"/>
                    </a:solidFill>
                    <a:latin typeface="Arial"/>
                    <a:ea typeface="Arial"/>
                    <a:cs typeface="Arial"/>
                    <a:sym typeface="Arial"/>
                  </a:rPr>
                  <a:t>s</a:t>
                </a:r>
                <a:endParaRPr/>
              </a:p>
            </p:txBody>
          </p:sp>
        </p:grpSp>
        <p:grpSp>
          <p:nvGrpSpPr>
            <p:cNvPr id="495" name="Google Shape;495;p4"/>
            <p:cNvGrpSpPr/>
            <p:nvPr/>
          </p:nvGrpSpPr>
          <p:grpSpPr>
            <a:xfrm>
              <a:off x="2088774" y="2533548"/>
              <a:ext cx="416780" cy="338554"/>
              <a:chOff x="7601158" y="1605421"/>
              <a:chExt cx="416780" cy="338554"/>
            </a:xfrm>
          </p:grpSpPr>
          <p:sp>
            <p:nvSpPr>
              <p:cNvPr id="496" name="Google Shape;496;p4"/>
              <p:cNvSpPr/>
              <p:nvPr/>
            </p:nvSpPr>
            <p:spPr>
              <a:xfrm>
                <a:off x="7727119" y="1706033"/>
                <a:ext cx="164858" cy="164858"/>
              </a:xfrm>
              <a:prstGeom prst="ellipse">
                <a:avLst/>
              </a:prstGeom>
              <a:noFill/>
              <a:ln cap="flat" cmpd="sng" w="19050">
                <a:solidFill>
                  <a:schemeClr val="accen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Arial"/>
                  <a:buNone/>
                </a:pPr>
                <a:r>
                  <a:t/>
                </a:r>
                <a:endParaRPr b="0" i="0" sz="1800" u="none" cap="none" strike="noStrike">
                  <a:solidFill>
                    <a:srgbClr val="FFFFFF"/>
                  </a:solidFill>
                  <a:latin typeface="Arial"/>
                  <a:ea typeface="Arial"/>
                  <a:cs typeface="Arial"/>
                  <a:sym typeface="Arial"/>
                </a:endParaRPr>
              </a:p>
            </p:txBody>
          </p:sp>
          <p:sp>
            <p:nvSpPr>
              <p:cNvPr id="497" name="Google Shape;497;p4"/>
              <p:cNvSpPr txBox="1"/>
              <p:nvPr/>
            </p:nvSpPr>
            <p:spPr>
              <a:xfrm>
                <a:off x="7601158" y="1605421"/>
                <a:ext cx="416780" cy="338554"/>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430031"/>
                  </a:buClr>
                  <a:buSzPts val="1600"/>
                  <a:buFont typeface="Arial"/>
                  <a:buNone/>
                </a:pPr>
                <a:r>
                  <a:rPr b="1" i="0" lang="en-US" sz="1600" u="none" cap="none" strike="noStrike">
                    <a:solidFill>
                      <a:srgbClr val="430031"/>
                    </a:solidFill>
                    <a:latin typeface="Arial"/>
                    <a:ea typeface="Arial"/>
                    <a:cs typeface="Arial"/>
                    <a:sym typeface="Arial"/>
                  </a:rPr>
                  <a:t>s</a:t>
                </a:r>
                <a:endParaRPr/>
              </a:p>
            </p:txBody>
          </p:sp>
        </p:grpSp>
        <p:grpSp>
          <p:nvGrpSpPr>
            <p:cNvPr id="498" name="Google Shape;498;p4"/>
            <p:cNvGrpSpPr/>
            <p:nvPr/>
          </p:nvGrpSpPr>
          <p:grpSpPr>
            <a:xfrm>
              <a:off x="3020995" y="2533548"/>
              <a:ext cx="416780" cy="338554"/>
              <a:chOff x="7601158" y="1605421"/>
              <a:chExt cx="416780" cy="338554"/>
            </a:xfrm>
          </p:grpSpPr>
          <p:sp>
            <p:nvSpPr>
              <p:cNvPr id="499" name="Google Shape;499;p4"/>
              <p:cNvSpPr/>
              <p:nvPr/>
            </p:nvSpPr>
            <p:spPr>
              <a:xfrm>
                <a:off x="7727119" y="1706033"/>
                <a:ext cx="164858" cy="164858"/>
              </a:xfrm>
              <a:prstGeom prst="ellipse">
                <a:avLst/>
              </a:prstGeom>
              <a:noFill/>
              <a:ln cap="flat" cmpd="sng" w="19050">
                <a:solidFill>
                  <a:schemeClr val="accen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Arial"/>
                  <a:buNone/>
                </a:pPr>
                <a:r>
                  <a:t/>
                </a:r>
                <a:endParaRPr b="0" i="0" sz="1800" u="none" cap="none" strike="noStrike">
                  <a:solidFill>
                    <a:srgbClr val="FFFFFF"/>
                  </a:solidFill>
                  <a:latin typeface="Arial"/>
                  <a:ea typeface="Arial"/>
                  <a:cs typeface="Arial"/>
                  <a:sym typeface="Arial"/>
                </a:endParaRPr>
              </a:p>
            </p:txBody>
          </p:sp>
          <p:sp>
            <p:nvSpPr>
              <p:cNvPr id="500" name="Google Shape;500;p4"/>
              <p:cNvSpPr txBox="1"/>
              <p:nvPr/>
            </p:nvSpPr>
            <p:spPr>
              <a:xfrm>
                <a:off x="7601158" y="1605421"/>
                <a:ext cx="416780" cy="338554"/>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430031"/>
                  </a:buClr>
                  <a:buSzPts val="1600"/>
                  <a:buFont typeface="Arial"/>
                  <a:buNone/>
                </a:pPr>
                <a:r>
                  <a:rPr b="1" i="0" lang="en-US" sz="1600" u="none" cap="none" strike="noStrike">
                    <a:solidFill>
                      <a:srgbClr val="430031"/>
                    </a:solidFill>
                    <a:latin typeface="Arial"/>
                    <a:ea typeface="Arial"/>
                    <a:cs typeface="Arial"/>
                    <a:sym typeface="Arial"/>
                  </a:rPr>
                  <a:t>s</a:t>
                </a:r>
                <a:endParaRPr/>
              </a:p>
            </p:txBody>
          </p:sp>
        </p:grpSp>
      </p:grpSp>
      <p:pic>
        <p:nvPicPr>
          <p:cNvPr id="501" name="Google Shape;501;p4"/>
          <p:cNvPicPr preferRelativeResize="0"/>
          <p:nvPr/>
        </p:nvPicPr>
        <p:blipFill rotWithShape="1">
          <a:blip r:embed="rId3">
            <a:alphaModFix/>
          </a:blip>
          <a:srcRect b="0" l="0" r="0" t="0"/>
          <a:stretch/>
        </p:blipFill>
        <p:spPr>
          <a:xfrm rot="5400000">
            <a:off x="2566629" y="3033294"/>
            <a:ext cx="476753" cy="1047046"/>
          </a:xfrm>
          <a:prstGeom prst="rect">
            <a:avLst/>
          </a:prstGeom>
          <a:noFill/>
          <a:ln>
            <a:noFill/>
          </a:ln>
        </p:spPr>
      </p:pic>
      <p:sp>
        <p:nvSpPr>
          <p:cNvPr id="502" name="Google Shape;502;p4"/>
          <p:cNvSpPr txBox="1"/>
          <p:nvPr/>
        </p:nvSpPr>
        <p:spPr>
          <a:xfrm>
            <a:off x="8797423" y="4913066"/>
            <a:ext cx="367464" cy="273844"/>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700"/>
              <a:buFont typeface="Arial"/>
              <a:buNone/>
            </a:pPr>
            <a:fld id="{00000000-1234-1234-1234-123412341234}" type="slidenum">
              <a:rPr b="0" i="0" lang="en-US" sz="700" u="none" cap="none" strike="noStrike">
                <a:solidFill>
                  <a:srgbClr val="FFFFFF"/>
                </a:solidFill>
                <a:latin typeface="Arial"/>
                <a:ea typeface="Arial"/>
                <a:cs typeface="Arial"/>
                <a:sym typeface="Arial"/>
              </a:rPr>
              <a:t>‹#›</a:t>
            </a:fld>
            <a:endParaRPr b="0" i="0" sz="700" u="none" cap="none" strike="noStrike">
              <a:solidFill>
                <a:srgbClr val="FFFFFF"/>
              </a:solidFill>
              <a:latin typeface="Arial"/>
              <a:ea typeface="Arial"/>
              <a:cs typeface="Arial"/>
              <a:sym typeface="Arial"/>
            </a:endParaRPr>
          </a:p>
        </p:txBody>
      </p:sp>
      <p:grpSp>
        <p:nvGrpSpPr>
          <p:cNvPr id="503" name="Google Shape;503;p4"/>
          <p:cNvGrpSpPr/>
          <p:nvPr/>
        </p:nvGrpSpPr>
        <p:grpSpPr>
          <a:xfrm>
            <a:off x="265017" y="2098122"/>
            <a:ext cx="2122542" cy="1424114"/>
            <a:chOff x="265017" y="2098122"/>
            <a:chExt cx="2122542" cy="1424114"/>
          </a:xfrm>
        </p:grpSpPr>
        <p:sp>
          <p:nvSpPr>
            <p:cNvPr id="504" name="Google Shape;504;p4"/>
            <p:cNvSpPr txBox="1"/>
            <p:nvPr/>
          </p:nvSpPr>
          <p:spPr>
            <a:xfrm>
              <a:off x="265017" y="2248584"/>
              <a:ext cx="1236236" cy="646331"/>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i="0" lang="en-US" sz="1800" u="none" cap="none" strike="noStrike">
                  <a:solidFill>
                    <a:schemeClr val="lt2"/>
                  </a:solidFill>
                  <a:latin typeface="Arial"/>
                  <a:ea typeface="Arial"/>
                  <a:cs typeface="Arial"/>
                  <a:sym typeface="Arial"/>
                </a:rPr>
                <a:t>Core </a:t>
              </a:r>
              <a:endParaRPr/>
            </a:p>
            <a:p>
              <a:pPr indent="0" lvl="0" marL="0" marR="0" rtl="0" algn="ctr">
                <a:spcBef>
                  <a:spcPts val="0"/>
                </a:spcBef>
                <a:spcAft>
                  <a:spcPts val="0"/>
                </a:spcAft>
                <a:buNone/>
              </a:pPr>
              <a:r>
                <a:rPr b="1" i="0" lang="en-US" sz="1800" u="none" cap="none" strike="noStrike">
                  <a:solidFill>
                    <a:schemeClr val="lt2"/>
                  </a:solidFill>
                  <a:latin typeface="Arial"/>
                  <a:ea typeface="Arial"/>
                  <a:cs typeface="Arial"/>
                  <a:sym typeface="Arial"/>
                </a:rPr>
                <a:t>Inhibitors</a:t>
              </a:r>
              <a:endParaRPr/>
            </a:p>
          </p:txBody>
        </p:sp>
        <p:grpSp>
          <p:nvGrpSpPr>
            <p:cNvPr id="505" name="Google Shape;505;p4"/>
            <p:cNvGrpSpPr/>
            <p:nvPr/>
          </p:nvGrpSpPr>
          <p:grpSpPr>
            <a:xfrm rot="2374079">
              <a:off x="1336336" y="3006958"/>
              <a:ext cx="1029970" cy="92658"/>
              <a:chOff x="1133928" y="4614575"/>
              <a:chExt cx="1029970" cy="92658"/>
            </a:xfrm>
          </p:grpSpPr>
          <p:cxnSp>
            <p:nvCxnSpPr>
              <p:cNvPr id="506" name="Google Shape;506;p4"/>
              <p:cNvCxnSpPr/>
              <p:nvPr/>
            </p:nvCxnSpPr>
            <p:spPr>
              <a:xfrm>
                <a:off x="1133928" y="4660904"/>
                <a:ext cx="1029276" cy="0"/>
              </a:xfrm>
              <a:prstGeom prst="straightConnector1">
                <a:avLst/>
              </a:prstGeom>
              <a:noFill/>
              <a:ln cap="flat" cmpd="sng" w="19050">
                <a:solidFill>
                  <a:schemeClr val="lt2"/>
                </a:solidFill>
                <a:prstDash val="solid"/>
                <a:round/>
                <a:headEnd len="sm" w="sm" type="none"/>
                <a:tailEnd len="sm" w="sm" type="none"/>
              </a:ln>
            </p:spPr>
          </p:cxnSp>
          <p:cxnSp>
            <p:nvCxnSpPr>
              <p:cNvPr id="507" name="Google Shape;507;p4"/>
              <p:cNvCxnSpPr/>
              <p:nvPr/>
            </p:nvCxnSpPr>
            <p:spPr>
              <a:xfrm>
                <a:off x="2163898" y="4614575"/>
                <a:ext cx="0" cy="92658"/>
              </a:xfrm>
              <a:prstGeom prst="straightConnector1">
                <a:avLst/>
              </a:prstGeom>
              <a:noFill/>
              <a:ln cap="flat" cmpd="sng" w="19050">
                <a:solidFill>
                  <a:schemeClr val="lt2"/>
                </a:solidFill>
                <a:prstDash val="solid"/>
                <a:round/>
                <a:headEnd len="sm" w="sm" type="none"/>
                <a:tailEnd len="sm" w="sm" type="none"/>
              </a:ln>
            </p:spPr>
          </p:cxnSp>
        </p:grpSp>
        <p:sp>
          <p:nvSpPr>
            <p:cNvPr id="508" name="Google Shape;508;p4"/>
            <p:cNvSpPr txBox="1"/>
            <p:nvPr/>
          </p:nvSpPr>
          <p:spPr>
            <a:xfrm rot="2379743">
              <a:off x="1490717" y="3056651"/>
              <a:ext cx="776175" cy="246221"/>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i="0" lang="en-US" sz="1000" u="none" cap="none" strike="noStrike">
                  <a:solidFill>
                    <a:schemeClr val="lt2"/>
                  </a:solidFill>
                  <a:latin typeface="Arial"/>
                  <a:ea typeface="Arial"/>
                  <a:cs typeface="Arial"/>
                  <a:sym typeface="Arial"/>
                </a:rPr>
                <a:t>formation</a:t>
              </a:r>
              <a:endParaRPr/>
            </a:p>
          </p:txBody>
        </p:sp>
        <p:grpSp>
          <p:nvGrpSpPr>
            <p:cNvPr id="509" name="Google Shape;509;p4"/>
            <p:cNvGrpSpPr/>
            <p:nvPr/>
          </p:nvGrpSpPr>
          <p:grpSpPr>
            <a:xfrm flipH="1" rot="9044458">
              <a:off x="1400648" y="2429244"/>
              <a:ext cx="1029970" cy="92658"/>
              <a:chOff x="1133928" y="4614575"/>
              <a:chExt cx="1029970" cy="92658"/>
            </a:xfrm>
          </p:grpSpPr>
          <p:cxnSp>
            <p:nvCxnSpPr>
              <p:cNvPr id="510" name="Google Shape;510;p4"/>
              <p:cNvCxnSpPr/>
              <p:nvPr/>
            </p:nvCxnSpPr>
            <p:spPr>
              <a:xfrm>
                <a:off x="1133928" y="4660904"/>
                <a:ext cx="1029276" cy="0"/>
              </a:xfrm>
              <a:prstGeom prst="straightConnector1">
                <a:avLst/>
              </a:prstGeom>
              <a:noFill/>
              <a:ln cap="flat" cmpd="sng" w="19050">
                <a:solidFill>
                  <a:schemeClr val="lt2"/>
                </a:solidFill>
                <a:prstDash val="solid"/>
                <a:round/>
                <a:headEnd len="sm" w="sm" type="none"/>
                <a:tailEnd len="sm" w="sm" type="none"/>
              </a:ln>
            </p:spPr>
          </p:cxnSp>
          <p:cxnSp>
            <p:nvCxnSpPr>
              <p:cNvPr id="511" name="Google Shape;511;p4"/>
              <p:cNvCxnSpPr/>
              <p:nvPr/>
            </p:nvCxnSpPr>
            <p:spPr>
              <a:xfrm>
                <a:off x="2163898" y="4614575"/>
                <a:ext cx="0" cy="92658"/>
              </a:xfrm>
              <a:prstGeom prst="straightConnector1">
                <a:avLst/>
              </a:prstGeom>
              <a:noFill/>
              <a:ln cap="flat" cmpd="sng" w="19050">
                <a:solidFill>
                  <a:schemeClr val="lt2"/>
                </a:solidFill>
                <a:prstDash val="solid"/>
                <a:round/>
                <a:headEnd len="sm" w="sm" type="none"/>
                <a:tailEnd len="sm" w="sm" type="none"/>
              </a:ln>
            </p:spPr>
          </p:cxnSp>
        </p:grpSp>
        <p:sp>
          <p:nvSpPr>
            <p:cNvPr id="512" name="Google Shape;512;p4"/>
            <p:cNvSpPr txBox="1"/>
            <p:nvPr/>
          </p:nvSpPr>
          <p:spPr>
            <a:xfrm rot="-1836254">
              <a:off x="1479363" y="2275694"/>
              <a:ext cx="764953" cy="246221"/>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i="0" lang="en-US" sz="1000" u="none" cap="none" strike="noStrike">
                  <a:solidFill>
                    <a:schemeClr val="lt2"/>
                  </a:solidFill>
                  <a:latin typeface="Arial"/>
                  <a:ea typeface="Arial"/>
                  <a:cs typeface="Arial"/>
                  <a:sym typeface="Arial"/>
                </a:rPr>
                <a:t>assembly</a:t>
              </a:r>
              <a:endParaRPr/>
            </a:p>
          </p:txBody>
        </p:sp>
      </p:gr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503"/>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17" name="Shape 517"/>
        <p:cNvGrpSpPr/>
        <p:nvPr/>
      </p:nvGrpSpPr>
      <p:grpSpPr>
        <a:xfrm>
          <a:off x="0" y="0"/>
          <a:ext cx="0" cy="0"/>
          <a:chOff x="0" y="0"/>
          <a:chExt cx="0" cy="0"/>
        </a:xfrm>
      </p:grpSpPr>
      <p:sp>
        <p:nvSpPr>
          <p:cNvPr id="518" name="Google Shape;518;p5"/>
          <p:cNvSpPr/>
          <p:nvPr/>
        </p:nvSpPr>
        <p:spPr>
          <a:xfrm>
            <a:off x="208288" y="3995660"/>
            <a:ext cx="8701740" cy="866226"/>
          </a:xfrm>
          <a:prstGeom prst="round2SameRect">
            <a:avLst>
              <a:gd fmla="val 4101" name="adj1"/>
              <a:gd fmla="val 0" name="adj2"/>
            </a:avLst>
          </a:prstGeom>
          <a:gradFill>
            <a:gsLst>
              <a:gs pos="0">
                <a:srgbClr val="DCE0E3">
                  <a:alpha val="32156"/>
                </a:srgbClr>
              </a:gs>
              <a:gs pos="100000">
                <a:srgbClr val="FFFFFF">
                  <a:alpha val="0"/>
                </a:srgbClr>
              </a:gs>
            </a:gsLst>
            <a:lin ang="5400000" scaled="0"/>
          </a:grad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100"/>
              <a:buFont typeface="Arial"/>
              <a:buNone/>
            </a:pPr>
            <a:r>
              <a:t/>
            </a:r>
            <a:endParaRPr b="1" i="0" sz="1100" u="none" cap="none" strike="noStrike">
              <a:solidFill>
                <a:srgbClr val="5B6670"/>
              </a:solidFill>
              <a:latin typeface="Arial"/>
              <a:ea typeface="Arial"/>
              <a:cs typeface="Arial"/>
              <a:sym typeface="Arial"/>
            </a:endParaRPr>
          </a:p>
        </p:txBody>
      </p:sp>
      <p:sp>
        <p:nvSpPr>
          <p:cNvPr id="519" name="Google Shape;519;p5"/>
          <p:cNvSpPr txBox="1"/>
          <p:nvPr>
            <p:ph idx="1" type="body"/>
          </p:nvPr>
        </p:nvSpPr>
        <p:spPr>
          <a:xfrm>
            <a:off x="233972" y="3960385"/>
            <a:ext cx="8716444" cy="781246"/>
          </a:xfrm>
          <a:prstGeom prst="rect">
            <a:avLst/>
          </a:prstGeom>
          <a:noFill/>
          <a:ln>
            <a:noFill/>
          </a:ln>
        </p:spPr>
        <p:txBody>
          <a:bodyPr anchorCtr="0" anchor="t" bIns="45700" lIns="91425" spcFirstLastPara="1" rIns="91425" wrap="square" tIns="45700">
            <a:noAutofit/>
          </a:bodyPr>
          <a:lstStyle/>
          <a:p>
            <a:pPr indent="-171446" lvl="0" marL="171446" rtl="0" algn="l">
              <a:spcBef>
                <a:spcPts val="0"/>
              </a:spcBef>
              <a:spcAft>
                <a:spcPts val="0"/>
              </a:spcAft>
              <a:buSzPts val="1400"/>
              <a:buChar char="•"/>
            </a:pPr>
            <a:r>
              <a:rPr lang="en-US" sz="1400"/>
              <a:t>Potent activity against both viral replication (     ) </a:t>
            </a:r>
            <a:r>
              <a:rPr b="1" lang="en-US" sz="1400"/>
              <a:t>and</a:t>
            </a:r>
            <a:r>
              <a:rPr lang="en-US" sz="1400"/>
              <a:t> cccDNA formation </a:t>
            </a:r>
            <a:r>
              <a:rPr lang="en-US" sz="1600"/>
              <a:t>(</a:t>
            </a:r>
            <a:r>
              <a:rPr lang="en-US" sz="1400"/>
              <a:t>     </a:t>
            </a:r>
            <a:r>
              <a:rPr lang="en-US" sz="1600"/>
              <a:t>,</a:t>
            </a:r>
            <a:r>
              <a:rPr lang="en-US" sz="1400"/>
              <a:t>     </a:t>
            </a:r>
            <a:r>
              <a:rPr lang="en-US" sz="1600"/>
              <a:t>)</a:t>
            </a:r>
            <a:r>
              <a:rPr lang="en-US" sz="1400"/>
              <a:t> may be crucial for optimal patient responses</a:t>
            </a:r>
            <a:endParaRPr/>
          </a:p>
          <a:p>
            <a:pPr indent="-171446" lvl="0" marL="171446" rtl="0" algn="l">
              <a:spcBef>
                <a:spcPts val="600"/>
              </a:spcBef>
              <a:spcAft>
                <a:spcPts val="0"/>
              </a:spcAft>
              <a:buSzPts val="1400"/>
              <a:buChar char="•"/>
            </a:pPr>
            <a:r>
              <a:rPr lang="en-US" sz="1400"/>
              <a:t>Next-generation core inhibitors are more potent against cccDNA formation than the first generation</a:t>
            </a:r>
            <a:endParaRPr/>
          </a:p>
          <a:p>
            <a:pPr indent="-82546" lvl="0" marL="171446" rtl="0" algn="l">
              <a:spcBef>
                <a:spcPts val="600"/>
              </a:spcBef>
              <a:spcAft>
                <a:spcPts val="0"/>
              </a:spcAft>
              <a:buClr>
                <a:srgbClr val="870064"/>
              </a:buClr>
              <a:buSzPts val="1400"/>
              <a:buNone/>
            </a:pPr>
            <a:r>
              <a:t/>
            </a:r>
            <a:endParaRPr sz="1400"/>
          </a:p>
        </p:txBody>
      </p:sp>
      <p:sp>
        <p:nvSpPr>
          <p:cNvPr id="520" name="Google Shape;520;p5"/>
          <p:cNvSpPr/>
          <p:nvPr/>
        </p:nvSpPr>
        <p:spPr>
          <a:xfrm>
            <a:off x="3967866" y="4048559"/>
            <a:ext cx="212560" cy="208634"/>
          </a:xfrm>
          <a:prstGeom prst="ellipse">
            <a:avLst/>
          </a:prstGeom>
          <a:solidFill>
            <a:schemeClr val="lt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1400"/>
              <a:buFont typeface="Arial"/>
              <a:buNone/>
            </a:pPr>
            <a:r>
              <a:rPr b="1" i="0" lang="en-US" sz="1400" u="none" cap="none" strike="noStrike">
                <a:solidFill>
                  <a:srgbClr val="FFFFFF"/>
                </a:solidFill>
                <a:latin typeface="Arial"/>
                <a:ea typeface="Arial"/>
                <a:cs typeface="Arial"/>
                <a:sym typeface="Arial"/>
              </a:rPr>
              <a:t>1</a:t>
            </a:r>
            <a:endParaRPr/>
          </a:p>
        </p:txBody>
      </p:sp>
      <p:sp>
        <p:nvSpPr>
          <p:cNvPr id="521" name="Google Shape;521;p5"/>
          <p:cNvSpPr/>
          <p:nvPr/>
        </p:nvSpPr>
        <p:spPr>
          <a:xfrm>
            <a:off x="6230070" y="4035859"/>
            <a:ext cx="212560" cy="208634"/>
          </a:xfrm>
          <a:prstGeom prst="ellipse">
            <a:avLst/>
          </a:prstGeom>
          <a:solidFill>
            <a:schemeClr val="lt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1400"/>
              <a:buFont typeface="Arial"/>
              <a:buNone/>
            </a:pPr>
            <a:r>
              <a:rPr b="1" i="0" lang="en-US" sz="1400" u="none" cap="none" strike="noStrike">
                <a:solidFill>
                  <a:srgbClr val="FFFFFF"/>
                </a:solidFill>
                <a:latin typeface="Arial"/>
                <a:ea typeface="Arial"/>
                <a:cs typeface="Arial"/>
                <a:sym typeface="Arial"/>
              </a:rPr>
              <a:t>2</a:t>
            </a:r>
            <a:endParaRPr/>
          </a:p>
        </p:txBody>
      </p:sp>
      <p:sp>
        <p:nvSpPr>
          <p:cNvPr id="522" name="Google Shape;522;p5"/>
          <p:cNvSpPr/>
          <p:nvPr/>
        </p:nvSpPr>
        <p:spPr>
          <a:xfrm>
            <a:off x="6512705" y="4035859"/>
            <a:ext cx="212560" cy="208634"/>
          </a:xfrm>
          <a:prstGeom prst="ellipse">
            <a:avLst/>
          </a:prstGeom>
          <a:solidFill>
            <a:schemeClr val="lt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1400"/>
              <a:buFont typeface="Arial"/>
              <a:buNone/>
            </a:pPr>
            <a:r>
              <a:rPr b="1" i="0" lang="en-US" sz="1400" u="none" cap="none" strike="noStrike">
                <a:solidFill>
                  <a:srgbClr val="FFFFFF"/>
                </a:solidFill>
                <a:latin typeface="Arial"/>
                <a:ea typeface="Arial"/>
                <a:cs typeface="Arial"/>
                <a:sym typeface="Arial"/>
              </a:rPr>
              <a:t>3</a:t>
            </a:r>
            <a:endParaRPr/>
          </a:p>
        </p:txBody>
      </p:sp>
      <p:sp>
        <p:nvSpPr>
          <p:cNvPr id="523" name="Google Shape;523;p5"/>
          <p:cNvSpPr txBox="1"/>
          <p:nvPr>
            <p:ph type="title"/>
          </p:nvPr>
        </p:nvSpPr>
        <p:spPr>
          <a:xfrm>
            <a:off x="322263" y="0"/>
            <a:ext cx="8402637" cy="857250"/>
          </a:xfrm>
          <a:prstGeom prst="rect">
            <a:avLst/>
          </a:prstGeom>
          <a:noFill/>
          <a:ln>
            <a:noFill/>
          </a:ln>
        </p:spPr>
        <p:txBody>
          <a:bodyPr anchorCtr="0" anchor="ctr" bIns="45700" lIns="91425" spcFirstLastPara="1" rIns="91425" wrap="square" tIns="45700">
            <a:normAutofit/>
          </a:bodyPr>
          <a:lstStyle/>
          <a:p>
            <a:pPr indent="0" lvl="0" marL="0" rtl="0" algn="l">
              <a:spcBef>
                <a:spcPts val="0"/>
              </a:spcBef>
              <a:spcAft>
                <a:spcPts val="0"/>
              </a:spcAft>
              <a:buClr>
                <a:schemeClr val="lt2"/>
              </a:buClr>
              <a:buSzPts val="2200"/>
              <a:buFont typeface="Arial"/>
              <a:buNone/>
            </a:pPr>
            <a:r>
              <a:rPr lang="en-US"/>
              <a:t>Core Inhibitors Target Multiple Steps of the HBV Replication Cycle </a:t>
            </a:r>
            <a:endParaRPr/>
          </a:p>
        </p:txBody>
      </p:sp>
      <p:grpSp>
        <p:nvGrpSpPr>
          <p:cNvPr id="524" name="Google Shape;524;p5"/>
          <p:cNvGrpSpPr/>
          <p:nvPr/>
        </p:nvGrpSpPr>
        <p:grpSpPr>
          <a:xfrm>
            <a:off x="346272" y="830704"/>
            <a:ext cx="8569610" cy="3070620"/>
            <a:chOff x="346272" y="906274"/>
            <a:chExt cx="8569610" cy="3070620"/>
          </a:xfrm>
        </p:grpSpPr>
        <p:grpSp>
          <p:nvGrpSpPr>
            <p:cNvPr id="525" name="Google Shape;525;p5"/>
            <p:cNvGrpSpPr/>
            <p:nvPr/>
          </p:nvGrpSpPr>
          <p:grpSpPr>
            <a:xfrm>
              <a:off x="346272" y="906274"/>
              <a:ext cx="8569610" cy="3070620"/>
              <a:chOff x="386912" y="1280273"/>
              <a:chExt cx="8569610" cy="3070620"/>
            </a:xfrm>
          </p:grpSpPr>
          <p:cxnSp>
            <p:nvCxnSpPr>
              <p:cNvPr id="526" name="Google Shape;526;p5"/>
              <p:cNvCxnSpPr/>
              <p:nvPr/>
            </p:nvCxnSpPr>
            <p:spPr>
              <a:xfrm rot="10800000">
                <a:off x="2138606" y="2544906"/>
                <a:ext cx="2598" cy="1396626"/>
              </a:xfrm>
              <a:prstGeom prst="straightConnector1">
                <a:avLst/>
              </a:prstGeom>
              <a:noFill/>
              <a:ln cap="rnd" cmpd="sng" w="15875">
                <a:solidFill>
                  <a:schemeClr val="lt2"/>
                </a:solidFill>
                <a:prstDash val="dash"/>
                <a:round/>
                <a:headEnd len="sm" w="sm" type="none"/>
                <a:tailEnd len="sm" w="sm" type="none"/>
              </a:ln>
            </p:spPr>
          </p:cxnSp>
          <p:sp>
            <p:nvSpPr>
              <p:cNvPr id="527" name="Google Shape;527;p5"/>
              <p:cNvSpPr txBox="1"/>
              <p:nvPr/>
            </p:nvSpPr>
            <p:spPr>
              <a:xfrm>
                <a:off x="2359660" y="3889228"/>
                <a:ext cx="1743083" cy="461665"/>
              </a:xfrm>
              <a:prstGeom prst="rect">
                <a:avLst/>
              </a:prstGeom>
              <a:solidFill>
                <a:schemeClr val="lt1"/>
              </a:solid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870064"/>
                  </a:buClr>
                  <a:buSzPts val="1200"/>
                  <a:buFont typeface="Arial"/>
                  <a:buNone/>
                </a:pPr>
                <a:r>
                  <a:rPr b="1" i="0" lang="en-US" sz="1200" u="none" cap="none" strike="noStrike">
                    <a:solidFill>
                      <a:srgbClr val="870064"/>
                    </a:solidFill>
                    <a:latin typeface="Arial"/>
                    <a:ea typeface="Arial"/>
                    <a:cs typeface="Arial"/>
                    <a:sym typeface="Arial"/>
                  </a:rPr>
                  <a:t>Capsid disassembly</a:t>
                </a:r>
                <a:endParaRPr/>
              </a:p>
              <a:p>
                <a:pPr indent="0" lvl="0" marL="0" marR="0" rtl="0" algn="l">
                  <a:lnSpc>
                    <a:spcPct val="100000"/>
                  </a:lnSpc>
                  <a:spcBef>
                    <a:spcPts val="0"/>
                  </a:spcBef>
                  <a:spcAft>
                    <a:spcPts val="0"/>
                  </a:spcAft>
                  <a:buClr>
                    <a:srgbClr val="870064"/>
                  </a:buClr>
                  <a:buSzPts val="1200"/>
                  <a:buFont typeface="Arial"/>
                  <a:buNone/>
                </a:pPr>
                <a:r>
                  <a:rPr b="1" i="0" lang="en-US" sz="1200" u="none" cap="none" strike="noStrike">
                    <a:solidFill>
                      <a:srgbClr val="870064"/>
                    </a:solidFill>
                    <a:latin typeface="Arial"/>
                    <a:ea typeface="Arial"/>
                    <a:cs typeface="Arial"/>
                    <a:sym typeface="Arial"/>
                  </a:rPr>
                  <a:t>&amp; cccDNA formation</a:t>
                </a:r>
                <a:endParaRPr/>
              </a:p>
            </p:txBody>
          </p:sp>
          <p:cxnSp>
            <p:nvCxnSpPr>
              <p:cNvPr id="528" name="Google Shape;528;p5"/>
              <p:cNvCxnSpPr/>
              <p:nvPr/>
            </p:nvCxnSpPr>
            <p:spPr>
              <a:xfrm rot="10800000">
                <a:off x="4976029" y="1344611"/>
                <a:ext cx="0" cy="1171587"/>
              </a:xfrm>
              <a:prstGeom prst="straightConnector1">
                <a:avLst/>
              </a:prstGeom>
              <a:noFill/>
              <a:ln cap="rnd" cmpd="sng" w="15875">
                <a:solidFill>
                  <a:schemeClr val="lt2"/>
                </a:solidFill>
                <a:prstDash val="dash"/>
                <a:round/>
                <a:headEnd len="sm" w="sm" type="none"/>
                <a:tailEnd len="sm" w="sm" type="none"/>
              </a:ln>
            </p:spPr>
          </p:cxnSp>
          <p:cxnSp>
            <p:nvCxnSpPr>
              <p:cNvPr id="529" name="Google Shape;529;p5"/>
              <p:cNvCxnSpPr/>
              <p:nvPr/>
            </p:nvCxnSpPr>
            <p:spPr>
              <a:xfrm flipH="1" rot="10800000">
                <a:off x="4619196" y="3249042"/>
                <a:ext cx="6409" cy="692490"/>
              </a:xfrm>
              <a:prstGeom prst="straightConnector1">
                <a:avLst/>
              </a:prstGeom>
              <a:noFill/>
              <a:ln cap="rnd" cmpd="sng" w="15875">
                <a:solidFill>
                  <a:schemeClr val="lt2"/>
                </a:solidFill>
                <a:prstDash val="dash"/>
                <a:round/>
                <a:headEnd len="sm" w="sm" type="none"/>
                <a:tailEnd len="sm" w="sm" type="none"/>
              </a:ln>
            </p:spPr>
          </p:cxnSp>
          <p:sp>
            <p:nvSpPr>
              <p:cNvPr id="530" name="Google Shape;530;p5"/>
              <p:cNvSpPr txBox="1"/>
              <p:nvPr/>
            </p:nvSpPr>
            <p:spPr>
              <a:xfrm>
                <a:off x="5149741" y="1280273"/>
                <a:ext cx="1869455" cy="461665"/>
              </a:xfrm>
              <a:prstGeom prst="rect">
                <a:avLst/>
              </a:prstGeom>
              <a:solidFill>
                <a:schemeClr val="lt1"/>
              </a:solid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870064"/>
                  </a:buClr>
                  <a:buSzPts val="1200"/>
                  <a:buFont typeface="Arial"/>
                  <a:buNone/>
                </a:pPr>
                <a:r>
                  <a:rPr b="1" i="0" lang="en-US" sz="1200" u="none" cap="none" strike="noStrike">
                    <a:solidFill>
                      <a:srgbClr val="870064"/>
                    </a:solidFill>
                    <a:latin typeface="Arial"/>
                    <a:ea typeface="Arial"/>
                    <a:cs typeface="Arial"/>
                    <a:sym typeface="Arial"/>
                  </a:rPr>
                  <a:t>pgRNA encapsidation </a:t>
                </a:r>
                <a:endParaRPr/>
              </a:p>
              <a:p>
                <a:pPr indent="0" lvl="0" marL="0" marR="0" rtl="0" algn="l">
                  <a:lnSpc>
                    <a:spcPct val="100000"/>
                  </a:lnSpc>
                  <a:spcBef>
                    <a:spcPts val="0"/>
                  </a:spcBef>
                  <a:spcAft>
                    <a:spcPts val="0"/>
                  </a:spcAft>
                  <a:buClr>
                    <a:srgbClr val="870064"/>
                  </a:buClr>
                  <a:buSzPts val="1200"/>
                  <a:buFont typeface="Arial"/>
                  <a:buNone/>
                </a:pPr>
                <a:r>
                  <a:rPr b="1" i="0" lang="en-US" sz="1200" u="none" cap="none" strike="noStrike">
                    <a:solidFill>
                      <a:srgbClr val="870064"/>
                    </a:solidFill>
                    <a:latin typeface="Arial"/>
                    <a:ea typeface="Arial"/>
                    <a:cs typeface="Arial"/>
                    <a:sym typeface="Arial"/>
                  </a:rPr>
                  <a:t>&amp; DNA replication</a:t>
                </a:r>
                <a:endParaRPr/>
              </a:p>
            </p:txBody>
          </p:sp>
          <p:sp>
            <p:nvSpPr>
              <p:cNvPr id="531" name="Google Shape;531;p5"/>
              <p:cNvSpPr txBox="1"/>
              <p:nvPr/>
            </p:nvSpPr>
            <p:spPr>
              <a:xfrm>
                <a:off x="4818963" y="3968031"/>
                <a:ext cx="2172712" cy="276999"/>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870064"/>
                  </a:buClr>
                  <a:buSzPts val="1200"/>
                  <a:buFont typeface="Arial"/>
                  <a:buNone/>
                </a:pPr>
                <a:r>
                  <a:rPr b="1" i="0" lang="en-US" sz="1200" u="none" cap="none" strike="noStrike">
                    <a:solidFill>
                      <a:srgbClr val="870064"/>
                    </a:solidFill>
                    <a:latin typeface="Arial"/>
                    <a:ea typeface="Arial"/>
                    <a:cs typeface="Arial"/>
                    <a:sym typeface="Arial"/>
                  </a:rPr>
                  <a:t>cccDNA amplification</a:t>
                </a:r>
                <a:endParaRPr/>
              </a:p>
            </p:txBody>
          </p:sp>
          <p:sp>
            <p:nvSpPr>
              <p:cNvPr id="532" name="Google Shape;532;p5"/>
              <p:cNvSpPr/>
              <p:nvPr/>
            </p:nvSpPr>
            <p:spPr>
              <a:xfrm>
                <a:off x="4789256" y="1328703"/>
                <a:ext cx="376481" cy="369527"/>
              </a:xfrm>
              <a:prstGeom prst="ellipse">
                <a:avLst/>
              </a:prstGeom>
              <a:solidFill>
                <a:schemeClr val="lt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1400"/>
                  <a:buFont typeface="Arial"/>
                  <a:buNone/>
                </a:pPr>
                <a:r>
                  <a:rPr b="1" i="0" lang="en-US" sz="1400" u="none" cap="none" strike="noStrike">
                    <a:solidFill>
                      <a:srgbClr val="FFFFFF"/>
                    </a:solidFill>
                    <a:latin typeface="Arial"/>
                    <a:ea typeface="Arial"/>
                    <a:cs typeface="Arial"/>
                    <a:sym typeface="Arial"/>
                  </a:rPr>
                  <a:t>1</a:t>
                </a:r>
                <a:endParaRPr/>
              </a:p>
            </p:txBody>
          </p:sp>
          <p:sp>
            <p:nvSpPr>
              <p:cNvPr id="533" name="Google Shape;533;p5"/>
              <p:cNvSpPr/>
              <p:nvPr/>
            </p:nvSpPr>
            <p:spPr>
              <a:xfrm>
                <a:off x="1151605" y="2064130"/>
                <a:ext cx="5469805" cy="1503395"/>
              </a:xfrm>
              <a:prstGeom prst="roundRect">
                <a:avLst>
                  <a:gd fmla="val 8758" name="adj"/>
                </a:avLst>
              </a:prstGeom>
              <a:noFill/>
              <a:ln cap="flat" cmpd="sng" w="19050">
                <a:solidFill>
                  <a:schemeClr val="accent2"/>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Arial"/>
                  <a:buNone/>
                </a:pPr>
                <a:r>
                  <a:t/>
                </a:r>
                <a:endParaRPr b="0" i="0" sz="1800" u="none" cap="none" strike="noStrike">
                  <a:solidFill>
                    <a:srgbClr val="FFFFFF"/>
                  </a:solidFill>
                  <a:latin typeface="Arial"/>
                  <a:ea typeface="Arial"/>
                  <a:cs typeface="Arial"/>
                  <a:sym typeface="Arial"/>
                </a:endParaRPr>
              </a:p>
            </p:txBody>
          </p:sp>
          <p:sp>
            <p:nvSpPr>
              <p:cNvPr id="534" name="Google Shape;534;p5"/>
              <p:cNvSpPr txBox="1"/>
              <p:nvPr/>
            </p:nvSpPr>
            <p:spPr>
              <a:xfrm>
                <a:off x="7555959" y="2980568"/>
                <a:ext cx="1080041" cy="461665"/>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5B6670"/>
                  </a:buClr>
                  <a:buSzPts val="1200"/>
                  <a:buFont typeface="Arial"/>
                  <a:buNone/>
                </a:pPr>
                <a:r>
                  <a:rPr b="0" i="0" lang="en-US" sz="1200" u="none" cap="none" strike="noStrike">
                    <a:solidFill>
                      <a:srgbClr val="5B6670"/>
                    </a:solidFill>
                    <a:latin typeface="Arial"/>
                    <a:ea typeface="Arial"/>
                    <a:cs typeface="Arial"/>
                    <a:sym typeface="Arial"/>
                  </a:rPr>
                  <a:t>Infectious virion (DNA)</a:t>
                </a:r>
                <a:endParaRPr/>
              </a:p>
            </p:txBody>
          </p:sp>
          <p:sp>
            <p:nvSpPr>
              <p:cNvPr id="535" name="Google Shape;535;p5"/>
              <p:cNvSpPr txBox="1"/>
              <p:nvPr/>
            </p:nvSpPr>
            <p:spPr>
              <a:xfrm>
                <a:off x="7555959" y="2242456"/>
                <a:ext cx="1400563" cy="461665"/>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5B6670"/>
                  </a:buClr>
                  <a:buSzPts val="1200"/>
                  <a:buFont typeface="Arial"/>
                  <a:buNone/>
                </a:pPr>
                <a:r>
                  <a:rPr b="0" i="0" lang="en-US" sz="1200" u="none" cap="none" strike="noStrike">
                    <a:solidFill>
                      <a:srgbClr val="5B6670"/>
                    </a:solidFill>
                    <a:latin typeface="Arial"/>
                    <a:ea typeface="Arial"/>
                    <a:cs typeface="Arial"/>
                    <a:sym typeface="Arial"/>
                  </a:rPr>
                  <a:t>RNA-containing particle (pgRNA)</a:t>
                </a:r>
                <a:endParaRPr/>
              </a:p>
            </p:txBody>
          </p:sp>
          <p:grpSp>
            <p:nvGrpSpPr>
              <p:cNvPr id="536" name="Google Shape;536;p5"/>
              <p:cNvGrpSpPr/>
              <p:nvPr/>
            </p:nvGrpSpPr>
            <p:grpSpPr>
              <a:xfrm flipH="1" rot="10800000">
                <a:off x="5679178" y="2596606"/>
                <a:ext cx="476231" cy="320984"/>
                <a:chOff x="5435942" y="2199841"/>
                <a:chExt cx="476231" cy="320984"/>
              </a:xfrm>
            </p:grpSpPr>
            <p:cxnSp>
              <p:nvCxnSpPr>
                <p:cNvPr id="537" name="Google Shape;537;p5"/>
                <p:cNvCxnSpPr/>
                <p:nvPr/>
              </p:nvCxnSpPr>
              <p:spPr>
                <a:xfrm flipH="1" rot="10800000">
                  <a:off x="5435942" y="2520824"/>
                  <a:ext cx="474718" cy="1"/>
                </a:xfrm>
                <a:prstGeom prst="straightConnector1">
                  <a:avLst/>
                </a:prstGeom>
                <a:noFill/>
                <a:ln cap="flat" cmpd="sng" w="14600">
                  <a:solidFill>
                    <a:schemeClr val="accent2"/>
                  </a:solidFill>
                  <a:prstDash val="solid"/>
                  <a:round/>
                  <a:headEnd len="sm" w="sm" type="none"/>
                  <a:tailEnd len="sm" w="sm" type="none"/>
                </a:ln>
              </p:spPr>
            </p:cxnSp>
            <p:cxnSp>
              <p:nvCxnSpPr>
                <p:cNvPr id="538" name="Google Shape;538;p5"/>
                <p:cNvCxnSpPr/>
                <p:nvPr/>
              </p:nvCxnSpPr>
              <p:spPr>
                <a:xfrm rot="10800000">
                  <a:off x="5912173" y="2199841"/>
                  <a:ext cx="0" cy="320040"/>
                </a:xfrm>
                <a:prstGeom prst="straightConnector1">
                  <a:avLst/>
                </a:prstGeom>
                <a:noFill/>
                <a:ln cap="flat" cmpd="sng" w="14600">
                  <a:solidFill>
                    <a:schemeClr val="accent2"/>
                  </a:solidFill>
                  <a:prstDash val="solid"/>
                  <a:round/>
                  <a:headEnd len="sm" w="sm" type="none"/>
                  <a:tailEnd len="lg" w="lg" type="triangle"/>
                </a:ln>
              </p:spPr>
            </p:cxnSp>
          </p:grpSp>
          <p:sp>
            <p:nvSpPr>
              <p:cNvPr id="539" name="Google Shape;539;p5"/>
              <p:cNvSpPr/>
              <p:nvPr/>
            </p:nvSpPr>
            <p:spPr>
              <a:xfrm rot="5400000">
                <a:off x="2820003" y="2461543"/>
                <a:ext cx="340743" cy="130630"/>
              </a:xfrm>
              <a:prstGeom prst="rect">
                <a:avLst/>
              </a:prstGeom>
              <a:solidFill>
                <a:srgbClr val="FFFFFF"/>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Arial"/>
                  <a:buNone/>
                </a:pPr>
                <a:r>
                  <a:t/>
                </a:r>
                <a:endParaRPr b="0" i="0" sz="1800" u="none" cap="none" strike="noStrike">
                  <a:solidFill>
                    <a:srgbClr val="FFFFFF"/>
                  </a:solidFill>
                  <a:latin typeface="Arial"/>
                  <a:ea typeface="Arial"/>
                  <a:cs typeface="Arial"/>
                  <a:sym typeface="Arial"/>
                </a:endParaRPr>
              </a:p>
            </p:txBody>
          </p:sp>
          <p:sp>
            <p:nvSpPr>
              <p:cNvPr id="540" name="Google Shape;540;p5"/>
              <p:cNvSpPr/>
              <p:nvPr/>
            </p:nvSpPr>
            <p:spPr>
              <a:xfrm rot="1803075">
                <a:off x="2751231" y="2457355"/>
                <a:ext cx="284185" cy="139555"/>
              </a:xfrm>
              <a:prstGeom prst="rect">
                <a:avLst/>
              </a:prstGeom>
              <a:solidFill>
                <a:srgbClr val="FFFFFF"/>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Arial"/>
                  <a:buNone/>
                </a:pPr>
                <a:r>
                  <a:t/>
                </a:r>
                <a:endParaRPr b="0" i="0" sz="1800" u="none" cap="none" strike="noStrike">
                  <a:solidFill>
                    <a:srgbClr val="FFFFFF"/>
                  </a:solidFill>
                  <a:latin typeface="Arial"/>
                  <a:ea typeface="Arial"/>
                  <a:cs typeface="Arial"/>
                  <a:sym typeface="Arial"/>
                </a:endParaRPr>
              </a:p>
            </p:txBody>
          </p:sp>
          <p:cxnSp>
            <p:nvCxnSpPr>
              <p:cNvPr id="541" name="Google Shape;541;p5"/>
              <p:cNvCxnSpPr/>
              <p:nvPr/>
            </p:nvCxnSpPr>
            <p:spPr>
              <a:xfrm flipH="1" rot="10800000">
                <a:off x="5688605" y="2457555"/>
                <a:ext cx="1343657" cy="1"/>
              </a:xfrm>
              <a:prstGeom prst="straightConnector1">
                <a:avLst/>
              </a:prstGeom>
              <a:noFill/>
              <a:ln cap="flat" cmpd="sng" w="14600">
                <a:solidFill>
                  <a:schemeClr val="accent2"/>
                </a:solidFill>
                <a:prstDash val="solid"/>
                <a:round/>
                <a:headEnd len="sm" w="sm" type="none"/>
                <a:tailEnd len="lg" w="lg" type="triangle"/>
              </a:ln>
            </p:spPr>
          </p:cxnSp>
          <p:cxnSp>
            <p:nvCxnSpPr>
              <p:cNvPr id="542" name="Google Shape;542;p5"/>
              <p:cNvCxnSpPr/>
              <p:nvPr/>
            </p:nvCxnSpPr>
            <p:spPr>
              <a:xfrm rot="10800000">
                <a:off x="2735388" y="2815488"/>
                <a:ext cx="4296874" cy="414382"/>
              </a:xfrm>
              <a:prstGeom prst="bentConnector3">
                <a:avLst>
                  <a:gd fmla="val 99074" name="adj1"/>
                </a:avLst>
              </a:prstGeom>
              <a:noFill/>
              <a:ln cap="flat" cmpd="sng" w="14600">
                <a:solidFill>
                  <a:schemeClr val="accent2"/>
                </a:solidFill>
                <a:prstDash val="solid"/>
                <a:round/>
                <a:headEnd len="lg" w="lg" type="triangle"/>
                <a:tailEnd len="lg" w="lg" type="triangle"/>
              </a:ln>
            </p:spPr>
          </p:cxnSp>
          <p:cxnSp>
            <p:nvCxnSpPr>
              <p:cNvPr id="543" name="Google Shape;543;p5"/>
              <p:cNvCxnSpPr/>
              <p:nvPr/>
            </p:nvCxnSpPr>
            <p:spPr>
              <a:xfrm>
                <a:off x="841344" y="2527132"/>
                <a:ext cx="627375" cy="0"/>
              </a:xfrm>
              <a:prstGeom prst="straightConnector1">
                <a:avLst/>
              </a:prstGeom>
              <a:noFill/>
              <a:ln cap="flat" cmpd="sng" w="14600">
                <a:solidFill>
                  <a:schemeClr val="accent2"/>
                </a:solidFill>
                <a:prstDash val="solid"/>
                <a:round/>
                <a:headEnd len="sm" w="sm" type="none"/>
                <a:tailEnd len="lg" w="lg" type="triangle"/>
              </a:ln>
            </p:spPr>
          </p:cxnSp>
          <p:cxnSp>
            <p:nvCxnSpPr>
              <p:cNvPr id="544" name="Google Shape;544;p5"/>
              <p:cNvCxnSpPr/>
              <p:nvPr/>
            </p:nvCxnSpPr>
            <p:spPr>
              <a:xfrm>
                <a:off x="4015775" y="2527132"/>
                <a:ext cx="274320" cy="0"/>
              </a:xfrm>
              <a:prstGeom prst="straightConnector1">
                <a:avLst/>
              </a:prstGeom>
              <a:noFill/>
              <a:ln cap="flat" cmpd="sng" w="14600">
                <a:solidFill>
                  <a:schemeClr val="accent2"/>
                </a:solidFill>
                <a:prstDash val="solid"/>
                <a:round/>
                <a:headEnd len="sm" w="sm" type="none"/>
                <a:tailEnd len="lg" w="lg" type="triangle"/>
              </a:ln>
            </p:spPr>
          </p:cxnSp>
          <p:sp>
            <p:nvSpPr>
              <p:cNvPr id="545" name="Google Shape;545;p5"/>
              <p:cNvSpPr/>
              <p:nvPr/>
            </p:nvSpPr>
            <p:spPr>
              <a:xfrm rot="2700000">
                <a:off x="4512021" y="3089167"/>
                <a:ext cx="231804" cy="225478"/>
              </a:xfrm>
              <a:prstGeom prst="plus">
                <a:avLst>
                  <a:gd fmla="val 41562" name="adj"/>
                </a:avLst>
              </a:prstGeom>
              <a:solidFill>
                <a:schemeClr val="lt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Arial"/>
                  <a:buNone/>
                </a:pPr>
                <a:r>
                  <a:t/>
                </a:r>
                <a:endParaRPr b="0" i="0" sz="1800" u="none" cap="none" strike="noStrike">
                  <a:solidFill>
                    <a:srgbClr val="FFFFFF"/>
                  </a:solidFill>
                  <a:latin typeface="Arial"/>
                  <a:ea typeface="Arial"/>
                  <a:cs typeface="Arial"/>
                  <a:sym typeface="Arial"/>
                </a:endParaRPr>
              </a:p>
            </p:txBody>
          </p:sp>
          <p:cxnSp>
            <p:nvCxnSpPr>
              <p:cNvPr id="546" name="Google Shape;546;p5"/>
              <p:cNvCxnSpPr/>
              <p:nvPr/>
            </p:nvCxnSpPr>
            <p:spPr>
              <a:xfrm>
                <a:off x="1925311" y="2527132"/>
                <a:ext cx="548640" cy="0"/>
              </a:xfrm>
              <a:prstGeom prst="straightConnector1">
                <a:avLst/>
              </a:prstGeom>
              <a:noFill/>
              <a:ln cap="flat" cmpd="sng" w="14600">
                <a:solidFill>
                  <a:schemeClr val="accent2"/>
                </a:solidFill>
                <a:prstDash val="solid"/>
                <a:round/>
                <a:headEnd len="sm" w="sm" type="none"/>
                <a:tailEnd len="lg" w="lg" type="triangle"/>
              </a:ln>
            </p:spPr>
          </p:cxnSp>
          <p:sp>
            <p:nvSpPr>
              <p:cNvPr id="547" name="Google Shape;547;p5"/>
              <p:cNvSpPr/>
              <p:nvPr/>
            </p:nvSpPr>
            <p:spPr>
              <a:xfrm rot="2700000">
                <a:off x="2021810" y="2414393"/>
                <a:ext cx="231804" cy="225478"/>
              </a:xfrm>
              <a:prstGeom prst="plus">
                <a:avLst>
                  <a:gd fmla="val 41562" name="adj"/>
                </a:avLst>
              </a:prstGeom>
              <a:solidFill>
                <a:schemeClr val="lt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Arial"/>
                  <a:buNone/>
                </a:pPr>
                <a:r>
                  <a:t/>
                </a:r>
                <a:endParaRPr b="0" i="0" sz="1800" u="none" cap="none" strike="noStrike">
                  <a:solidFill>
                    <a:srgbClr val="FFFFFF"/>
                  </a:solidFill>
                  <a:latin typeface="Arial"/>
                  <a:ea typeface="Arial"/>
                  <a:cs typeface="Arial"/>
                  <a:sym typeface="Arial"/>
                </a:endParaRPr>
              </a:p>
            </p:txBody>
          </p:sp>
          <p:grpSp>
            <p:nvGrpSpPr>
              <p:cNvPr id="548" name="Google Shape;548;p5"/>
              <p:cNvGrpSpPr/>
              <p:nvPr/>
            </p:nvGrpSpPr>
            <p:grpSpPr>
              <a:xfrm>
                <a:off x="4758023" y="2365458"/>
                <a:ext cx="548640" cy="323347"/>
                <a:chOff x="4460307" y="2392838"/>
                <a:chExt cx="548640" cy="323347"/>
              </a:xfrm>
            </p:grpSpPr>
            <p:cxnSp>
              <p:nvCxnSpPr>
                <p:cNvPr id="549" name="Google Shape;549;p5"/>
                <p:cNvCxnSpPr/>
                <p:nvPr/>
              </p:nvCxnSpPr>
              <p:spPr>
                <a:xfrm>
                  <a:off x="4460307" y="2554512"/>
                  <a:ext cx="548640" cy="0"/>
                </a:xfrm>
                <a:prstGeom prst="straightConnector1">
                  <a:avLst/>
                </a:prstGeom>
                <a:noFill/>
                <a:ln cap="flat" cmpd="sng" w="14600">
                  <a:solidFill>
                    <a:schemeClr val="accent2"/>
                  </a:solidFill>
                  <a:prstDash val="solid"/>
                  <a:round/>
                  <a:headEnd len="sm" w="sm" type="none"/>
                  <a:tailEnd len="lg" w="lg" type="triangle"/>
                </a:ln>
              </p:spPr>
            </p:cxnSp>
            <p:sp>
              <p:nvSpPr>
                <p:cNvPr id="550" name="Google Shape;550;p5"/>
                <p:cNvSpPr/>
                <p:nvPr/>
              </p:nvSpPr>
              <p:spPr>
                <a:xfrm rot="2700000">
                  <a:off x="4556806" y="2441773"/>
                  <a:ext cx="231804" cy="225478"/>
                </a:xfrm>
                <a:prstGeom prst="plus">
                  <a:avLst>
                    <a:gd fmla="val 41562" name="adj"/>
                  </a:avLst>
                </a:prstGeom>
                <a:solidFill>
                  <a:schemeClr val="lt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Arial"/>
                    <a:buNone/>
                  </a:pPr>
                  <a:r>
                    <a:t/>
                  </a:r>
                  <a:endParaRPr b="0" i="0" sz="1800" u="none" cap="none" strike="noStrike">
                    <a:solidFill>
                      <a:srgbClr val="FFFFFF"/>
                    </a:solidFill>
                    <a:latin typeface="Arial"/>
                    <a:ea typeface="Arial"/>
                    <a:cs typeface="Arial"/>
                    <a:sym typeface="Arial"/>
                  </a:endParaRPr>
                </a:p>
              </p:txBody>
            </p:sp>
          </p:grpSp>
          <p:grpSp>
            <p:nvGrpSpPr>
              <p:cNvPr id="551" name="Google Shape;551;p5"/>
              <p:cNvGrpSpPr/>
              <p:nvPr/>
            </p:nvGrpSpPr>
            <p:grpSpPr>
              <a:xfrm>
                <a:off x="386912" y="2308806"/>
                <a:ext cx="445004" cy="436652"/>
                <a:chOff x="523286" y="2829335"/>
                <a:chExt cx="581079" cy="570172"/>
              </a:xfrm>
            </p:grpSpPr>
            <p:grpSp>
              <p:nvGrpSpPr>
                <p:cNvPr id="552" name="Google Shape;552;p5"/>
                <p:cNvGrpSpPr/>
                <p:nvPr/>
              </p:nvGrpSpPr>
              <p:grpSpPr>
                <a:xfrm>
                  <a:off x="523286" y="2829335"/>
                  <a:ext cx="581079" cy="570172"/>
                  <a:chOff x="1190423" y="4087968"/>
                  <a:chExt cx="581079" cy="570172"/>
                </a:xfrm>
              </p:grpSpPr>
              <p:sp>
                <p:nvSpPr>
                  <p:cNvPr id="553" name="Google Shape;553;p5"/>
                  <p:cNvSpPr/>
                  <p:nvPr/>
                </p:nvSpPr>
                <p:spPr>
                  <a:xfrm>
                    <a:off x="1190423" y="4087968"/>
                    <a:ext cx="581079" cy="570172"/>
                  </a:xfrm>
                  <a:prstGeom prst="ellipse">
                    <a:avLst/>
                  </a:prstGeom>
                  <a:noFill/>
                  <a:ln cap="flat" cmpd="sng" w="19050">
                    <a:solidFill>
                      <a:schemeClr val="accen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Arial"/>
                      <a:buNone/>
                    </a:pPr>
                    <a:r>
                      <a:t/>
                    </a:r>
                    <a:endParaRPr b="0" i="0" sz="1800" u="none" cap="none" strike="noStrike">
                      <a:solidFill>
                        <a:srgbClr val="FFFFFF"/>
                      </a:solidFill>
                      <a:latin typeface="Arial"/>
                      <a:ea typeface="Arial"/>
                      <a:cs typeface="Arial"/>
                      <a:sym typeface="Arial"/>
                    </a:endParaRPr>
                  </a:p>
                </p:txBody>
              </p:sp>
              <p:sp>
                <p:nvSpPr>
                  <p:cNvPr id="554" name="Google Shape;554;p5"/>
                  <p:cNvSpPr/>
                  <p:nvPr/>
                </p:nvSpPr>
                <p:spPr>
                  <a:xfrm rot="5400000">
                    <a:off x="1250708" y="4141931"/>
                    <a:ext cx="460505" cy="445952"/>
                  </a:xfrm>
                  <a:prstGeom prst="hexagon">
                    <a:avLst>
                      <a:gd fmla="val 25000" name="adj"/>
                      <a:gd fmla="val 115470" name="vf"/>
                    </a:avLst>
                  </a:prstGeom>
                  <a:noFill/>
                  <a:ln cap="flat" cmpd="sng" w="19050">
                    <a:solidFill>
                      <a:schemeClr val="lt2"/>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Arial"/>
                      <a:buNone/>
                    </a:pPr>
                    <a:r>
                      <a:t/>
                    </a:r>
                    <a:endParaRPr b="0" i="0" sz="1800" u="none" cap="none" strike="noStrike">
                      <a:solidFill>
                        <a:srgbClr val="FFFFFF"/>
                      </a:solidFill>
                      <a:latin typeface="Arial"/>
                      <a:ea typeface="Arial"/>
                      <a:cs typeface="Arial"/>
                      <a:sym typeface="Arial"/>
                    </a:endParaRPr>
                  </a:p>
                </p:txBody>
              </p:sp>
            </p:grpSp>
            <p:grpSp>
              <p:nvGrpSpPr>
                <p:cNvPr id="555" name="Google Shape;555;p5"/>
                <p:cNvGrpSpPr/>
                <p:nvPr/>
              </p:nvGrpSpPr>
              <p:grpSpPr>
                <a:xfrm>
                  <a:off x="660266" y="2918973"/>
                  <a:ext cx="281460" cy="334899"/>
                  <a:chOff x="365626" y="3493013"/>
                  <a:chExt cx="281460" cy="334899"/>
                </a:xfrm>
              </p:grpSpPr>
              <p:sp>
                <p:nvSpPr>
                  <p:cNvPr id="556" name="Google Shape;556;p5"/>
                  <p:cNvSpPr/>
                  <p:nvPr/>
                </p:nvSpPr>
                <p:spPr>
                  <a:xfrm>
                    <a:off x="365626" y="3558192"/>
                    <a:ext cx="281460" cy="269720"/>
                  </a:xfrm>
                  <a:prstGeom prst="ellipse">
                    <a:avLst/>
                  </a:prstGeom>
                  <a:noFill/>
                  <a:ln cap="flat" cmpd="sng" w="19050">
                    <a:solidFill>
                      <a:srgbClr val="464E59"/>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Arial"/>
                      <a:buNone/>
                    </a:pPr>
                    <a:r>
                      <a:t/>
                    </a:r>
                    <a:endParaRPr b="0" i="0" sz="1800" u="none" cap="none" strike="noStrike">
                      <a:solidFill>
                        <a:srgbClr val="FFFFFF"/>
                      </a:solidFill>
                      <a:latin typeface="Arial"/>
                      <a:ea typeface="Arial"/>
                      <a:cs typeface="Arial"/>
                      <a:sym typeface="Arial"/>
                    </a:endParaRPr>
                  </a:p>
                </p:txBody>
              </p:sp>
              <p:sp>
                <p:nvSpPr>
                  <p:cNvPr id="557" name="Google Shape;557;p5"/>
                  <p:cNvSpPr/>
                  <p:nvPr/>
                </p:nvSpPr>
                <p:spPr>
                  <a:xfrm>
                    <a:off x="422724" y="3609420"/>
                    <a:ext cx="167263" cy="167263"/>
                  </a:xfrm>
                  <a:prstGeom prst="arc">
                    <a:avLst>
                      <a:gd fmla="val 16200000" name="adj1"/>
                      <a:gd fmla="val 12004133" name="adj2"/>
                    </a:avLst>
                  </a:prstGeom>
                  <a:noFill/>
                  <a:ln cap="flat" cmpd="sng" w="19050">
                    <a:solidFill>
                      <a:srgbClr val="444C54"/>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350"/>
                      <a:buFont typeface="Arial"/>
                      <a:buNone/>
                    </a:pPr>
                    <a:r>
                      <a:t/>
                    </a:r>
                    <a:endParaRPr b="0" i="0" sz="1350" u="none" cap="none" strike="noStrike">
                      <a:solidFill>
                        <a:srgbClr val="5B6670"/>
                      </a:solidFill>
                      <a:latin typeface="Arial"/>
                      <a:ea typeface="Arial"/>
                      <a:cs typeface="Arial"/>
                      <a:sym typeface="Arial"/>
                    </a:endParaRPr>
                  </a:p>
                </p:txBody>
              </p:sp>
              <p:sp>
                <p:nvSpPr>
                  <p:cNvPr id="558" name="Google Shape;558;p5"/>
                  <p:cNvSpPr/>
                  <p:nvPr/>
                </p:nvSpPr>
                <p:spPr>
                  <a:xfrm>
                    <a:off x="506356" y="3493013"/>
                    <a:ext cx="99983" cy="95701"/>
                  </a:xfrm>
                  <a:prstGeom prst="ellipse">
                    <a:avLst/>
                  </a:prstGeom>
                  <a:solidFill>
                    <a:srgbClr val="464E59"/>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Arial"/>
                      <a:buNone/>
                    </a:pPr>
                    <a:r>
                      <a:t/>
                    </a:r>
                    <a:endParaRPr b="0" i="0" sz="1800" u="none" cap="none" strike="noStrike">
                      <a:solidFill>
                        <a:srgbClr val="FFFFFF"/>
                      </a:solidFill>
                      <a:latin typeface="Arial"/>
                      <a:ea typeface="Arial"/>
                      <a:cs typeface="Arial"/>
                      <a:sym typeface="Arial"/>
                    </a:endParaRPr>
                  </a:p>
                </p:txBody>
              </p:sp>
            </p:grpSp>
          </p:grpSp>
          <p:grpSp>
            <p:nvGrpSpPr>
              <p:cNvPr id="559" name="Google Shape;559;p5"/>
              <p:cNvGrpSpPr/>
              <p:nvPr/>
            </p:nvGrpSpPr>
            <p:grpSpPr>
              <a:xfrm>
                <a:off x="1567957" y="2347057"/>
                <a:ext cx="348769" cy="360150"/>
                <a:chOff x="1904546" y="2869628"/>
                <a:chExt cx="445952" cy="460505"/>
              </a:xfrm>
            </p:grpSpPr>
            <p:sp>
              <p:nvSpPr>
                <p:cNvPr id="560" name="Google Shape;560;p5"/>
                <p:cNvSpPr/>
                <p:nvPr/>
              </p:nvSpPr>
              <p:spPr>
                <a:xfrm rot="5400000">
                  <a:off x="1897269" y="2876904"/>
                  <a:ext cx="460505" cy="445952"/>
                </a:xfrm>
                <a:prstGeom prst="hexagon">
                  <a:avLst>
                    <a:gd fmla="val 25000" name="adj"/>
                    <a:gd fmla="val 115470" name="vf"/>
                  </a:avLst>
                </a:prstGeom>
                <a:noFill/>
                <a:ln cap="flat" cmpd="sng" w="19050">
                  <a:solidFill>
                    <a:schemeClr val="lt2"/>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Arial"/>
                    <a:buNone/>
                  </a:pPr>
                  <a:r>
                    <a:t/>
                  </a:r>
                  <a:endParaRPr b="0" i="0" sz="1800" u="none" cap="none" strike="noStrike">
                    <a:solidFill>
                      <a:srgbClr val="FFFFFF"/>
                    </a:solidFill>
                    <a:latin typeface="Arial"/>
                    <a:ea typeface="Arial"/>
                    <a:cs typeface="Arial"/>
                    <a:sym typeface="Arial"/>
                  </a:endParaRPr>
                </a:p>
              </p:txBody>
            </p:sp>
            <p:grpSp>
              <p:nvGrpSpPr>
                <p:cNvPr id="561" name="Google Shape;561;p5"/>
                <p:cNvGrpSpPr/>
                <p:nvPr/>
              </p:nvGrpSpPr>
              <p:grpSpPr>
                <a:xfrm>
                  <a:off x="1973964" y="2912579"/>
                  <a:ext cx="281460" cy="334899"/>
                  <a:chOff x="365626" y="3493013"/>
                  <a:chExt cx="281460" cy="334899"/>
                </a:xfrm>
              </p:grpSpPr>
              <p:sp>
                <p:nvSpPr>
                  <p:cNvPr id="562" name="Google Shape;562;p5"/>
                  <p:cNvSpPr/>
                  <p:nvPr/>
                </p:nvSpPr>
                <p:spPr>
                  <a:xfrm>
                    <a:off x="365626" y="3558192"/>
                    <a:ext cx="281460" cy="269720"/>
                  </a:xfrm>
                  <a:prstGeom prst="ellipse">
                    <a:avLst/>
                  </a:prstGeom>
                  <a:noFill/>
                  <a:ln cap="flat" cmpd="sng" w="19050">
                    <a:solidFill>
                      <a:srgbClr val="464E59"/>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Arial"/>
                      <a:buNone/>
                    </a:pPr>
                    <a:r>
                      <a:t/>
                    </a:r>
                    <a:endParaRPr b="0" i="0" sz="1800" u="none" cap="none" strike="noStrike">
                      <a:solidFill>
                        <a:srgbClr val="FFFFFF"/>
                      </a:solidFill>
                      <a:latin typeface="Arial"/>
                      <a:ea typeface="Arial"/>
                      <a:cs typeface="Arial"/>
                      <a:sym typeface="Arial"/>
                    </a:endParaRPr>
                  </a:p>
                </p:txBody>
              </p:sp>
              <p:sp>
                <p:nvSpPr>
                  <p:cNvPr id="563" name="Google Shape;563;p5"/>
                  <p:cNvSpPr/>
                  <p:nvPr/>
                </p:nvSpPr>
                <p:spPr>
                  <a:xfrm>
                    <a:off x="422724" y="3609420"/>
                    <a:ext cx="167263" cy="167263"/>
                  </a:xfrm>
                  <a:prstGeom prst="arc">
                    <a:avLst>
                      <a:gd fmla="val 16200000" name="adj1"/>
                      <a:gd fmla="val 12004133" name="adj2"/>
                    </a:avLst>
                  </a:prstGeom>
                  <a:noFill/>
                  <a:ln cap="flat" cmpd="sng" w="19050">
                    <a:solidFill>
                      <a:srgbClr val="444C54"/>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350"/>
                      <a:buFont typeface="Arial"/>
                      <a:buNone/>
                    </a:pPr>
                    <a:r>
                      <a:t/>
                    </a:r>
                    <a:endParaRPr b="0" i="0" sz="1350" u="none" cap="none" strike="noStrike">
                      <a:solidFill>
                        <a:srgbClr val="5B6670"/>
                      </a:solidFill>
                      <a:latin typeface="Arial"/>
                      <a:ea typeface="Arial"/>
                      <a:cs typeface="Arial"/>
                      <a:sym typeface="Arial"/>
                    </a:endParaRPr>
                  </a:p>
                </p:txBody>
              </p:sp>
              <p:sp>
                <p:nvSpPr>
                  <p:cNvPr id="564" name="Google Shape;564;p5"/>
                  <p:cNvSpPr/>
                  <p:nvPr/>
                </p:nvSpPr>
                <p:spPr>
                  <a:xfrm>
                    <a:off x="506356" y="3493013"/>
                    <a:ext cx="99983" cy="95701"/>
                  </a:xfrm>
                  <a:prstGeom prst="ellipse">
                    <a:avLst/>
                  </a:prstGeom>
                  <a:solidFill>
                    <a:srgbClr val="464E59"/>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Arial"/>
                      <a:buNone/>
                    </a:pPr>
                    <a:r>
                      <a:t/>
                    </a:r>
                    <a:endParaRPr b="0" i="0" sz="1800" u="none" cap="none" strike="noStrike">
                      <a:solidFill>
                        <a:srgbClr val="FFFFFF"/>
                      </a:solidFill>
                      <a:latin typeface="Arial"/>
                      <a:ea typeface="Arial"/>
                      <a:cs typeface="Arial"/>
                      <a:sym typeface="Arial"/>
                    </a:endParaRPr>
                  </a:p>
                </p:txBody>
              </p:sp>
            </p:grpSp>
          </p:grpSp>
          <p:grpSp>
            <p:nvGrpSpPr>
              <p:cNvPr id="565" name="Google Shape;565;p5"/>
              <p:cNvGrpSpPr/>
              <p:nvPr/>
            </p:nvGrpSpPr>
            <p:grpSpPr>
              <a:xfrm>
                <a:off x="2564593" y="2340660"/>
                <a:ext cx="383857" cy="372945"/>
                <a:chOff x="2976426" y="2874708"/>
                <a:chExt cx="473980" cy="460505"/>
              </a:xfrm>
            </p:grpSpPr>
            <p:sp>
              <p:nvSpPr>
                <p:cNvPr id="566" name="Google Shape;566;p5"/>
                <p:cNvSpPr/>
                <p:nvPr/>
              </p:nvSpPr>
              <p:spPr>
                <a:xfrm rot="5400000">
                  <a:off x="2969149" y="2881984"/>
                  <a:ext cx="460505" cy="445952"/>
                </a:xfrm>
                <a:prstGeom prst="hexagon">
                  <a:avLst>
                    <a:gd fmla="val 25000" name="adj"/>
                    <a:gd fmla="val 115470" name="vf"/>
                  </a:avLst>
                </a:prstGeom>
                <a:noFill/>
                <a:ln cap="flat" cmpd="sng" w="19050">
                  <a:solidFill>
                    <a:schemeClr val="lt2"/>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Arial"/>
                    <a:buNone/>
                  </a:pPr>
                  <a:r>
                    <a:t/>
                  </a:r>
                  <a:endParaRPr b="0" i="0" sz="1800" u="none" cap="none" strike="noStrike">
                    <a:solidFill>
                      <a:srgbClr val="FFFFFF"/>
                    </a:solidFill>
                    <a:latin typeface="Arial"/>
                    <a:ea typeface="Arial"/>
                    <a:cs typeface="Arial"/>
                    <a:sym typeface="Arial"/>
                  </a:endParaRPr>
                </a:p>
              </p:txBody>
            </p:sp>
            <p:grpSp>
              <p:nvGrpSpPr>
                <p:cNvPr id="567" name="Google Shape;567;p5"/>
                <p:cNvGrpSpPr/>
                <p:nvPr/>
              </p:nvGrpSpPr>
              <p:grpSpPr>
                <a:xfrm>
                  <a:off x="3045844" y="2917659"/>
                  <a:ext cx="281460" cy="334899"/>
                  <a:chOff x="365626" y="3493013"/>
                  <a:chExt cx="281460" cy="334899"/>
                </a:xfrm>
              </p:grpSpPr>
              <p:sp>
                <p:nvSpPr>
                  <p:cNvPr id="568" name="Google Shape;568;p5"/>
                  <p:cNvSpPr/>
                  <p:nvPr/>
                </p:nvSpPr>
                <p:spPr>
                  <a:xfrm>
                    <a:off x="365626" y="3558192"/>
                    <a:ext cx="281460" cy="269720"/>
                  </a:xfrm>
                  <a:prstGeom prst="ellipse">
                    <a:avLst/>
                  </a:prstGeom>
                  <a:noFill/>
                  <a:ln cap="flat" cmpd="sng" w="19050">
                    <a:solidFill>
                      <a:srgbClr val="464E59"/>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Arial"/>
                      <a:buNone/>
                    </a:pPr>
                    <a:r>
                      <a:t/>
                    </a:r>
                    <a:endParaRPr b="0" i="0" sz="1800" u="none" cap="none" strike="noStrike">
                      <a:solidFill>
                        <a:srgbClr val="FFFFFF"/>
                      </a:solidFill>
                      <a:latin typeface="Arial"/>
                      <a:ea typeface="Arial"/>
                      <a:cs typeface="Arial"/>
                      <a:sym typeface="Arial"/>
                    </a:endParaRPr>
                  </a:p>
                </p:txBody>
              </p:sp>
              <p:sp>
                <p:nvSpPr>
                  <p:cNvPr id="569" name="Google Shape;569;p5"/>
                  <p:cNvSpPr/>
                  <p:nvPr/>
                </p:nvSpPr>
                <p:spPr>
                  <a:xfrm>
                    <a:off x="422724" y="3609420"/>
                    <a:ext cx="167263" cy="167263"/>
                  </a:xfrm>
                  <a:prstGeom prst="arc">
                    <a:avLst>
                      <a:gd fmla="val 16200000" name="adj1"/>
                      <a:gd fmla="val 12004133" name="adj2"/>
                    </a:avLst>
                  </a:prstGeom>
                  <a:noFill/>
                  <a:ln cap="flat" cmpd="sng" w="19050">
                    <a:solidFill>
                      <a:srgbClr val="444C54"/>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350"/>
                      <a:buFont typeface="Arial"/>
                      <a:buNone/>
                    </a:pPr>
                    <a:r>
                      <a:t/>
                    </a:r>
                    <a:endParaRPr b="0" i="0" sz="1350" u="none" cap="none" strike="noStrike">
                      <a:solidFill>
                        <a:srgbClr val="5B6670"/>
                      </a:solidFill>
                      <a:latin typeface="Arial"/>
                      <a:ea typeface="Arial"/>
                      <a:cs typeface="Arial"/>
                      <a:sym typeface="Arial"/>
                    </a:endParaRPr>
                  </a:p>
                </p:txBody>
              </p:sp>
              <p:sp>
                <p:nvSpPr>
                  <p:cNvPr id="570" name="Google Shape;570;p5"/>
                  <p:cNvSpPr/>
                  <p:nvPr/>
                </p:nvSpPr>
                <p:spPr>
                  <a:xfrm>
                    <a:off x="506356" y="3493013"/>
                    <a:ext cx="99983" cy="95701"/>
                  </a:xfrm>
                  <a:prstGeom prst="ellipse">
                    <a:avLst/>
                  </a:prstGeom>
                  <a:solidFill>
                    <a:srgbClr val="464E59"/>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Arial"/>
                      <a:buNone/>
                    </a:pPr>
                    <a:r>
                      <a:t/>
                    </a:r>
                    <a:endParaRPr b="0" i="0" sz="1800" u="none" cap="none" strike="noStrike">
                      <a:solidFill>
                        <a:srgbClr val="FFFFFF"/>
                      </a:solidFill>
                      <a:latin typeface="Arial"/>
                      <a:ea typeface="Arial"/>
                      <a:cs typeface="Arial"/>
                      <a:sym typeface="Arial"/>
                    </a:endParaRPr>
                  </a:p>
                </p:txBody>
              </p:sp>
            </p:grpSp>
            <p:sp>
              <p:nvSpPr>
                <p:cNvPr id="571" name="Google Shape;571;p5"/>
                <p:cNvSpPr/>
                <p:nvPr/>
              </p:nvSpPr>
              <p:spPr>
                <a:xfrm rot="5400000">
                  <a:off x="3193511" y="3033065"/>
                  <a:ext cx="413806" cy="99982"/>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350"/>
                    <a:buFont typeface="Arial"/>
                    <a:buNone/>
                  </a:pPr>
                  <a:r>
                    <a:t/>
                  </a:r>
                  <a:endParaRPr b="0" i="0" sz="1350" u="none" cap="none" strike="noStrike">
                    <a:solidFill>
                      <a:srgbClr val="FFFFFF"/>
                    </a:solidFill>
                    <a:latin typeface="Arial"/>
                    <a:ea typeface="Arial"/>
                    <a:cs typeface="Arial"/>
                    <a:sym typeface="Arial"/>
                  </a:endParaRPr>
                </a:p>
              </p:txBody>
            </p:sp>
          </p:grpSp>
          <p:grpSp>
            <p:nvGrpSpPr>
              <p:cNvPr id="572" name="Google Shape;572;p5"/>
              <p:cNvGrpSpPr/>
              <p:nvPr/>
            </p:nvGrpSpPr>
            <p:grpSpPr>
              <a:xfrm>
                <a:off x="3258217" y="2273197"/>
                <a:ext cx="754564" cy="507871"/>
                <a:chOff x="2866743" y="2458321"/>
                <a:chExt cx="982610" cy="661361"/>
              </a:xfrm>
            </p:grpSpPr>
            <p:sp>
              <p:nvSpPr>
                <p:cNvPr id="573" name="Google Shape;573;p5"/>
                <p:cNvSpPr/>
                <p:nvPr/>
              </p:nvSpPr>
              <p:spPr>
                <a:xfrm>
                  <a:off x="2866743" y="2458321"/>
                  <a:ext cx="982610" cy="661361"/>
                </a:xfrm>
                <a:prstGeom prst="ellipse">
                  <a:avLst/>
                </a:prstGeom>
                <a:solidFill>
                  <a:srgbClr val="EAEAEA"/>
                </a:solidFill>
                <a:ln cap="flat" cmpd="sng" w="19050">
                  <a:solidFill>
                    <a:srgbClr val="DADC79"/>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Arial"/>
                    <a:buNone/>
                  </a:pPr>
                  <a:r>
                    <a:t/>
                  </a:r>
                  <a:endParaRPr b="0" i="0" sz="1800" u="none" cap="none" strike="noStrike">
                    <a:solidFill>
                      <a:srgbClr val="FFFFFF"/>
                    </a:solidFill>
                    <a:latin typeface="Arial"/>
                    <a:ea typeface="Arial"/>
                    <a:cs typeface="Arial"/>
                    <a:sym typeface="Arial"/>
                  </a:endParaRPr>
                </a:p>
              </p:txBody>
            </p:sp>
            <p:grpSp>
              <p:nvGrpSpPr>
                <p:cNvPr id="574" name="Google Shape;574;p5"/>
                <p:cNvGrpSpPr/>
                <p:nvPr/>
              </p:nvGrpSpPr>
              <p:grpSpPr>
                <a:xfrm>
                  <a:off x="3108278" y="2743999"/>
                  <a:ext cx="499540" cy="115967"/>
                  <a:chOff x="3507064" y="2620406"/>
                  <a:chExt cx="653463" cy="107368"/>
                </a:xfrm>
              </p:grpSpPr>
              <p:sp>
                <p:nvSpPr>
                  <p:cNvPr id="575" name="Google Shape;575;p5"/>
                  <p:cNvSpPr/>
                  <p:nvPr/>
                </p:nvSpPr>
                <p:spPr>
                  <a:xfrm>
                    <a:off x="3507064" y="2620419"/>
                    <a:ext cx="209978" cy="107355"/>
                  </a:xfrm>
                  <a:prstGeom prst="ellipse">
                    <a:avLst/>
                  </a:prstGeom>
                  <a:solidFill>
                    <a:srgbClr val="EAEAEA"/>
                  </a:solidFill>
                  <a:ln cap="flat" cmpd="sng" w="19050">
                    <a:solidFill>
                      <a:srgbClr val="2D3338"/>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Arial"/>
                      <a:buNone/>
                    </a:pPr>
                    <a:r>
                      <a:t/>
                    </a:r>
                    <a:endParaRPr b="0" i="0" sz="1800" u="none" cap="none" strike="noStrike">
                      <a:solidFill>
                        <a:srgbClr val="FFFFFF"/>
                      </a:solidFill>
                      <a:latin typeface="Arial"/>
                      <a:ea typeface="Arial"/>
                      <a:cs typeface="Arial"/>
                      <a:sym typeface="Arial"/>
                    </a:endParaRPr>
                  </a:p>
                </p:txBody>
              </p:sp>
              <p:sp>
                <p:nvSpPr>
                  <p:cNvPr id="576" name="Google Shape;576;p5"/>
                  <p:cNvSpPr/>
                  <p:nvPr/>
                </p:nvSpPr>
                <p:spPr>
                  <a:xfrm>
                    <a:off x="3735468" y="2620406"/>
                    <a:ext cx="209978" cy="107358"/>
                  </a:xfrm>
                  <a:prstGeom prst="ellipse">
                    <a:avLst/>
                  </a:prstGeom>
                  <a:solidFill>
                    <a:srgbClr val="EAEAEA"/>
                  </a:solidFill>
                  <a:ln cap="flat" cmpd="sng" w="19050">
                    <a:solidFill>
                      <a:srgbClr val="2D3338"/>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Arial"/>
                      <a:buNone/>
                    </a:pPr>
                    <a:r>
                      <a:t/>
                    </a:r>
                    <a:endParaRPr b="0" i="0" sz="1800" u="none" cap="none" strike="noStrike">
                      <a:solidFill>
                        <a:srgbClr val="FFFFFF"/>
                      </a:solidFill>
                      <a:latin typeface="Arial"/>
                      <a:ea typeface="Arial"/>
                      <a:cs typeface="Arial"/>
                      <a:sym typeface="Arial"/>
                    </a:endParaRPr>
                  </a:p>
                </p:txBody>
              </p:sp>
              <p:sp>
                <p:nvSpPr>
                  <p:cNvPr id="577" name="Google Shape;577;p5"/>
                  <p:cNvSpPr/>
                  <p:nvPr/>
                </p:nvSpPr>
                <p:spPr>
                  <a:xfrm>
                    <a:off x="3957232" y="2620413"/>
                    <a:ext cx="203295" cy="107354"/>
                  </a:xfrm>
                  <a:prstGeom prst="ellipse">
                    <a:avLst/>
                  </a:prstGeom>
                  <a:solidFill>
                    <a:srgbClr val="EAEAEA"/>
                  </a:solidFill>
                  <a:ln cap="flat" cmpd="sng" w="19050">
                    <a:solidFill>
                      <a:srgbClr val="2D3338"/>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Arial"/>
                      <a:buNone/>
                    </a:pPr>
                    <a:r>
                      <a:t/>
                    </a:r>
                    <a:endParaRPr b="0" i="0" sz="1800" u="none" cap="none" strike="noStrike">
                      <a:solidFill>
                        <a:srgbClr val="FFFFFF"/>
                      </a:solidFill>
                      <a:latin typeface="Arial"/>
                      <a:ea typeface="Arial"/>
                      <a:cs typeface="Arial"/>
                      <a:sym typeface="Arial"/>
                    </a:endParaRPr>
                  </a:p>
                </p:txBody>
              </p:sp>
            </p:grpSp>
          </p:grpSp>
          <p:grpSp>
            <p:nvGrpSpPr>
              <p:cNvPr id="578" name="Google Shape;578;p5"/>
              <p:cNvGrpSpPr/>
              <p:nvPr/>
            </p:nvGrpSpPr>
            <p:grpSpPr>
              <a:xfrm>
                <a:off x="4344951" y="2453000"/>
                <a:ext cx="400411" cy="148265"/>
                <a:chOff x="5333319" y="2982978"/>
                <a:chExt cx="533881" cy="197687"/>
              </a:xfrm>
            </p:grpSpPr>
            <p:cxnSp>
              <p:nvCxnSpPr>
                <p:cNvPr id="579" name="Google Shape;579;p5"/>
                <p:cNvCxnSpPr/>
                <p:nvPr/>
              </p:nvCxnSpPr>
              <p:spPr>
                <a:xfrm>
                  <a:off x="5333319" y="2982978"/>
                  <a:ext cx="533881" cy="0"/>
                </a:xfrm>
                <a:prstGeom prst="straightConnector1">
                  <a:avLst/>
                </a:prstGeom>
                <a:noFill/>
                <a:ln cap="flat" cmpd="sng" w="19050">
                  <a:solidFill>
                    <a:schemeClr val="accent4"/>
                  </a:solidFill>
                  <a:prstDash val="solid"/>
                  <a:round/>
                  <a:headEnd len="sm" w="sm" type="none"/>
                  <a:tailEnd len="sm" w="sm" type="none"/>
                </a:ln>
              </p:spPr>
            </p:cxnSp>
            <p:cxnSp>
              <p:nvCxnSpPr>
                <p:cNvPr id="580" name="Google Shape;580;p5"/>
                <p:cNvCxnSpPr/>
                <p:nvPr/>
              </p:nvCxnSpPr>
              <p:spPr>
                <a:xfrm>
                  <a:off x="5447754" y="3048874"/>
                  <a:ext cx="419446" cy="0"/>
                </a:xfrm>
                <a:prstGeom prst="straightConnector1">
                  <a:avLst/>
                </a:prstGeom>
                <a:noFill/>
                <a:ln cap="flat" cmpd="sng" w="19050">
                  <a:solidFill>
                    <a:schemeClr val="accent4"/>
                  </a:solidFill>
                  <a:prstDash val="solid"/>
                  <a:round/>
                  <a:headEnd len="sm" w="sm" type="none"/>
                  <a:tailEnd len="sm" w="sm" type="none"/>
                </a:ln>
              </p:spPr>
            </p:cxnSp>
            <p:cxnSp>
              <p:nvCxnSpPr>
                <p:cNvPr id="581" name="Google Shape;581;p5"/>
                <p:cNvCxnSpPr/>
                <p:nvPr/>
              </p:nvCxnSpPr>
              <p:spPr>
                <a:xfrm>
                  <a:off x="5547848" y="3114770"/>
                  <a:ext cx="319352" cy="0"/>
                </a:xfrm>
                <a:prstGeom prst="straightConnector1">
                  <a:avLst/>
                </a:prstGeom>
                <a:noFill/>
                <a:ln cap="flat" cmpd="sng" w="19050">
                  <a:solidFill>
                    <a:schemeClr val="accent4"/>
                  </a:solidFill>
                  <a:prstDash val="solid"/>
                  <a:round/>
                  <a:headEnd len="sm" w="sm" type="none"/>
                  <a:tailEnd len="sm" w="sm" type="none"/>
                </a:ln>
              </p:spPr>
            </p:cxnSp>
            <p:cxnSp>
              <p:nvCxnSpPr>
                <p:cNvPr id="582" name="Google Shape;582;p5"/>
                <p:cNvCxnSpPr/>
                <p:nvPr/>
              </p:nvCxnSpPr>
              <p:spPr>
                <a:xfrm>
                  <a:off x="5641065" y="3180665"/>
                  <a:ext cx="226135" cy="0"/>
                </a:xfrm>
                <a:prstGeom prst="straightConnector1">
                  <a:avLst/>
                </a:prstGeom>
                <a:noFill/>
                <a:ln cap="flat" cmpd="sng" w="19050">
                  <a:solidFill>
                    <a:schemeClr val="accent4"/>
                  </a:solidFill>
                  <a:prstDash val="solid"/>
                  <a:round/>
                  <a:headEnd len="sm" w="sm" type="none"/>
                  <a:tailEnd len="sm" w="sm" type="none"/>
                </a:ln>
              </p:spPr>
            </p:cxnSp>
          </p:grpSp>
          <p:grpSp>
            <p:nvGrpSpPr>
              <p:cNvPr id="583" name="Google Shape;583;p5"/>
              <p:cNvGrpSpPr/>
              <p:nvPr/>
            </p:nvGrpSpPr>
            <p:grpSpPr>
              <a:xfrm>
                <a:off x="5337074" y="2338934"/>
                <a:ext cx="383824" cy="376397"/>
                <a:chOff x="6423834" y="2889428"/>
                <a:chExt cx="469592" cy="460505"/>
              </a:xfrm>
            </p:grpSpPr>
            <p:sp>
              <p:nvSpPr>
                <p:cNvPr id="584" name="Google Shape;584;p5"/>
                <p:cNvSpPr/>
                <p:nvPr/>
              </p:nvSpPr>
              <p:spPr>
                <a:xfrm rot="5400000">
                  <a:off x="6440197" y="2896705"/>
                  <a:ext cx="460505" cy="445952"/>
                </a:xfrm>
                <a:prstGeom prst="hexagon">
                  <a:avLst>
                    <a:gd fmla="val 25000" name="adj"/>
                    <a:gd fmla="val 115470" name="vf"/>
                  </a:avLst>
                </a:prstGeom>
                <a:solidFill>
                  <a:schemeClr val="lt1"/>
                </a:solidFill>
                <a:ln cap="flat" cmpd="sng" w="19050">
                  <a:solidFill>
                    <a:schemeClr val="lt2"/>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Arial"/>
                    <a:buNone/>
                  </a:pPr>
                  <a:r>
                    <a:t/>
                  </a:r>
                  <a:endParaRPr b="0" i="0" sz="1800" u="none" cap="none" strike="noStrike">
                    <a:solidFill>
                      <a:srgbClr val="FFFFFF"/>
                    </a:solidFill>
                    <a:latin typeface="Arial"/>
                    <a:ea typeface="Arial"/>
                    <a:cs typeface="Arial"/>
                    <a:sym typeface="Arial"/>
                  </a:endParaRPr>
                </a:p>
              </p:txBody>
            </p:sp>
            <p:sp>
              <p:nvSpPr>
                <p:cNvPr id="585" name="Google Shape;585;p5"/>
                <p:cNvSpPr/>
                <p:nvPr/>
              </p:nvSpPr>
              <p:spPr>
                <a:xfrm>
                  <a:off x="6568316" y="3017318"/>
                  <a:ext cx="228448" cy="228448"/>
                </a:xfrm>
                <a:prstGeom prst="arc">
                  <a:avLst>
                    <a:gd fmla="val 16200000" name="adj1"/>
                    <a:gd fmla="val 14203233" name="adj2"/>
                  </a:avLst>
                </a:prstGeom>
                <a:solidFill>
                  <a:schemeClr val="lt1"/>
                </a:solidFill>
                <a:ln cap="flat" cmpd="sng" w="19050">
                  <a:solidFill>
                    <a:schemeClr val="accent4"/>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350"/>
                    <a:buFont typeface="Arial"/>
                    <a:buNone/>
                  </a:pPr>
                  <a:r>
                    <a:t/>
                  </a:r>
                  <a:endParaRPr b="0" i="0" sz="1350" u="none" cap="none" strike="noStrike">
                    <a:solidFill>
                      <a:srgbClr val="5B6670"/>
                    </a:solidFill>
                    <a:latin typeface="Arial"/>
                    <a:ea typeface="Arial"/>
                    <a:cs typeface="Arial"/>
                    <a:sym typeface="Arial"/>
                  </a:endParaRPr>
                </a:p>
              </p:txBody>
            </p:sp>
            <p:sp>
              <p:nvSpPr>
                <p:cNvPr id="586" name="Google Shape;586;p5"/>
                <p:cNvSpPr/>
                <p:nvPr/>
              </p:nvSpPr>
              <p:spPr>
                <a:xfrm>
                  <a:off x="6663967" y="2949318"/>
                  <a:ext cx="99983" cy="95701"/>
                </a:xfrm>
                <a:prstGeom prst="ellipse">
                  <a:avLst/>
                </a:prstGeom>
                <a:solidFill>
                  <a:srgbClr val="464E59"/>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Arial"/>
                    <a:buNone/>
                  </a:pPr>
                  <a:r>
                    <a:t/>
                  </a:r>
                  <a:endParaRPr b="0" i="0" sz="1800" u="none" cap="none" strike="noStrike">
                    <a:solidFill>
                      <a:srgbClr val="FFFFFF"/>
                    </a:solidFill>
                    <a:latin typeface="Arial"/>
                    <a:ea typeface="Arial"/>
                    <a:cs typeface="Arial"/>
                    <a:sym typeface="Arial"/>
                  </a:endParaRPr>
                </a:p>
              </p:txBody>
            </p:sp>
            <p:sp>
              <p:nvSpPr>
                <p:cNvPr id="587" name="Google Shape;587;p5"/>
                <p:cNvSpPr/>
                <p:nvPr/>
              </p:nvSpPr>
              <p:spPr>
                <a:xfrm rot="5400000">
                  <a:off x="6266922" y="3046340"/>
                  <a:ext cx="413806" cy="99982"/>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350"/>
                    <a:buFont typeface="Arial"/>
                    <a:buNone/>
                  </a:pPr>
                  <a:r>
                    <a:t/>
                  </a:r>
                  <a:endParaRPr b="0" i="0" sz="1350" u="none" cap="none" strike="noStrike">
                    <a:solidFill>
                      <a:srgbClr val="FFFFFF"/>
                    </a:solidFill>
                    <a:latin typeface="Arial"/>
                    <a:ea typeface="Arial"/>
                    <a:cs typeface="Arial"/>
                    <a:sym typeface="Arial"/>
                  </a:endParaRPr>
                </a:p>
              </p:txBody>
            </p:sp>
          </p:grpSp>
          <p:grpSp>
            <p:nvGrpSpPr>
              <p:cNvPr id="588" name="Google Shape;588;p5"/>
              <p:cNvGrpSpPr/>
              <p:nvPr/>
            </p:nvGrpSpPr>
            <p:grpSpPr>
              <a:xfrm>
                <a:off x="5971893" y="3032562"/>
                <a:ext cx="364501" cy="376396"/>
                <a:chOff x="7640989" y="3321052"/>
                <a:chExt cx="445952" cy="460505"/>
              </a:xfrm>
            </p:grpSpPr>
            <p:sp>
              <p:nvSpPr>
                <p:cNvPr id="589" name="Google Shape;589;p5"/>
                <p:cNvSpPr/>
                <p:nvPr/>
              </p:nvSpPr>
              <p:spPr>
                <a:xfrm rot="5400000">
                  <a:off x="7633712" y="3328328"/>
                  <a:ext cx="460505" cy="445952"/>
                </a:xfrm>
                <a:prstGeom prst="hexagon">
                  <a:avLst>
                    <a:gd fmla="val 25000" name="adj"/>
                    <a:gd fmla="val 115470" name="vf"/>
                  </a:avLst>
                </a:prstGeom>
                <a:solidFill>
                  <a:schemeClr val="lt1"/>
                </a:solidFill>
                <a:ln cap="flat" cmpd="sng" w="19050">
                  <a:solidFill>
                    <a:schemeClr val="lt2"/>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Arial"/>
                    <a:buNone/>
                  </a:pPr>
                  <a:r>
                    <a:t/>
                  </a:r>
                  <a:endParaRPr b="0" i="0" sz="1800" u="none" cap="none" strike="noStrike">
                    <a:solidFill>
                      <a:srgbClr val="FFFFFF"/>
                    </a:solidFill>
                    <a:latin typeface="Arial"/>
                    <a:ea typeface="Arial"/>
                    <a:cs typeface="Arial"/>
                    <a:sym typeface="Arial"/>
                  </a:endParaRPr>
                </a:p>
              </p:txBody>
            </p:sp>
            <p:grpSp>
              <p:nvGrpSpPr>
                <p:cNvPr id="590" name="Google Shape;590;p5"/>
                <p:cNvGrpSpPr/>
                <p:nvPr/>
              </p:nvGrpSpPr>
              <p:grpSpPr>
                <a:xfrm>
                  <a:off x="7710407" y="3364003"/>
                  <a:ext cx="281460" cy="334899"/>
                  <a:chOff x="365626" y="3493013"/>
                  <a:chExt cx="281460" cy="334899"/>
                </a:xfrm>
              </p:grpSpPr>
              <p:sp>
                <p:nvSpPr>
                  <p:cNvPr id="591" name="Google Shape;591;p5"/>
                  <p:cNvSpPr/>
                  <p:nvPr/>
                </p:nvSpPr>
                <p:spPr>
                  <a:xfrm>
                    <a:off x="365626" y="3558192"/>
                    <a:ext cx="281460" cy="269720"/>
                  </a:xfrm>
                  <a:prstGeom prst="ellipse">
                    <a:avLst/>
                  </a:prstGeom>
                  <a:solidFill>
                    <a:schemeClr val="lt1"/>
                  </a:solidFill>
                  <a:ln cap="flat" cmpd="sng" w="19050">
                    <a:solidFill>
                      <a:srgbClr val="464E59"/>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Arial"/>
                      <a:buNone/>
                    </a:pPr>
                    <a:r>
                      <a:t/>
                    </a:r>
                    <a:endParaRPr b="0" i="0" sz="1800" u="none" cap="none" strike="noStrike">
                      <a:solidFill>
                        <a:srgbClr val="FFFFFF"/>
                      </a:solidFill>
                      <a:latin typeface="Arial"/>
                      <a:ea typeface="Arial"/>
                      <a:cs typeface="Arial"/>
                      <a:sym typeface="Arial"/>
                    </a:endParaRPr>
                  </a:p>
                </p:txBody>
              </p:sp>
              <p:sp>
                <p:nvSpPr>
                  <p:cNvPr id="592" name="Google Shape;592;p5"/>
                  <p:cNvSpPr/>
                  <p:nvPr/>
                </p:nvSpPr>
                <p:spPr>
                  <a:xfrm>
                    <a:off x="422724" y="3609420"/>
                    <a:ext cx="167263" cy="167263"/>
                  </a:xfrm>
                  <a:prstGeom prst="arc">
                    <a:avLst>
                      <a:gd fmla="val 16200000" name="adj1"/>
                      <a:gd fmla="val 12004133" name="adj2"/>
                    </a:avLst>
                  </a:prstGeom>
                  <a:solidFill>
                    <a:schemeClr val="lt1"/>
                  </a:solidFill>
                  <a:ln cap="flat" cmpd="sng" w="19050">
                    <a:solidFill>
                      <a:srgbClr val="444C54"/>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350"/>
                      <a:buFont typeface="Arial"/>
                      <a:buNone/>
                    </a:pPr>
                    <a:r>
                      <a:t/>
                    </a:r>
                    <a:endParaRPr b="0" i="0" sz="1350" u="none" cap="none" strike="noStrike">
                      <a:solidFill>
                        <a:srgbClr val="5B6670"/>
                      </a:solidFill>
                      <a:latin typeface="Arial"/>
                      <a:ea typeface="Arial"/>
                      <a:cs typeface="Arial"/>
                      <a:sym typeface="Arial"/>
                    </a:endParaRPr>
                  </a:p>
                </p:txBody>
              </p:sp>
              <p:sp>
                <p:nvSpPr>
                  <p:cNvPr id="593" name="Google Shape;593;p5"/>
                  <p:cNvSpPr/>
                  <p:nvPr/>
                </p:nvSpPr>
                <p:spPr>
                  <a:xfrm>
                    <a:off x="506356" y="3493013"/>
                    <a:ext cx="99983" cy="95701"/>
                  </a:xfrm>
                  <a:prstGeom prst="ellipse">
                    <a:avLst/>
                  </a:prstGeom>
                  <a:solidFill>
                    <a:srgbClr val="464E59"/>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Arial"/>
                      <a:buNone/>
                    </a:pPr>
                    <a:r>
                      <a:t/>
                    </a:r>
                    <a:endParaRPr b="0" i="0" sz="1800" u="none" cap="none" strike="noStrike">
                      <a:solidFill>
                        <a:srgbClr val="FFFFFF"/>
                      </a:solidFill>
                      <a:latin typeface="Arial"/>
                      <a:ea typeface="Arial"/>
                      <a:cs typeface="Arial"/>
                      <a:sym typeface="Arial"/>
                    </a:endParaRPr>
                  </a:p>
                </p:txBody>
              </p:sp>
            </p:grpSp>
          </p:grpSp>
          <p:grpSp>
            <p:nvGrpSpPr>
              <p:cNvPr id="594" name="Google Shape;594;p5"/>
              <p:cNvGrpSpPr/>
              <p:nvPr/>
            </p:nvGrpSpPr>
            <p:grpSpPr>
              <a:xfrm>
                <a:off x="7093366" y="2232036"/>
                <a:ext cx="435809" cy="427629"/>
                <a:chOff x="8914636" y="2349229"/>
                <a:chExt cx="581079" cy="570172"/>
              </a:xfrm>
            </p:grpSpPr>
            <p:grpSp>
              <p:nvGrpSpPr>
                <p:cNvPr id="595" name="Google Shape;595;p5"/>
                <p:cNvGrpSpPr/>
                <p:nvPr/>
              </p:nvGrpSpPr>
              <p:grpSpPr>
                <a:xfrm>
                  <a:off x="8914636" y="2349229"/>
                  <a:ext cx="581079" cy="570172"/>
                  <a:chOff x="1190423" y="4087968"/>
                  <a:chExt cx="581079" cy="570172"/>
                </a:xfrm>
              </p:grpSpPr>
              <p:sp>
                <p:nvSpPr>
                  <p:cNvPr id="596" name="Google Shape;596;p5"/>
                  <p:cNvSpPr/>
                  <p:nvPr/>
                </p:nvSpPr>
                <p:spPr>
                  <a:xfrm>
                    <a:off x="1190423" y="4087968"/>
                    <a:ext cx="581079" cy="570172"/>
                  </a:xfrm>
                  <a:prstGeom prst="ellipse">
                    <a:avLst/>
                  </a:prstGeom>
                  <a:noFill/>
                  <a:ln cap="flat" cmpd="sng" w="19050">
                    <a:solidFill>
                      <a:schemeClr val="accen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Arial"/>
                      <a:buNone/>
                    </a:pPr>
                    <a:r>
                      <a:t/>
                    </a:r>
                    <a:endParaRPr b="0" i="0" sz="1800" u="none" cap="none" strike="noStrike">
                      <a:solidFill>
                        <a:srgbClr val="FFFFFF"/>
                      </a:solidFill>
                      <a:latin typeface="Arial"/>
                      <a:ea typeface="Arial"/>
                      <a:cs typeface="Arial"/>
                      <a:sym typeface="Arial"/>
                    </a:endParaRPr>
                  </a:p>
                </p:txBody>
              </p:sp>
              <p:sp>
                <p:nvSpPr>
                  <p:cNvPr id="597" name="Google Shape;597;p5"/>
                  <p:cNvSpPr/>
                  <p:nvPr/>
                </p:nvSpPr>
                <p:spPr>
                  <a:xfrm rot="5400000">
                    <a:off x="1250708" y="4141931"/>
                    <a:ext cx="460505" cy="445952"/>
                  </a:xfrm>
                  <a:prstGeom prst="hexagon">
                    <a:avLst>
                      <a:gd fmla="val 25000" name="adj"/>
                      <a:gd fmla="val 115470" name="vf"/>
                    </a:avLst>
                  </a:prstGeom>
                  <a:noFill/>
                  <a:ln cap="flat" cmpd="sng" w="19050">
                    <a:solidFill>
                      <a:schemeClr val="lt2"/>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Arial"/>
                      <a:buNone/>
                    </a:pPr>
                    <a:r>
                      <a:t/>
                    </a:r>
                    <a:endParaRPr b="0" i="0" sz="1800" u="none" cap="none" strike="noStrike">
                      <a:solidFill>
                        <a:srgbClr val="FFFFFF"/>
                      </a:solidFill>
                      <a:latin typeface="Arial"/>
                      <a:ea typeface="Arial"/>
                      <a:cs typeface="Arial"/>
                      <a:sym typeface="Arial"/>
                    </a:endParaRPr>
                  </a:p>
                </p:txBody>
              </p:sp>
            </p:grpSp>
            <p:sp>
              <p:nvSpPr>
                <p:cNvPr id="598" name="Google Shape;598;p5"/>
                <p:cNvSpPr/>
                <p:nvPr/>
              </p:nvSpPr>
              <p:spPr>
                <a:xfrm>
                  <a:off x="9072562" y="2532271"/>
                  <a:ext cx="228448" cy="228448"/>
                </a:xfrm>
                <a:prstGeom prst="arc">
                  <a:avLst>
                    <a:gd fmla="val 16200000" name="adj1"/>
                    <a:gd fmla="val 14203233" name="adj2"/>
                  </a:avLst>
                </a:prstGeom>
                <a:noFill/>
                <a:ln cap="flat" cmpd="sng" w="19050">
                  <a:solidFill>
                    <a:schemeClr val="accent4"/>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350"/>
                    <a:buFont typeface="Arial"/>
                    <a:buNone/>
                  </a:pPr>
                  <a:r>
                    <a:t/>
                  </a:r>
                  <a:endParaRPr b="0" i="0" sz="1350" u="none" cap="none" strike="noStrike">
                    <a:solidFill>
                      <a:srgbClr val="5B6670"/>
                    </a:solidFill>
                    <a:latin typeface="Arial"/>
                    <a:ea typeface="Arial"/>
                    <a:cs typeface="Arial"/>
                    <a:sym typeface="Arial"/>
                  </a:endParaRPr>
                </a:p>
              </p:txBody>
            </p:sp>
            <p:sp>
              <p:nvSpPr>
                <p:cNvPr id="599" name="Google Shape;599;p5"/>
                <p:cNvSpPr/>
                <p:nvPr/>
              </p:nvSpPr>
              <p:spPr>
                <a:xfrm>
                  <a:off x="9168213" y="2464271"/>
                  <a:ext cx="99983" cy="95701"/>
                </a:xfrm>
                <a:prstGeom prst="ellipse">
                  <a:avLst/>
                </a:prstGeom>
                <a:solidFill>
                  <a:srgbClr val="464E59"/>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Arial"/>
                    <a:buNone/>
                  </a:pPr>
                  <a:r>
                    <a:t/>
                  </a:r>
                  <a:endParaRPr b="0" i="0" sz="1800" u="none" cap="none" strike="noStrike">
                    <a:solidFill>
                      <a:srgbClr val="FFFFFF"/>
                    </a:solidFill>
                    <a:latin typeface="Arial"/>
                    <a:ea typeface="Arial"/>
                    <a:cs typeface="Arial"/>
                    <a:sym typeface="Arial"/>
                  </a:endParaRPr>
                </a:p>
              </p:txBody>
            </p:sp>
          </p:grpSp>
          <p:grpSp>
            <p:nvGrpSpPr>
              <p:cNvPr id="600" name="Google Shape;600;p5"/>
              <p:cNvGrpSpPr/>
              <p:nvPr/>
            </p:nvGrpSpPr>
            <p:grpSpPr>
              <a:xfrm>
                <a:off x="7108970" y="2978664"/>
                <a:ext cx="435809" cy="427629"/>
                <a:chOff x="8948494" y="3475887"/>
                <a:chExt cx="581079" cy="570172"/>
              </a:xfrm>
            </p:grpSpPr>
            <p:grpSp>
              <p:nvGrpSpPr>
                <p:cNvPr id="601" name="Google Shape;601;p5"/>
                <p:cNvGrpSpPr/>
                <p:nvPr/>
              </p:nvGrpSpPr>
              <p:grpSpPr>
                <a:xfrm>
                  <a:off x="8948494" y="3475887"/>
                  <a:ext cx="581079" cy="570172"/>
                  <a:chOff x="1190423" y="4087968"/>
                  <a:chExt cx="581079" cy="570172"/>
                </a:xfrm>
              </p:grpSpPr>
              <p:sp>
                <p:nvSpPr>
                  <p:cNvPr id="602" name="Google Shape;602;p5"/>
                  <p:cNvSpPr/>
                  <p:nvPr/>
                </p:nvSpPr>
                <p:spPr>
                  <a:xfrm>
                    <a:off x="1190423" y="4087968"/>
                    <a:ext cx="581079" cy="570172"/>
                  </a:xfrm>
                  <a:prstGeom prst="ellipse">
                    <a:avLst/>
                  </a:prstGeom>
                  <a:noFill/>
                  <a:ln cap="flat" cmpd="sng" w="19050">
                    <a:solidFill>
                      <a:schemeClr val="accen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Arial"/>
                      <a:buNone/>
                    </a:pPr>
                    <a:r>
                      <a:t/>
                    </a:r>
                    <a:endParaRPr b="0" i="0" sz="1800" u="none" cap="none" strike="noStrike">
                      <a:solidFill>
                        <a:srgbClr val="FFFFFF"/>
                      </a:solidFill>
                      <a:latin typeface="Arial"/>
                      <a:ea typeface="Arial"/>
                      <a:cs typeface="Arial"/>
                      <a:sym typeface="Arial"/>
                    </a:endParaRPr>
                  </a:p>
                </p:txBody>
              </p:sp>
              <p:sp>
                <p:nvSpPr>
                  <p:cNvPr id="603" name="Google Shape;603;p5"/>
                  <p:cNvSpPr/>
                  <p:nvPr/>
                </p:nvSpPr>
                <p:spPr>
                  <a:xfrm rot="5400000">
                    <a:off x="1250708" y="4141931"/>
                    <a:ext cx="460505" cy="445952"/>
                  </a:xfrm>
                  <a:prstGeom prst="hexagon">
                    <a:avLst>
                      <a:gd fmla="val 25000" name="adj"/>
                      <a:gd fmla="val 115470" name="vf"/>
                    </a:avLst>
                  </a:prstGeom>
                  <a:noFill/>
                  <a:ln cap="flat" cmpd="sng" w="19050">
                    <a:solidFill>
                      <a:schemeClr val="lt2"/>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Arial"/>
                      <a:buNone/>
                    </a:pPr>
                    <a:r>
                      <a:t/>
                    </a:r>
                    <a:endParaRPr b="0" i="0" sz="1800" u="none" cap="none" strike="noStrike">
                      <a:solidFill>
                        <a:srgbClr val="FFFFFF"/>
                      </a:solidFill>
                      <a:latin typeface="Arial"/>
                      <a:ea typeface="Arial"/>
                      <a:cs typeface="Arial"/>
                      <a:sym typeface="Arial"/>
                    </a:endParaRPr>
                  </a:p>
                </p:txBody>
              </p:sp>
            </p:grpSp>
            <p:grpSp>
              <p:nvGrpSpPr>
                <p:cNvPr id="604" name="Google Shape;604;p5"/>
                <p:cNvGrpSpPr/>
                <p:nvPr/>
              </p:nvGrpSpPr>
              <p:grpSpPr>
                <a:xfrm>
                  <a:off x="9085474" y="3565525"/>
                  <a:ext cx="281460" cy="334899"/>
                  <a:chOff x="365626" y="3493013"/>
                  <a:chExt cx="281460" cy="334899"/>
                </a:xfrm>
              </p:grpSpPr>
              <p:sp>
                <p:nvSpPr>
                  <p:cNvPr id="605" name="Google Shape;605;p5"/>
                  <p:cNvSpPr/>
                  <p:nvPr/>
                </p:nvSpPr>
                <p:spPr>
                  <a:xfrm>
                    <a:off x="365626" y="3558192"/>
                    <a:ext cx="281460" cy="269720"/>
                  </a:xfrm>
                  <a:prstGeom prst="ellipse">
                    <a:avLst/>
                  </a:prstGeom>
                  <a:noFill/>
                  <a:ln cap="flat" cmpd="sng" w="19050">
                    <a:solidFill>
                      <a:srgbClr val="464E59"/>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Arial"/>
                      <a:buNone/>
                    </a:pPr>
                    <a:r>
                      <a:t/>
                    </a:r>
                    <a:endParaRPr b="0" i="0" sz="1800" u="none" cap="none" strike="noStrike">
                      <a:solidFill>
                        <a:srgbClr val="FFFFFF"/>
                      </a:solidFill>
                      <a:latin typeface="Arial"/>
                      <a:ea typeface="Arial"/>
                      <a:cs typeface="Arial"/>
                      <a:sym typeface="Arial"/>
                    </a:endParaRPr>
                  </a:p>
                </p:txBody>
              </p:sp>
              <p:sp>
                <p:nvSpPr>
                  <p:cNvPr id="606" name="Google Shape;606;p5"/>
                  <p:cNvSpPr/>
                  <p:nvPr/>
                </p:nvSpPr>
                <p:spPr>
                  <a:xfrm>
                    <a:off x="422724" y="3609420"/>
                    <a:ext cx="167263" cy="167263"/>
                  </a:xfrm>
                  <a:prstGeom prst="arc">
                    <a:avLst>
                      <a:gd fmla="val 16200000" name="adj1"/>
                      <a:gd fmla="val 12004133" name="adj2"/>
                    </a:avLst>
                  </a:prstGeom>
                  <a:noFill/>
                  <a:ln cap="flat" cmpd="sng" w="19050">
                    <a:solidFill>
                      <a:srgbClr val="444C54"/>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350"/>
                      <a:buFont typeface="Arial"/>
                      <a:buNone/>
                    </a:pPr>
                    <a:r>
                      <a:t/>
                    </a:r>
                    <a:endParaRPr b="0" i="0" sz="1350" u="none" cap="none" strike="noStrike">
                      <a:solidFill>
                        <a:srgbClr val="5B6670"/>
                      </a:solidFill>
                      <a:latin typeface="Arial"/>
                      <a:ea typeface="Arial"/>
                      <a:cs typeface="Arial"/>
                      <a:sym typeface="Arial"/>
                    </a:endParaRPr>
                  </a:p>
                </p:txBody>
              </p:sp>
              <p:sp>
                <p:nvSpPr>
                  <p:cNvPr id="607" name="Google Shape;607;p5"/>
                  <p:cNvSpPr/>
                  <p:nvPr/>
                </p:nvSpPr>
                <p:spPr>
                  <a:xfrm>
                    <a:off x="506356" y="3493013"/>
                    <a:ext cx="99983" cy="95701"/>
                  </a:xfrm>
                  <a:prstGeom prst="ellipse">
                    <a:avLst/>
                  </a:prstGeom>
                  <a:solidFill>
                    <a:srgbClr val="464E59"/>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Arial"/>
                      <a:buNone/>
                    </a:pPr>
                    <a:r>
                      <a:t/>
                    </a:r>
                    <a:endParaRPr b="0" i="0" sz="1800" u="none" cap="none" strike="noStrike">
                      <a:solidFill>
                        <a:srgbClr val="FFFFFF"/>
                      </a:solidFill>
                      <a:latin typeface="Arial"/>
                      <a:ea typeface="Arial"/>
                      <a:cs typeface="Arial"/>
                      <a:sym typeface="Arial"/>
                    </a:endParaRPr>
                  </a:p>
                </p:txBody>
              </p:sp>
            </p:grpSp>
          </p:grpSp>
          <p:cxnSp>
            <p:nvCxnSpPr>
              <p:cNvPr id="608" name="Google Shape;608;p5"/>
              <p:cNvCxnSpPr/>
              <p:nvPr/>
            </p:nvCxnSpPr>
            <p:spPr>
              <a:xfrm>
                <a:off x="2901893" y="2527132"/>
                <a:ext cx="274320" cy="0"/>
              </a:xfrm>
              <a:prstGeom prst="straightConnector1">
                <a:avLst/>
              </a:prstGeom>
              <a:noFill/>
              <a:ln cap="flat" cmpd="sng" w="14600">
                <a:solidFill>
                  <a:schemeClr val="accent2"/>
                </a:solidFill>
                <a:prstDash val="solid"/>
                <a:round/>
                <a:headEnd len="sm" w="sm" type="none"/>
                <a:tailEnd len="lg" w="lg" type="triangle"/>
              </a:ln>
            </p:spPr>
          </p:cxnSp>
          <p:sp>
            <p:nvSpPr>
              <p:cNvPr id="609" name="Google Shape;609;p5"/>
              <p:cNvSpPr/>
              <p:nvPr/>
            </p:nvSpPr>
            <p:spPr>
              <a:xfrm>
                <a:off x="1954330" y="3946091"/>
                <a:ext cx="376481" cy="369527"/>
              </a:xfrm>
              <a:prstGeom prst="ellipse">
                <a:avLst/>
              </a:prstGeom>
              <a:solidFill>
                <a:schemeClr val="lt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1400"/>
                  <a:buFont typeface="Arial"/>
                  <a:buNone/>
                </a:pPr>
                <a:r>
                  <a:rPr b="1" i="0" lang="en-US" sz="1400" u="none" cap="none" strike="noStrike">
                    <a:solidFill>
                      <a:srgbClr val="FFFFFF"/>
                    </a:solidFill>
                    <a:latin typeface="Arial"/>
                    <a:ea typeface="Arial"/>
                    <a:cs typeface="Arial"/>
                    <a:sym typeface="Arial"/>
                  </a:rPr>
                  <a:t>2</a:t>
                </a:r>
                <a:endParaRPr/>
              </a:p>
            </p:txBody>
          </p:sp>
          <p:sp>
            <p:nvSpPr>
              <p:cNvPr id="610" name="Google Shape;610;p5"/>
              <p:cNvSpPr/>
              <p:nvPr/>
            </p:nvSpPr>
            <p:spPr>
              <a:xfrm>
                <a:off x="4442482" y="3946091"/>
                <a:ext cx="376481" cy="369527"/>
              </a:xfrm>
              <a:prstGeom prst="ellipse">
                <a:avLst/>
              </a:prstGeom>
              <a:solidFill>
                <a:schemeClr val="lt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1400"/>
                  <a:buFont typeface="Arial"/>
                  <a:buNone/>
                </a:pPr>
                <a:r>
                  <a:rPr b="1" i="0" lang="en-US" sz="1400" u="none" cap="none" strike="noStrike">
                    <a:solidFill>
                      <a:srgbClr val="FFFFFF"/>
                    </a:solidFill>
                    <a:latin typeface="Arial"/>
                    <a:ea typeface="Arial"/>
                    <a:cs typeface="Arial"/>
                    <a:sym typeface="Arial"/>
                  </a:rPr>
                  <a:t>3</a:t>
                </a:r>
                <a:endParaRPr/>
              </a:p>
            </p:txBody>
          </p:sp>
        </p:grpSp>
        <p:sp>
          <p:nvSpPr>
            <p:cNvPr id="611" name="Google Shape;611;p5"/>
            <p:cNvSpPr txBox="1"/>
            <p:nvPr/>
          </p:nvSpPr>
          <p:spPr>
            <a:xfrm>
              <a:off x="3191870" y="2421960"/>
              <a:ext cx="807889" cy="276999"/>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5B6670"/>
                </a:buClr>
                <a:buSzPts val="1200"/>
                <a:buFont typeface="Arial"/>
                <a:buNone/>
              </a:pPr>
              <a:r>
                <a:rPr b="1" i="0" lang="en-US" sz="1200" u="none" cap="none" strike="noStrike">
                  <a:solidFill>
                    <a:srgbClr val="5B6670"/>
                  </a:solidFill>
                  <a:latin typeface="Arial"/>
                  <a:ea typeface="Arial"/>
                  <a:cs typeface="Arial"/>
                  <a:sym typeface="Arial"/>
                </a:rPr>
                <a:t>cccDNA</a:t>
              </a:r>
              <a:endParaRPr/>
            </a:p>
          </p:txBody>
        </p:sp>
      </p:grpSp>
      <p:sp>
        <p:nvSpPr>
          <p:cNvPr id="612" name="Google Shape;612;p5"/>
          <p:cNvSpPr txBox="1"/>
          <p:nvPr/>
        </p:nvSpPr>
        <p:spPr>
          <a:xfrm>
            <a:off x="8797423" y="4913066"/>
            <a:ext cx="367464" cy="273844"/>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fld id="{00000000-1234-1234-1234-123412341234}" type="slidenum">
              <a:rPr b="0" i="0" lang="en-US" sz="700" u="none" cap="none" strike="noStrike">
                <a:solidFill>
                  <a:srgbClr val="FFFFFF"/>
                </a:solidFill>
                <a:latin typeface="Arial"/>
                <a:ea typeface="Arial"/>
                <a:cs typeface="Arial"/>
                <a:sym typeface="Arial"/>
              </a:rPr>
              <a:t>‹#›</a:t>
            </a:fld>
            <a:endParaRPr b="0" i="0" sz="700" u="none" cap="none" strike="noStrike">
              <a:solidFill>
                <a:srgbClr val="FFFFFF"/>
              </a:solidFill>
              <a:latin typeface="Arial"/>
              <a:ea typeface="Arial"/>
              <a:cs typeface="Arial"/>
              <a:sym typeface="Arial"/>
            </a:endParaRPr>
          </a:p>
        </p:txBody>
      </p:sp>
    </p:spTree>
  </p:cSld>
  <p:clrMapOvr>
    <a:masterClrMapping/>
  </p:clrMapOvr>
  <mc:AlternateContent>
    <mc:Choice Requires="p14">
      <p:transition spd="slow" p14:dur="700">
        <p:fade/>
      </p:transition>
    </mc:Choice>
    <mc:Fallback>
      <p:transition spd="slow">
        <p:fade/>
      </p:transition>
    </mc:Fallback>
  </mc:AlternateContent>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17" name="Shape 617"/>
        <p:cNvGrpSpPr/>
        <p:nvPr/>
      </p:nvGrpSpPr>
      <p:grpSpPr>
        <a:xfrm>
          <a:off x="0" y="0"/>
          <a:ext cx="0" cy="0"/>
          <a:chOff x="0" y="0"/>
          <a:chExt cx="0" cy="0"/>
        </a:xfrm>
      </p:grpSpPr>
      <p:sp>
        <p:nvSpPr>
          <p:cNvPr id="618" name="Google Shape;618;p6"/>
          <p:cNvSpPr txBox="1"/>
          <p:nvPr>
            <p:ph type="title"/>
          </p:nvPr>
        </p:nvSpPr>
        <p:spPr>
          <a:xfrm>
            <a:off x="322263" y="-7730"/>
            <a:ext cx="8402637" cy="857250"/>
          </a:xfrm>
          <a:prstGeom prst="rect">
            <a:avLst/>
          </a:prstGeom>
          <a:noFill/>
          <a:ln>
            <a:noFill/>
          </a:ln>
        </p:spPr>
        <p:txBody>
          <a:bodyPr anchorCtr="0" anchor="ctr" bIns="45700" lIns="91425" spcFirstLastPara="1" rIns="91425" wrap="square" tIns="45700">
            <a:normAutofit/>
          </a:bodyPr>
          <a:lstStyle/>
          <a:p>
            <a:pPr indent="0" lvl="0" marL="0" rtl="0" algn="l">
              <a:spcBef>
                <a:spcPts val="0"/>
              </a:spcBef>
              <a:spcAft>
                <a:spcPts val="0"/>
              </a:spcAft>
              <a:buClr>
                <a:schemeClr val="lt2"/>
              </a:buClr>
              <a:buSzPts val="2000"/>
              <a:buFont typeface="Arial"/>
              <a:buNone/>
            </a:pPr>
            <a:r>
              <a:rPr lang="en-US" sz="2000"/>
              <a:t>Optimization of Core Inhibitor-Containing Regimens</a:t>
            </a:r>
            <a:endParaRPr/>
          </a:p>
        </p:txBody>
      </p:sp>
      <p:grpSp>
        <p:nvGrpSpPr>
          <p:cNvPr id="619" name="Google Shape;619;p6"/>
          <p:cNvGrpSpPr/>
          <p:nvPr/>
        </p:nvGrpSpPr>
        <p:grpSpPr>
          <a:xfrm>
            <a:off x="719665" y="1200212"/>
            <a:ext cx="7772084" cy="3177056"/>
            <a:chOff x="380996" y="1140944"/>
            <a:chExt cx="7772084" cy="3177056"/>
          </a:xfrm>
        </p:grpSpPr>
        <p:sp>
          <p:nvSpPr>
            <p:cNvPr id="620" name="Google Shape;620;p6"/>
            <p:cNvSpPr txBox="1"/>
            <p:nvPr/>
          </p:nvSpPr>
          <p:spPr>
            <a:xfrm>
              <a:off x="555176" y="1235676"/>
              <a:ext cx="3190387" cy="52322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0" i="0" lang="en-US" sz="1400" u="none" cap="none" strike="noStrike">
                  <a:solidFill>
                    <a:schemeClr val="lt1"/>
                  </a:solidFill>
                  <a:latin typeface="Arial"/>
                  <a:ea typeface="Arial"/>
                  <a:cs typeface="Arial"/>
                  <a:sym typeface="Arial"/>
                </a:rPr>
                <a:t>1</a:t>
              </a:r>
              <a:r>
                <a:rPr b="0" baseline="30000" i="0" lang="en-US" sz="1400" u="none" cap="none" strike="noStrike">
                  <a:solidFill>
                    <a:schemeClr val="lt1"/>
                  </a:solidFill>
                  <a:latin typeface="Arial"/>
                  <a:ea typeface="Arial"/>
                  <a:cs typeface="Arial"/>
                  <a:sym typeface="Arial"/>
                </a:rPr>
                <a:t>st</a:t>
              </a:r>
              <a:r>
                <a:rPr b="0" i="0" lang="en-US" sz="1400" u="none" cap="none" strike="noStrike">
                  <a:solidFill>
                    <a:schemeClr val="lt1"/>
                  </a:solidFill>
                  <a:latin typeface="Arial"/>
                  <a:ea typeface="Arial"/>
                  <a:cs typeface="Arial"/>
                  <a:sym typeface="Arial"/>
                </a:rPr>
                <a:t> Generation</a:t>
              </a:r>
              <a:endParaRPr/>
            </a:p>
            <a:p>
              <a:pPr indent="0" lvl="0" marL="0" marR="0" rtl="0" algn="ctr">
                <a:spcBef>
                  <a:spcPts val="0"/>
                </a:spcBef>
                <a:spcAft>
                  <a:spcPts val="0"/>
                </a:spcAft>
                <a:buNone/>
              </a:pPr>
              <a:r>
                <a:rPr b="0" i="0" lang="en-US" sz="1400" u="none" cap="none" strike="noStrike">
                  <a:solidFill>
                    <a:schemeClr val="lt1"/>
                  </a:solidFill>
                  <a:latin typeface="Arial"/>
                  <a:ea typeface="Arial"/>
                  <a:cs typeface="Arial"/>
                  <a:sym typeface="Arial"/>
                </a:rPr>
                <a:t>Core Inhibitors</a:t>
              </a:r>
              <a:endParaRPr/>
            </a:p>
          </p:txBody>
        </p:sp>
        <p:sp>
          <p:nvSpPr>
            <p:cNvPr id="621" name="Google Shape;621;p6"/>
            <p:cNvSpPr/>
            <p:nvPr/>
          </p:nvSpPr>
          <p:spPr>
            <a:xfrm>
              <a:off x="3814119" y="1795849"/>
              <a:ext cx="799070" cy="560173"/>
            </a:xfrm>
            <a:prstGeom prst="stripedRightArrow">
              <a:avLst>
                <a:gd fmla="val 50000" name="adj1"/>
                <a:gd fmla="val 50000" name="adj2"/>
              </a:avLst>
            </a:prstGeom>
            <a:solidFill>
              <a:srgbClr val="BAC1C7"/>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Arial"/>
                <a:ea typeface="Arial"/>
                <a:cs typeface="Arial"/>
                <a:sym typeface="Arial"/>
              </a:endParaRPr>
            </a:p>
          </p:txBody>
        </p:sp>
        <p:sp>
          <p:nvSpPr>
            <p:cNvPr id="622" name="Google Shape;622;p6"/>
            <p:cNvSpPr/>
            <p:nvPr/>
          </p:nvSpPr>
          <p:spPr>
            <a:xfrm>
              <a:off x="3818235" y="3118024"/>
              <a:ext cx="799070" cy="560173"/>
            </a:xfrm>
            <a:prstGeom prst="stripedRightArrow">
              <a:avLst>
                <a:gd fmla="val 50000" name="adj1"/>
                <a:gd fmla="val 50000" name="adj2"/>
              </a:avLst>
            </a:prstGeom>
            <a:solidFill>
              <a:srgbClr val="BAC1C7"/>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Arial"/>
                <a:ea typeface="Arial"/>
                <a:cs typeface="Arial"/>
                <a:sym typeface="Arial"/>
              </a:endParaRPr>
            </a:p>
          </p:txBody>
        </p:sp>
        <p:grpSp>
          <p:nvGrpSpPr>
            <p:cNvPr id="623" name="Google Shape;623;p6"/>
            <p:cNvGrpSpPr/>
            <p:nvPr/>
          </p:nvGrpSpPr>
          <p:grpSpPr>
            <a:xfrm>
              <a:off x="4766733" y="1140944"/>
              <a:ext cx="3227921" cy="1331323"/>
              <a:chOff x="4665129" y="1140944"/>
              <a:chExt cx="3227921" cy="1331323"/>
            </a:xfrm>
          </p:grpSpPr>
          <p:sp>
            <p:nvSpPr>
              <p:cNvPr id="624" name="Google Shape;624;p6"/>
              <p:cNvSpPr/>
              <p:nvPr/>
            </p:nvSpPr>
            <p:spPr>
              <a:xfrm>
                <a:off x="4666740" y="1140944"/>
                <a:ext cx="3226310" cy="628590"/>
              </a:xfrm>
              <a:prstGeom prst="roundRect">
                <a:avLst>
                  <a:gd fmla="val 16667" name="adj"/>
                </a:avLst>
              </a:prstGeom>
              <a:solidFill>
                <a:schemeClr val="accent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Arial"/>
                  <a:ea typeface="Arial"/>
                  <a:cs typeface="Arial"/>
                  <a:sym typeface="Arial"/>
                </a:endParaRPr>
              </a:p>
            </p:txBody>
          </p:sp>
          <p:sp>
            <p:nvSpPr>
              <p:cNvPr id="625" name="Google Shape;625;p6"/>
              <p:cNvSpPr txBox="1"/>
              <p:nvPr/>
            </p:nvSpPr>
            <p:spPr>
              <a:xfrm>
                <a:off x="4680071" y="1156500"/>
                <a:ext cx="3193612" cy="52322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0" i="0" lang="en-US" sz="1400" u="none" cap="none" strike="noStrike">
                    <a:solidFill>
                      <a:schemeClr val="lt1"/>
                    </a:solidFill>
                    <a:latin typeface="Arial"/>
                    <a:ea typeface="Arial"/>
                    <a:cs typeface="Arial"/>
                    <a:sym typeface="Arial"/>
                  </a:rPr>
                  <a:t>1</a:t>
                </a:r>
                <a:r>
                  <a:rPr b="0" baseline="30000" i="0" lang="en-US" sz="1400" u="none" cap="none" strike="noStrike">
                    <a:solidFill>
                      <a:schemeClr val="lt1"/>
                    </a:solidFill>
                    <a:latin typeface="Arial"/>
                    <a:ea typeface="Arial"/>
                    <a:cs typeface="Arial"/>
                    <a:sym typeface="Arial"/>
                  </a:rPr>
                  <a:t>st</a:t>
                </a:r>
                <a:r>
                  <a:rPr b="0" i="0" lang="en-US" sz="1400" u="none" cap="none" strike="noStrike">
                    <a:solidFill>
                      <a:schemeClr val="lt1"/>
                    </a:solidFill>
                    <a:latin typeface="Arial"/>
                    <a:ea typeface="Arial"/>
                    <a:cs typeface="Arial"/>
                    <a:sym typeface="Arial"/>
                  </a:rPr>
                  <a:t> Generation Core Inhibitor</a:t>
                </a:r>
                <a:endParaRPr/>
              </a:p>
              <a:p>
                <a:pPr indent="0" lvl="0" marL="0" marR="0" rtl="0" algn="ctr">
                  <a:spcBef>
                    <a:spcPts val="0"/>
                  </a:spcBef>
                  <a:spcAft>
                    <a:spcPts val="0"/>
                  </a:spcAft>
                  <a:buNone/>
                </a:pPr>
                <a:r>
                  <a:rPr b="0" i="0" lang="en-US" sz="1400" u="none" cap="none" strike="noStrike">
                    <a:solidFill>
                      <a:schemeClr val="lt1"/>
                    </a:solidFill>
                    <a:latin typeface="Arial"/>
                    <a:ea typeface="Arial"/>
                    <a:cs typeface="Arial"/>
                    <a:sym typeface="Arial"/>
                  </a:rPr>
                  <a:t>Combination Regimens</a:t>
                </a:r>
                <a:endParaRPr/>
              </a:p>
            </p:txBody>
          </p:sp>
          <p:sp>
            <p:nvSpPr>
              <p:cNvPr id="626" name="Google Shape;626;p6"/>
              <p:cNvSpPr/>
              <p:nvPr/>
            </p:nvSpPr>
            <p:spPr>
              <a:xfrm rot="10800000">
                <a:off x="4665129" y="1676397"/>
                <a:ext cx="3217338" cy="795870"/>
              </a:xfrm>
              <a:prstGeom prst="round2SameRect">
                <a:avLst>
                  <a:gd fmla="val 16667" name="adj1"/>
                  <a:gd fmla="val 0" name="adj2"/>
                </a:avLst>
              </a:prstGeom>
              <a:solidFill>
                <a:schemeClr val="lt1"/>
              </a:solidFill>
              <a:ln cap="flat" cmpd="sng" w="9525">
                <a:solidFill>
                  <a:schemeClr val="accent2"/>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Arial"/>
                  <a:ea typeface="Arial"/>
                  <a:cs typeface="Arial"/>
                  <a:sym typeface="Arial"/>
                </a:endParaRPr>
              </a:p>
            </p:txBody>
          </p:sp>
          <p:sp>
            <p:nvSpPr>
              <p:cNvPr id="627" name="Google Shape;627;p6"/>
              <p:cNvSpPr txBox="1"/>
              <p:nvPr/>
            </p:nvSpPr>
            <p:spPr>
              <a:xfrm>
                <a:off x="4677629" y="1724218"/>
                <a:ext cx="3213304" cy="723275"/>
              </a:xfrm>
              <a:prstGeom prst="rect">
                <a:avLst/>
              </a:prstGeom>
              <a:noFill/>
              <a:ln>
                <a:noFill/>
              </a:ln>
            </p:spPr>
            <p:txBody>
              <a:bodyPr anchorCtr="0" anchor="t" bIns="45700" lIns="91425" spcFirstLastPara="1" rIns="91425" wrap="square" tIns="45700">
                <a:spAutoFit/>
              </a:bodyPr>
              <a:lstStyle/>
              <a:p>
                <a:pPr indent="-285750" lvl="0" marL="285750" marR="0" rtl="0" algn="l">
                  <a:spcBef>
                    <a:spcPts val="0"/>
                  </a:spcBef>
                  <a:spcAft>
                    <a:spcPts val="0"/>
                  </a:spcAft>
                  <a:buClr>
                    <a:schemeClr val="dk1"/>
                  </a:buClr>
                  <a:buSzPts val="1200"/>
                  <a:buFont typeface="Arial"/>
                  <a:buChar char="•"/>
                </a:pPr>
                <a:r>
                  <a:rPr b="0" i="0" lang="en-US" sz="1200" u="none" cap="none" strike="noStrike">
                    <a:solidFill>
                      <a:schemeClr val="dk1"/>
                    </a:solidFill>
                    <a:latin typeface="Arial"/>
                    <a:ea typeface="Arial"/>
                    <a:cs typeface="Arial"/>
                    <a:sym typeface="Arial"/>
                  </a:rPr>
                  <a:t>Combination with complementary mechanisms of action</a:t>
                </a:r>
                <a:endParaRPr/>
              </a:p>
              <a:p>
                <a:pPr indent="-285750" lvl="0" marL="285750" marR="0" rtl="0" algn="l">
                  <a:spcBef>
                    <a:spcPts val="600"/>
                  </a:spcBef>
                  <a:spcAft>
                    <a:spcPts val="0"/>
                  </a:spcAft>
                  <a:buClr>
                    <a:schemeClr val="dk1"/>
                  </a:buClr>
                  <a:buSzPts val="1200"/>
                  <a:buFont typeface="Arial"/>
                  <a:buChar char="•"/>
                </a:pPr>
                <a:r>
                  <a:rPr b="0" i="0" lang="en-US" sz="1200" u="none" cap="none" strike="noStrike">
                    <a:solidFill>
                      <a:schemeClr val="dk1"/>
                    </a:solidFill>
                    <a:latin typeface="Arial"/>
                    <a:ea typeface="Arial"/>
                    <a:cs typeface="Arial"/>
                    <a:sym typeface="Arial"/>
                  </a:rPr>
                  <a:t>Favorable safety profile</a:t>
                </a:r>
                <a:endParaRPr/>
              </a:p>
            </p:txBody>
          </p:sp>
        </p:grpSp>
        <p:grpSp>
          <p:nvGrpSpPr>
            <p:cNvPr id="628" name="Google Shape;628;p6"/>
            <p:cNvGrpSpPr/>
            <p:nvPr/>
          </p:nvGrpSpPr>
          <p:grpSpPr>
            <a:xfrm>
              <a:off x="4766734" y="2732677"/>
              <a:ext cx="3386346" cy="1585323"/>
              <a:chOff x="4622795" y="2732677"/>
              <a:chExt cx="3386346" cy="1585323"/>
            </a:xfrm>
          </p:grpSpPr>
          <p:sp>
            <p:nvSpPr>
              <p:cNvPr id="629" name="Google Shape;629;p6"/>
              <p:cNvSpPr txBox="1"/>
              <p:nvPr/>
            </p:nvSpPr>
            <p:spPr>
              <a:xfrm>
                <a:off x="4812771" y="3473169"/>
                <a:ext cx="3196370" cy="52322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0" i="0" lang="en-US" sz="1400" u="none" cap="none" strike="noStrike">
                    <a:solidFill>
                      <a:schemeClr val="lt1"/>
                    </a:solidFill>
                    <a:latin typeface="Arial"/>
                    <a:ea typeface="Arial"/>
                    <a:cs typeface="Arial"/>
                    <a:sym typeface="Arial"/>
                  </a:rPr>
                  <a:t>Next-Generation</a:t>
                </a:r>
                <a:endParaRPr/>
              </a:p>
              <a:p>
                <a:pPr indent="0" lvl="0" marL="0" marR="0" rtl="0" algn="ctr">
                  <a:spcBef>
                    <a:spcPts val="0"/>
                  </a:spcBef>
                  <a:spcAft>
                    <a:spcPts val="0"/>
                  </a:spcAft>
                  <a:buNone/>
                </a:pPr>
                <a:r>
                  <a:rPr b="0" i="0" lang="en-US" sz="1400" u="none" cap="none" strike="noStrike">
                    <a:solidFill>
                      <a:schemeClr val="lt1"/>
                    </a:solidFill>
                    <a:latin typeface="Arial"/>
                    <a:ea typeface="Arial"/>
                    <a:cs typeface="Arial"/>
                    <a:sym typeface="Arial"/>
                  </a:rPr>
                  <a:t>Core Inhibitors</a:t>
                </a:r>
                <a:endParaRPr/>
              </a:p>
            </p:txBody>
          </p:sp>
          <p:sp>
            <p:nvSpPr>
              <p:cNvPr id="630" name="Google Shape;630;p6"/>
              <p:cNvSpPr/>
              <p:nvPr/>
            </p:nvSpPr>
            <p:spPr>
              <a:xfrm>
                <a:off x="4624406" y="2732677"/>
                <a:ext cx="3226310" cy="628590"/>
              </a:xfrm>
              <a:prstGeom prst="roundRect">
                <a:avLst>
                  <a:gd fmla="val 16667" name="adj"/>
                </a:avLst>
              </a:prstGeom>
              <a:solidFill>
                <a:schemeClr val="accen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Arial"/>
                  <a:ea typeface="Arial"/>
                  <a:cs typeface="Arial"/>
                  <a:sym typeface="Arial"/>
                </a:endParaRPr>
              </a:p>
            </p:txBody>
          </p:sp>
          <p:sp>
            <p:nvSpPr>
              <p:cNvPr id="631" name="Google Shape;631;p6"/>
              <p:cNvSpPr txBox="1"/>
              <p:nvPr/>
            </p:nvSpPr>
            <p:spPr>
              <a:xfrm>
                <a:off x="4622801" y="2748233"/>
                <a:ext cx="3208548" cy="52322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0" i="0" lang="en-US" sz="1400" u="none" cap="none" strike="noStrike">
                    <a:solidFill>
                      <a:schemeClr val="lt1"/>
                    </a:solidFill>
                    <a:latin typeface="Arial"/>
                    <a:ea typeface="Arial"/>
                    <a:cs typeface="Arial"/>
                    <a:sym typeface="Arial"/>
                  </a:rPr>
                  <a:t>Next Generation</a:t>
                </a:r>
                <a:br>
                  <a:rPr b="0" i="0" lang="en-US" sz="1400" u="none" cap="none" strike="noStrike">
                    <a:solidFill>
                      <a:schemeClr val="lt1"/>
                    </a:solidFill>
                    <a:latin typeface="Arial"/>
                    <a:ea typeface="Arial"/>
                    <a:cs typeface="Arial"/>
                    <a:sym typeface="Arial"/>
                  </a:rPr>
                </a:br>
                <a:r>
                  <a:rPr b="0" i="0" lang="en-US" sz="1400" u="none" cap="none" strike="noStrike">
                    <a:solidFill>
                      <a:schemeClr val="lt1"/>
                    </a:solidFill>
                    <a:latin typeface="Arial"/>
                    <a:ea typeface="Arial"/>
                    <a:cs typeface="Arial"/>
                    <a:sym typeface="Arial"/>
                  </a:rPr>
                  <a:t>Core Inhibitors</a:t>
                </a:r>
                <a:endParaRPr/>
              </a:p>
            </p:txBody>
          </p:sp>
          <p:sp>
            <p:nvSpPr>
              <p:cNvPr id="632" name="Google Shape;632;p6"/>
              <p:cNvSpPr/>
              <p:nvPr/>
            </p:nvSpPr>
            <p:spPr>
              <a:xfrm rot="10800000">
                <a:off x="4622795" y="3268130"/>
                <a:ext cx="3217338" cy="1049870"/>
              </a:xfrm>
              <a:prstGeom prst="round2SameRect">
                <a:avLst>
                  <a:gd fmla="val 16667" name="adj1"/>
                  <a:gd fmla="val 0" name="adj2"/>
                </a:avLst>
              </a:prstGeom>
              <a:solidFill>
                <a:schemeClr val="lt1"/>
              </a:solidFill>
              <a:ln cap="flat" cmpd="sng" w="9525">
                <a:solidFill>
                  <a:schemeClr val="accen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Arial"/>
                  <a:ea typeface="Arial"/>
                  <a:cs typeface="Arial"/>
                  <a:sym typeface="Arial"/>
                </a:endParaRPr>
              </a:p>
            </p:txBody>
          </p:sp>
          <p:sp>
            <p:nvSpPr>
              <p:cNvPr id="633" name="Google Shape;633;p6"/>
              <p:cNvSpPr txBox="1"/>
              <p:nvPr/>
            </p:nvSpPr>
            <p:spPr>
              <a:xfrm>
                <a:off x="4635295" y="3297033"/>
                <a:ext cx="3213304" cy="984885"/>
              </a:xfrm>
              <a:prstGeom prst="rect">
                <a:avLst/>
              </a:prstGeom>
              <a:noFill/>
              <a:ln>
                <a:noFill/>
              </a:ln>
            </p:spPr>
            <p:txBody>
              <a:bodyPr anchorCtr="0" anchor="t" bIns="45700" lIns="91425" spcFirstLastPara="1" rIns="91425" wrap="square" tIns="45700">
                <a:spAutoFit/>
              </a:bodyPr>
              <a:lstStyle/>
              <a:p>
                <a:pPr indent="-285750" lvl="0" marL="285750" marR="0" rtl="0" algn="l">
                  <a:spcBef>
                    <a:spcPts val="0"/>
                  </a:spcBef>
                  <a:spcAft>
                    <a:spcPts val="0"/>
                  </a:spcAft>
                  <a:buClr>
                    <a:schemeClr val="dk1"/>
                  </a:buClr>
                  <a:buSzPts val="1200"/>
                  <a:buFont typeface="Arial"/>
                  <a:buChar char="•"/>
                </a:pPr>
                <a:r>
                  <a:rPr b="0" i="0" lang="en-US" sz="1200" u="none" cap="none" strike="noStrike">
                    <a:solidFill>
                      <a:schemeClr val="dk1"/>
                    </a:solidFill>
                    <a:latin typeface="Arial"/>
                    <a:ea typeface="Arial"/>
                    <a:cs typeface="Arial"/>
                    <a:sym typeface="Arial"/>
                  </a:rPr>
                  <a:t>Increased antiviral potency and prevention of cccDNA formation</a:t>
                </a:r>
                <a:endParaRPr/>
              </a:p>
              <a:p>
                <a:pPr indent="-285750" lvl="0" marL="285750" marR="0" rtl="0" algn="l">
                  <a:spcBef>
                    <a:spcPts val="600"/>
                  </a:spcBef>
                  <a:spcAft>
                    <a:spcPts val="0"/>
                  </a:spcAft>
                  <a:buClr>
                    <a:schemeClr val="dk1"/>
                  </a:buClr>
                  <a:buSzPts val="1200"/>
                  <a:buFont typeface="Arial"/>
                  <a:buChar char="•"/>
                </a:pPr>
                <a:r>
                  <a:rPr b="0" i="0" lang="en-US" sz="1200" u="none" cap="none" strike="noStrike">
                    <a:solidFill>
                      <a:schemeClr val="dk1"/>
                    </a:solidFill>
                    <a:latin typeface="Arial"/>
                    <a:ea typeface="Arial"/>
                    <a:cs typeface="Arial"/>
                    <a:sym typeface="Arial"/>
                  </a:rPr>
                  <a:t>Improved PK, target coverage</a:t>
                </a:r>
                <a:endParaRPr/>
              </a:p>
              <a:p>
                <a:pPr indent="-285750" lvl="0" marL="285750" marR="0" rtl="0" algn="l">
                  <a:spcBef>
                    <a:spcPts val="600"/>
                  </a:spcBef>
                  <a:spcAft>
                    <a:spcPts val="0"/>
                  </a:spcAft>
                  <a:buClr>
                    <a:schemeClr val="dk1"/>
                  </a:buClr>
                  <a:buSzPts val="1200"/>
                  <a:buFont typeface="Arial"/>
                  <a:buChar char="•"/>
                </a:pPr>
                <a:r>
                  <a:rPr b="0" i="0" lang="en-US" sz="1200" u="none" cap="none" strike="noStrike">
                    <a:solidFill>
                      <a:schemeClr val="dk1"/>
                    </a:solidFill>
                    <a:latin typeface="Arial"/>
                    <a:ea typeface="Arial"/>
                    <a:cs typeface="Arial"/>
                    <a:sym typeface="Arial"/>
                  </a:rPr>
                  <a:t>Favorable safety profile</a:t>
                </a:r>
                <a:endParaRPr/>
              </a:p>
            </p:txBody>
          </p:sp>
        </p:grpSp>
        <p:sp>
          <p:nvSpPr>
            <p:cNvPr id="634" name="Google Shape;634;p6"/>
            <p:cNvSpPr/>
            <p:nvPr/>
          </p:nvSpPr>
          <p:spPr>
            <a:xfrm>
              <a:off x="382607" y="1149410"/>
              <a:ext cx="3226310" cy="628590"/>
            </a:xfrm>
            <a:prstGeom prst="roundRect">
              <a:avLst>
                <a:gd fmla="val 16667" name="adj"/>
              </a:avLst>
            </a:prstGeom>
            <a:solidFill>
              <a:schemeClr val="accent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Arial"/>
                <a:ea typeface="Arial"/>
                <a:cs typeface="Arial"/>
                <a:sym typeface="Arial"/>
              </a:endParaRPr>
            </a:p>
          </p:txBody>
        </p:sp>
        <p:sp>
          <p:nvSpPr>
            <p:cNvPr id="635" name="Google Shape;635;p6"/>
            <p:cNvSpPr txBox="1"/>
            <p:nvPr/>
          </p:nvSpPr>
          <p:spPr>
            <a:xfrm>
              <a:off x="381001" y="1156496"/>
              <a:ext cx="3225800" cy="52322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0" i="0" lang="en-US" sz="1400" u="none" cap="none" strike="noStrike">
                  <a:solidFill>
                    <a:schemeClr val="lt1"/>
                  </a:solidFill>
                  <a:latin typeface="Arial"/>
                  <a:ea typeface="Arial"/>
                  <a:cs typeface="Arial"/>
                  <a:sym typeface="Arial"/>
                </a:rPr>
                <a:t>1</a:t>
              </a:r>
              <a:r>
                <a:rPr b="0" baseline="30000" i="0" lang="en-US" sz="1400" u="none" cap="none" strike="noStrike">
                  <a:solidFill>
                    <a:schemeClr val="lt1"/>
                  </a:solidFill>
                  <a:latin typeface="Arial"/>
                  <a:ea typeface="Arial"/>
                  <a:cs typeface="Arial"/>
                  <a:sym typeface="Arial"/>
                </a:rPr>
                <a:t>st</a:t>
              </a:r>
              <a:r>
                <a:rPr b="0" i="0" lang="en-US" sz="1400" u="none" cap="none" strike="noStrike">
                  <a:solidFill>
                    <a:schemeClr val="lt1"/>
                  </a:solidFill>
                  <a:latin typeface="Arial"/>
                  <a:ea typeface="Arial"/>
                  <a:cs typeface="Arial"/>
                  <a:sym typeface="Arial"/>
                </a:rPr>
                <a:t> Generation</a:t>
              </a:r>
              <a:endParaRPr/>
            </a:p>
            <a:p>
              <a:pPr indent="0" lvl="0" marL="0" marR="0" rtl="0" algn="ctr">
                <a:spcBef>
                  <a:spcPts val="0"/>
                </a:spcBef>
                <a:spcAft>
                  <a:spcPts val="0"/>
                </a:spcAft>
                <a:buNone/>
              </a:pPr>
              <a:r>
                <a:rPr b="0" i="0" lang="en-US" sz="1400" u="none" cap="none" strike="noStrike">
                  <a:solidFill>
                    <a:schemeClr val="lt1"/>
                  </a:solidFill>
                  <a:latin typeface="Arial"/>
                  <a:ea typeface="Arial"/>
                  <a:cs typeface="Arial"/>
                  <a:sym typeface="Arial"/>
                </a:rPr>
                <a:t>Core Inhibitors</a:t>
              </a:r>
              <a:endParaRPr/>
            </a:p>
          </p:txBody>
        </p:sp>
        <p:sp>
          <p:nvSpPr>
            <p:cNvPr id="636" name="Google Shape;636;p6"/>
            <p:cNvSpPr/>
            <p:nvPr/>
          </p:nvSpPr>
          <p:spPr>
            <a:xfrm rot="10800000">
              <a:off x="380996" y="1684857"/>
              <a:ext cx="3217338" cy="2362209"/>
            </a:xfrm>
            <a:prstGeom prst="round2SameRect">
              <a:avLst>
                <a:gd fmla="val 16667" name="adj1"/>
                <a:gd fmla="val 0" name="adj2"/>
              </a:avLst>
            </a:prstGeom>
            <a:solidFill>
              <a:schemeClr val="lt1"/>
            </a:solidFill>
            <a:ln cap="flat" cmpd="sng" w="9525">
              <a:solidFill>
                <a:schemeClr val="accent2"/>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Arial"/>
                <a:ea typeface="Arial"/>
                <a:cs typeface="Arial"/>
                <a:sym typeface="Arial"/>
              </a:endParaRPr>
            </a:p>
          </p:txBody>
        </p:sp>
        <p:sp>
          <p:nvSpPr>
            <p:cNvPr id="637" name="Google Shape;637;p6"/>
            <p:cNvSpPr/>
            <p:nvPr/>
          </p:nvSpPr>
          <p:spPr>
            <a:xfrm rot="10800000">
              <a:off x="380999" y="3674531"/>
              <a:ext cx="3217333" cy="643468"/>
            </a:xfrm>
            <a:prstGeom prst="round2SameRect">
              <a:avLst>
                <a:gd fmla="val 16667" name="adj1"/>
                <a:gd fmla="val 0" name="adj2"/>
              </a:avLst>
            </a:prstGeom>
            <a:solidFill>
              <a:schemeClr val="lt1"/>
            </a:solidFill>
            <a:ln cap="flat" cmpd="sng" w="9525">
              <a:solidFill>
                <a:schemeClr val="accent2"/>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Arial"/>
                <a:ea typeface="Arial"/>
                <a:cs typeface="Arial"/>
                <a:sym typeface="Arial"/>
              </a:endParaRPr>
            </a:p>
          </p:txBody>
        </p:sp>
        <p:sp>
          <p:nvSpPr>
            <p:cNvPr id="638" name="Google Shape;638;p6"/>
            <p:cNvSpPr txBox="1"/>
            <p:nvPr/>
          </p:nvSpPr>
          <p:spPr>
            <a:xfrm>
              <a:off x="393495" y="1862057"/>
              <a:ext cx="3196371" cy="2031325"/>
            </a:xfrm>
            <a:prstGeom prst="rect">
              <a:avLst/>
            </a:prstGeom>
            <a:solidFill>
              <a:schemeClr val="lt1"/>
            </a:solidFill>
            <a:ln>
              <a:noFill/>
            </a:ln>
          </p:spPr>
          <p:txBody>
            <a:bodyPr anchorCtr="0" anchor="t" bIns="45700" lIns="91425" spcFirstLastPara="1" rIns="91425" wrap="square" tIns="45700">
              <a:spAutoFit/>
            </a:bodyPr>
            <a:lstStyle/>
            <a:p>
              <a:pPr indent="-285750" lvl="0" marL="285750" marR="0" rtl="0" algn="l">
                <a:spcBef>
                  <a:spcPts val="0"/>
                </a:spcBef>
                <a:spcAft>
                  <a:spcPts val="0"/>
                </a:spcAft>
                <a:buClr>
                  <a:srgbClr val="00B050"/>
                </a:buClr>
                <a:buSzPts val="1200"/>
                <a:buFont typeface="Noto Sans Symbols"/>
                <a:buChar char="✔"/>
              </a:pPr>
              <a:r>
                <a:rPr b="0" i="0" lang="en-US" sz="1200" u="none" cap="none" strike="noStrike">
                  <a:solidFill>
                    <a:schemeClr val="dk1"/>
                  </a:solidFill>
                  <a:latin typeface="Arial"/>
                  <a:ea typeface="Arial"/>
                  <a:cs typeface="Arial"/>
                  <a:sym typeface="Arial"/>
                </a:rPr>
                <a:t>Favorable safety profile</a:t>
              </a:r>
              <a:endParaRPr/>
            </a:p>
            <a:p>
              <a:pPr indent="-285750" lvl="0" marL="285750" marR="0" rtl="0" algn="l">
                <a:spcBef>
                  <a:spcPts val="600"/>
                </a:spcBef>
                <a:spcAft>
                  <a:spcPts val="0"/>
                </a:spcAft>
                <a:buClr>
                  <a:srgbClr val="00B050"/>
                </a:buClr>
                <a:buSzPts val="1200"/>
                <a:buFont typeface="Noto Sans Symbols"/>
                <a:buChar char="✔"/>
              </a:pPr>
              <a:r>
                <a:rPr b="0" i="0" lang="en-US" sz="1200" u="none" cap="none" strike="noStrike">
                  <a:solidFill>
                    <a:schemeClr val="dk1"/>
                  </a:solidFill>
                  <a:latin typeface="Arial"/>
                  <a:ea typeface="Arial"/>
                  <a:cs typeface="Arial"/>
                  <a:sym typeface="Arial"/>
                </a:rPr>
                <a:t>Deeper viral suppression when added</a:t>
              </a:r>
              <a:br>
                <a:rPr b="0" i="0" lang="en-US" sz="1200" u="none" cap="none" strike="noStrike">
                  <a:solidFill>
                    <a:schemeClr val="dk1"/>
                  </a:solidFill>
                  <a:latin typeface="Arial"/>
                  <a:ea typeface="Arial"/>
                  <a:cs typeface="Arial"/>
                  <a:sym typeface="Arial"/>
                </a:rPr>
              </a:br>
              <a:r>
                <a:rPr b="0" i="0" lang="en-US" sz="1200" u="none" cap="none" strike="noStrike">
                  <a:solidFill>
                    <a:schemeClr val="dk1"/>
                  </a:solidFill>
                  <a:latin typeface="Arial"/>
                  <a:ea typeface="Arial"/>
                  <a:cs typeface="Arial"/>
                  <a:sym typeface="Arial"/>
                </a:rPr>
                <a:t>to NrtI</a:t>
              </a:r>
              <a:endParaRPr/>
            </a:p>
            <a:p>
              <a:pPr indent="-222250" lvl="1" marL="511175" marR="0" rtl="0" algn="l">
                <a:spcBef>
                  <a:spcPts val="600"/>
                </a:spcBef>
                <a:spcAft>
                  <a:spcPts val="0"/>
                </a:spcAft>
                <a:buClr>
                  <a:srgbClr val="00B050"/>
                </a:buClr>
                <a:buSzPts val="1200"/>
                <a:buFont typeface="Noto Sans Symbols"/>
                <a:buChar char="✔"/>
              </a:pPr>
              <a:r>
                <a:rPr b="0" i="0" lang="en-US" sz="1200" u="none" cap="none" strike="noStrike">
                  <a:solidFill>
                    <a:schemeClr val="dk1"/>
                  </a:solidFill>
                  <a:latin typeface="Arial"/>
                  <a:ea typeface="Arial"/>
                  <a:cs typeface="Arial"/>
                  <a:sym typeface="Arial"/>
                </a:rPr>
                <a:t>↓DNA</a:t>
              </a:r>
              <a:endParaRPr/>
            </a:p>
            <a:p>
              <a:pPr indent="-222250" lvl="1" marL="511175" marR="0" rtl="0" algn="l">
                <a:spcBef>
                  <a:spcPts val="600"/>
                </a:spcBef>
                <a:spcAft>
                  <a:spcPts val="0"/>
                </a:spcAft>
                <a:buClr>
                  <a:srgbClr val="00B050"/>
                </a:buClr>
                <a:buSzPts val="1200"/>
                <a:buFont typeface="Noto Sans Symbols"/>
                <a:buChar char="✔"/>
              </a:pPr>
              <a:r>
                <a:rPr b="0" i="0" lang="en-US" sz="1200" u="none" cap="none" strike="noStrike">
                  <a:solidFill>
                    <a:schemeClr val="dk1"/>
                  </a:solidFill>
                  <a:latin typeface="Arial"/>
                  <a:ea typeface="Arial"/>
                  <a:cs typeface="Arial"/>
                  <a:sym typeface="Arial"/>
                </a:rPr>
                <a:t>↓RNA</a:t>
              </a:r>
              <a:endParaRPr/>
            </a:p>
            <a:p>
              <a:pPr indent="-285750" lvl="0" marL="285750" marR="0" rtl="0" algn="l">
                <a:spcBef>
                  <a:spcPts val="600"/>
                </a:spcBef>
                <a:spcAft>
                  <a:spcPts val="0"/>
                </a:spcAft>
                <a:buClr>
                  <a:srgbClr val="C00000"/>
                </a:buClr>
                <a:buSzPts val="1200"/>
                <a:buFont typeface="Noto Sans Symbols"/>
                <a:buChar char="🗶"/>
              </a:pPr>
              <a:r>
                <a:rPr b="0" i="0" lang="en-US" sz="1200" u="none" cap="none" strike="noStrike">
                  <a:solidFill>
                    <a:schemeClr val="dk1"/>
                  </a:solidFill>
                  <a:latin typeface="Arial"/>
                  <a:ea typeface="Arial"/>
                  <a:cs typeface="Arial"/>
                  <a:sym typeface="Arial"/>
                </a:rPr>
                <a:t>Minimal impact on viral antigens</a:t>
              </a:r>
              <a:endParaRPr/>
            </a:p>
            <a:p>
              <a:pPr indent="-285750" lvl="0" marL="285750" marR="0" rtl="0" algn="l">
                <a:spcBef>
                  <a:spcPts val="600"/>
                </a:spcBef>
                <a:spcAft>
                  <a:spcPts val="0"/>
                </a:spcAft>
                <a:buClr>
                  <a:srgbClr val="C00000"/>
                </a:buClr>
                <a:buSzPts val="1200"/>
                <a:buFont typeface="Noto Sans Symbols"/>
                <a:buChar char="🗶"/>
              </a:pPr>
              <a:r>
                <a:rPr b="0" i="0" lang="en-US" sz="1200" u="none" cap="none" strike="noStrike">
                  <a:solidFill>
                    <a:schemeClr val="dk1"/>
                  </a:solidFill>
                  <a:latin typeface="Arial"/>
                  <a:ea typeface="Arial"/>
                  <a:cs typeface="Arial"/>
                  <a:sym typeface="Arial"/>
                </a:rPr>
                <a:t>Minimal impact on cccDNA</a:t>
              </a:r>
              <a:endParaRPr/>
            </a:p>
            <a:p>
              <a:pPr indent="-285750" lvl="0" marL="285750" marR="0" rtl="0" algn="l">
                <a:spcBef>
                  <a:spcPts val="600"/>
                </a:spcBef>
                <a:spcAft>
                  <a:spcPts val="0"/>
                </a:spcAft>
                <a:buClr>
                  <a:srgbClr val="C00000"/>
                </a:buClr>
                <a:buSzPts val="1200"/>
                <a:buFont typeface="Noto Sans Symbols"/>
                <a:buChar char="🗶"/>
              </a:pPr>
              <a:r>
                <a:rPr b="0" i="0" lang="en-US" sz="1200" u="none" cap="none" strike="noStrike">
                  <a:solidFill>
                    <a:schemeClr val="dk1"/>
                  </a:solidFill>
                  <a:latin typeface="Arial"/>
                  <a:ea typeface="Arial"/>
                  <a:cs typeface="Arial"/>
                  <a:sym typeface="Arial"/>
                </a:rPr>
                <a:t>With NrtI alone, did not lead to cure</a:t>
              </a:r>
              <a:endParaRPr/>
            </a:p>
          </p:txBody>
        </p:sp>
      </p:grpSp>
      <p:sp>
        <p:nvSpPr>
          <p:cNvPr id="639" name="Google Shape;639;p6"/>
          <p:cNvSpPr txBox="1"/>
          <p:nvPr/>
        </p:nvSpPr>
        <p:spPr>
          <a:xfrm>
            <a:off x="8797423" y="4913066"/>
            <a:ext cx="367464" cy="273844"/>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fld id="{00000000-1234-1234-1234-123412341234}" type="slidenum">
              <a:rPr b="0" i="0" lang="en-US" sz="700" u="none" cap="none" strike="noStrike">
                <a:solidFill>
                  <a:srgbClr val="FFFFFF"/>
                </a:solidFill>
                <a:latin typeface="Arial"/>
                <a:ea typeface="Arial"/>
                <a:cs typeface="Arial"/>
                <a:sym typeface="Arial"/>
              </a:rPr>
              <a:t>‹#›</a:t>
            </a:fld>
            <a:endParaRPr b="0" i="0" sz="700" u="none" cap="none" strike="noStrike">
              <a:solidFill>
                <a:srgbClr val="FFFFFF"/>
              </a:solidFill>
              <a:latin typeface="Arial"/>
              <a:ea typeface="Arial"/>
              <a:cs typeface="Arial"/>
              <a:sym typeface="Arial"/>
            </a:endParaRPr>
          </a:p>
        </p:txBody>
      </p:sp>
    </p:spTree>
  </p:cSld>
  <p:clrMapOvr>
    <a:masterClrMapping/>
  </p:clrMapOvr>
  <mc:AlternateContent>
    <mc:Choice Requires="p14">
      <p:transition spd="slow" p14:dur="700">
        <p:fade/>
      </p:transition>
    </mc:Choice>
    <mc:Fallback>
      <p:transition spd="slow">
        <p:fade/>
      </p:transition>
    </mc:Fallback>
  </mc:AlternateContent>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44" name="Shape 644"/>
        <p:cNvGrpSpPr/>
        <p:nvPr/>
      </p:nvGrpSpPr>
      <p:grpSpPr>
        <a:xfrm>
          <a:off x="0" y="0"/>
          <a:ext cx="0" cy="0"/>
          <a:chOff x="0" y="0"/>
          <a:chExt cx="0" cy="0"/>
        </a:xfrm>
      </p:grpSpPr>
      <p:sp>
        <p:nvSpPr>
          <p:cNvPr id="645" name="Google Shape;645;p7"/>
          <p:cNvSpPr txBox="1"/>
          <p:nvPr>
            <p:ph type="title"/>
          </p:nvPr>
        </p:nvSpPr>
        <p:spPr>
          <a:xfrm>
            <a:off x="322263" y="-7730"/>
            <a:ext cx="8402637" cy="857250"/>
          </a:xfrm>
          <a:prstGeom prst="rect">
            <a:avLst/>
          </a:prstGeom>
          <a:noFill/>
          <a:ln>
            <a:noFill/>
          </a:ln>
        </p:spPr>
        <p:txBody>
          <a:bodyPr anchorCtr="0" anchor="ctr" bIns="45700" lIns="91425" spcFirstLastPara="1" rIns="91425" wrap="square" tIns="45700">
            <a:normAutofit/>
          </a:bodyPr>
          <a:lstStyle/>
          <a:p>
            <a:pPr indent="0" lvl="0" marL="0" rtl="0" algn="l">
              <a:spcBef>
                <a:spcPts val="0"/>
              </a:spcBef>
              <a:spcAft>
                <a:spcPts val="0"/>
              </a:spcAft>
              <a:buClr>
                <a:schemeClr val="lt2"/>
              </a:buClr>
              <a:buSzPts val="1800"/>
              <a:buFont typeface="Arial"/>
              <a:buNone/>
            </a:pPr>
            <a:r>
              <a:rPr lang="en-US" sz="1800"/>
              <a:t>Vebicorvir: A Novel Clinical Stage First-Generation HBV Core Inhibitor</a:t>
            </a:r>
            <a:endParaRPr/>
          </a:p>
        </p:txBody>
      </p:sp>
      <p:sp>
        <p:nvSpPr>
          <p:cNvPr id="646" name="Google Shape;646;p7"/>
          <p:cNvSpPr txBox="1"/>
          <p:nvPr>
            <p:ph idx="1" type="body"/>
          </p:nvPr>
        </p:nvSpPr>
        <p:spPr>
          <a:xfrm>
            <a:off x="322263" y="1034103"/>
            <a:ext cx="4868203" cy="3318442"/>
          </a:xfrm>
          <a:prstGeom prst="rect">
            <a:avLst/>
          </a:prstGeom>
          <a:noFill/>
          <a:ln>
            <a:noFill/>
          </a:ln>
        </p:spPr>
        <p:txBody>
          <a:bodyPr anchorCtr="0" anchor="t" bIns="45700" lIns="91425" spcFirstLastPara="1" rIns="91425" wrap="square" tIns="45700">
            <a:normAutofit fontScale="85000" lnSpcReduction="20000"/>
          </a:bodyPr>
          <a:lstStyle/>
          <a:p>
            <a:pPr indent="-171450" lvl="0" marL="171450" rtl="0" algn="l">
              <a:spcBef>
                <a:spcPts val="0"/>
              </a:spcBef>
              <a:spcAft>
                <a:spcPts val="0"/>
              </a:spcAft>
              <a:buSzPct val="96296"/>
              <a:buChar char="•"/>
            </a:pPr>
            <a:r>
              <a:rPr lang="en-US"/>
              <a:t>Disrupts HBV capsid by allosteric binding resulting in misassembly </a:t>
            </a:r>
            <a:endParaRPr/>
          </a:p>
          <a:p>
            <a:pPr indent="-171450" lvl="0" marL="171450" rtl="0" algn="l">
              <a:spcBef>
                <a:spcPts val="1200"/>
              </a:spcBef>
              <a:spcAft>
                <a:spcPts val="0"/>
              </a:spcAft>
              <a:buSzPct val="96296"/>
              <a:buChar char="•"/>
            </a:pPr>
            <a:r>
              <a:rPr lang="en-US"/>
              <a:t>Broad in vitro antiviral activity</a:t>
            </a:r>
            <a:endParaRPr baseline="30000"/>
          </a:p>
          <a:p>
            <a:pPr indent="-170260" lvl="1" marL="341710" rtl="0" algn="l">
              <a:spcBef>
                <a:spcPts val="600"/>
              </a:spcBef>
              <a:spcAft>
                <a:spcPts val="0"/>
              </a:spcAft>
              <a:buSzPct val="100000"/>
              <a:buChar char="–"/>
            </a:pPr>
            <a:r>
              <a:rPr lang="en-US" sz="1100"/>
              <a:t>pangenotypic and fully active against NrtI-resistant HBV</a:t>
            </a:r>
            <a:endParaRPr/>
          </a:p>
          <a:p>
            <a:pPr indent="-171450" lvl="0" marL="171450" rtl="0" algn="l">
              <a:spcBef>
                <a:spcPts val="1200"/>
              </a:spcBef>
              <a:spcAft>
                <a:spcPts val="0"/>
              </a:spcAft>
              <a:buSzPct val="96296"/>
              <a:buChar char="•"/>
            </a:pPr>
            <a:r>
              <a:rPr lang="en-US"/>
              <a:t>Administered orally, once daily at 300 mg without regard to food</a:t>
            </a:r>
            <a:endParaRPr/>
          </a:p>
          <a:p>
            <a:pPr indent="-171450" lvl="0" marL="171450" rtl="0" algn="l">
              <a:spcBef>
                <a:spcPts val="1200"/>
              </a:spcBef>
              <a:spcAft>
                <a:spcPts val="0"/>
              </a:spcAft>
              <a:buSzPct val="96296"/>
              <a:buChar char="•"/>
            </a:pPr>
            <a:r>
              <a:rPr lang="en-US"/>
              <a:t>24 hour </a:t>
            </a:r>
            <a:r>
              <a:rPr lang="en-US">
                <a:solidFill>
                  <a:srgbClr val="5B6670"/>
                </a:solidFill>
              </a:rPr>
              <a:t>elimination</a:t>
            </a:r>
            <a:r>
              <a:rPr lang="en-US"/>
              <a:t> half-life in patients</a:t>
            </a:r>
            <a:endParaRPr/>
          </a:p>
          <a:p>
            <a:pPr indent="-171450" lvl="0" marL="171450" rtl="0" algn="l">
              <a:spcBef>
                <a:spcPts val="1200"/>
              </a:spcBef>
              <a:spcAft>
                <a:spcPts val="0"/>
              </a:spcAft>
              <a:buSzPct val="96296"/>
              <a:buChar char="•"/>
            </a:pPr>
            <a:r>
              <a:rPr lang="en-US"/>
              <a:t>No drug interaction with NrtIs</a:t>
            </a:r>
            <a:endParaRPr/>
          </a:p>
          <a:p>
            <a:pPr indent="-171450" lvl="0" marL="171450" rtl="0" algn="l">
              <a:spcBef>
                <a:spcPts val="1200"/>
              </a:spcBef>
              <a:spcAft>
                <a:spcPts val="0"/>
              </a:spcAft>
              <a:buSzPct val="96296"/>
              <a:buChar char="•"/>
            </a:pPr>
            <a:r>
              <a:rPr lang="en-US"/>
              <a:t>In 28 day phase 1b studies HBV nucleic acid reductions at 300 mg</a:t>
            </a:r>
            <a:endParaRPr/>
          </a:p>
          <a:p>
            <a:pPr indent="-170260" lvl="1" marL="341710" rtl="0" algn="l">
              <a:spcBef>
                <a:spcPts val="600"/>
              </a:spcBef>
              <a:spcAft>
                <a:spcPts val="0"/>
              </a:spcAft>
              <a:buSzPct val="100000"/>
              <a:buChar char="–"/>
            </a:pPr>
            <a:r>
              <a:rPr lang="en-US" sz="1100"/>
              <a:t>HBV DNA – 2.8 log</a:t>
            </a:r>
            <a:r>
              <a:rPr baseline="-25000" lang="en-US" sz="1100"/>
              <a:t>10 </a:t>
            </a:r>
            <a:r>
              <a:rPr lang="en-US" sz="1100"/>
              <a:t>IU/mL</a:t>
            </a:r>
            <a:endParaRPr/>
          </a:p>
          <a:p>
            <a:pPr indent="-170260" lvl="1" marL="341710" rtl="0" algn="l">
              <a:spcBef>
                <a:spcPts val="600"/>
              </a:spcBef>
              <a:spcAft>
                <a:spcPts val="0"/>
              </a:spcAft>
              <a:buSzPct val="100000"/>
              <a:buChar char="–"/>
            </a:pPr>
            <a:r>
              <a:rPr lang="en-US" sz="1100"/>
              <a:t>HBV RNA – 2.0 log</a:t>
            </a:r>
            <a:r>
              <a:rPr baseline="-25000" lang="en-US" sz="1100"/>
              <a:t>10 </a:t>
            </a:r>
            <a:r>
              <a:rPr lang="en-US" sz="1100"/>
              <a:t>copies/mL</a:t>
            </a:r>
            <a:endParaRPr/>
          </a:p>
          <a:p>
            <a:pPr indent="-97425" lvl="1" marL="341710" rtl="0" algn="l">
              <a:spcBef>
                <a:spcPts val="600"/>
              </a:spcBef>
              <a:spcAft>
                <a:spcPts val="0"/>
              </a:spcAft>
              <a:buSzPct val="100000"/>
              <a:buNone/>
            </a:pPr>
            <a:r>
              <a:t/>
            </a:r>
            <a:endParaRPr baseline="-25000"/>
          </a:p>
          <a:p>
            <a:pPr indent="-171450" lvl="0" marL="171450" rtl="0" algn="l">
              <a:spcBef>
                <a:spcPts val="600"/>
              </a:spcBef>
              <a:spcAft>
                <a:spcPts val="0"/>
              </a:spcAft>
              <a:buSzPct val="96296"/>
              <a:buChar char="•"/>
            </a:pPr>
            <a:r>
              <a:rPr lang="en-US"/>
              <a:t>Phase 2 combination studies of VBR with NrtIs</a:t>
            </a:r>
            <a:endParaRPr/>
          </a:p>
          <a:p>
            <a:pPr indent="-170260" lvl="1" marL="341710" rtl="0" algn="l">
              <a:spcBef>
                <a:spcPts val="600"/>
              </a:spcBef>
              <a:spcAft>
                <a:spcPts val="0"/>
              </a:spcAft>
              <a:buSzPct val="100000"/>
              <a:buChar char="–"/>
            </a:pPr>
            <a:r>
              <a:rPr lang="en-US" sz="1200"/>
              <a:t>safe &amp; well tolerated</a:t>
            </a:r>
            <a:endParaRPr/>
          </a:p>
          <a:p>
            <a:pPr indent="-170260" lvl="1" marL="341710" rtl="0" algn="l">
              <a:spcBef>
                <a:spcPts val="600"/>
              </a:spcBef>
              <a:spcAft>
                <a:spcPts val="0"/>
              </a:spcAft>
              <a:buSzPct val="100000"/>
              <a:buChar char="–"/>
            </a:pPr>
            <a:r>
              <a:rPr lang="en-US" sz="1200"/>
              <a:t>enhanced suppression of both HBV DNA &amp; RNA</a:t>
            </a:r>
            <a:endParaRPr/>
          </a:p>
          <a:p>
            <a:pPr indent="-170260" lvl="1" marL="341710" rtl="0" algn="l">
              <a:spcBef>
                <a:spcPts val="600"/>
              </a:spcBef>
              <a:spcAft>
                <a:spcPts val="0"/>
              </a:spcAft>
              <a:buSzPct val="100000"/>
              <a:buChar char="–"/>
            </a:pPr>
            <a:r>
              <a:rPr lang="en-US" sz="1200"/>
              <a:t>Did not lead to cure </a:t>
            </a:r>
            <a:endParaRPr/>
          </a:p>
        </p:txBody>
      </p:sp>
      <p:pic>
        <p:nvPicPr>
          <p:cNvPr id="647" name="Google Shape;647;p7"/>
          <p:cNvPicPr preferRelativeResize="0"/>
          <p:nvPr/>
        </p:nvPicPr>
        <p:blipFill rotWithShape="1">
          <a:blip r:embed="rId3">
            <a:alphaModFix/>
          </a:blip>
          <a:srcRect b="0" l="0" r="0" t="0"/>
          <a:stretch/>
        </p:blipFill>
        <p:spPr>
          <a:xfrm>
            <a:off x="5364585" y="1489499"/>
            <a:ext cx="2676144" cy="1563624"/>
          </a:xfrm>
          <a:prstGeom prst="rect">
            <a:avLst/>
          </a:prstGeom>
          <a:noFill/>
          <a:ln>
            <a:noFill/>
          </a:ln>
        </p:spPr>
      </p:pic>
      <p:sp>
        <p:nvSpPr>
          <p:cNvPr id="648" name="Google Shape;648;p7"/>
          <p:cNvSpPr txBox="1"/>
          <p:nvPr/>
        </p:nvSpPr>
        <p:spPr>
          <a:xfrm>
            <a:off x="5605684" y="3241061"/>
            <a:ext cx="2090005" cy="52322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5B6670"/>
              </a:buClr>
              <a:buSzPts val="1400"/>
              <a:buFont typeface="Arial"/>
              <a:buNone/>
            </a:pPr>
            <a:r>
              <a:rPr b="0" i="0" lang="en-US" sz="1400" u="none" cap="none" strike="noStrike">
                <a:solidFill>
                  <a:srgbClr val="5B6670"/>
                </a:solidFill>
                <a:latin typeface="Arial"/>
                <a:ea typeface="Arial"/>
                <a:cs typeface="Arial"/>
                <a:sym typeface="Arial"/>
              </a:rPr>
              <a:t>EC</a:t>
            </a:r>
            <a:r>
              <a:rPr b="0" baseline="-25000" i="0" lang="en-US" sz="1400" u="none" cap="none" strike="noStrike">
                <a:solidFill>
                  <a:srgbClr val="5B6670"/>
                </a:solidFill>
                <a:latin typeface="Arial"/>
                <a:ea typeface="Arial"/>
                <a:cs typeface="Arial"/>
                <a:sym typeface="Arial"/>
              </a:rPr>
              <a:t>50</a:t>
            </a:r>
            <a:r>
              <a:rPr b="0" i="0" lang="en-US" sz="1400" u="none" cap="none" strike="noStrike">
                <a:solidFill>
                  <a:srgbClr val="5B6670"/>
                </a:solidFill>
                <a:latin typeface="Arial"/>
                <a:ea typeface="Arial"/>
                <a:cs typeface="Arial"/>
                <a:sym typeface="Arial"/>
              </a:rPr>
              <a:t> = 173 nM</a:t>
            </a:r>
            <a:endParaRPr b="0" i="0" sz="1400" u="none" cap="none" strike="noStrike">
              <a:solidFill>
                <a:srgbClr val="5B6670"/>
              </a:solidFill>
              <a:latin typeface="Arial"/>
              <a:ea typeface="Arial"/>
              <a:cs typeface="Arial"/>
              <a:sym typeface="Arial"/>
            </a:endParaRPr>
          </a:p>
          <a:p>
            <a:pPr indent="0" lvl="0" marL="0" marR="0" rtl="0" algn="ctr">
              <a:lnSpc>
                <a:spcPct val="100000"/>
              </a:lnSpc>
              <a:spcBef>
                <a:spcPts val="0"/>
              </a:spcBef>
              <a:spcAft>
                <a:spcPts val="0"/>
              </a:spcAft>
              <a:buClr>
                <a:srgbClr val="5B6670"/>
              </a:buClr>
              <a:buSzPts val="1400"/>
              <a:buFont typeface="Arial"/>
              <a:buNone/>
            </a:pPr>
            <a:r>
              <a:rPr b="0" i="0" lang="en-US" sz="1400" u="none" cap="none" strike="noStrike">
                <a:solidFill>
                  <a:srgbClr val="5B6670"/>
                </a:solidFill>
                <a:latin typeface="Arial"/>
                <a:ea typeface="Arial"/>
                <a:cs typeface="Arial"/>
                <a:sym typeface="Arial"/>
              </a:rPr>
              <a:t>CC</a:t>
            </a:r>
            <a:r>
              <a:rPr b="0" baseline="-25000" i="0" lang="en-US" sz="1400" u="none" cap="none" strike="noStrike">
                <a:solidFill>
                  <a:srgbClr val="5B6670"/>
                </a:solidFill>
                <a:latin typeface="Arial"/>
                <a:ea typeface="Arial"/>
                <a:cs typeface="Arial"/>
                <a:sym typeface="Arial"/>
              </a:rPr>
              <a:t>50</a:t>
            </a:r>
            <a:r>
              <a:rPr b="0" i="0" lang="en-US" sz="1400" u="none" cap="none" strike="noStrike">
                <a:solidFill>
                  <a:srgbClr val="5B6670"/>
                </a:solidFill>
                <a:latin typeface="Arial"/>
                <a:ea typeface="Arial"/>
                <a:cs typeface="Arial"/>
                <a:sym typeface="Arial"/>
              </a:rPr>
              <a:t> = &gt;10,000 nM</a:t>
            </a:r>
            <a:endParaRPr b="0" i="0" sz="1400" u="none" cap="none" strike="noStrike">
              <a:solidFill>
                <a:srgbClr val="5B6670"/>
              </a:solidFill>
              <a:latin typeface="Arial"/>
              <a:ea typeface="Arial"/>
              <a:cs typeface="Arial"/>
              <a:sym typeface="Arial"/>
            </a:endParaRPr>
          </a:p>
        </p:txBody>
      </p:sp>
      <p:sp>
        <p:nvSpPr>
          <p:cNvPr id="649" name="Google Shape;649;p7"/>
          <p:cNvSpPr txBox="1"/>
          <p:nvPr/>
        </p:nvSpPr>
        <p:spPr>
          <a:xfrm>
            <a:off x="8797423" y="4913066"/>
            <a:ext cx="367464" cy="273844"/>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fld id="{00000000-1234-1234-1234-123412341234}" type="slidenum">
              <a:rPr b="0" i="0" lang="en-US" sz="700" u="none" cap="none" strike="noStrike">
                <a:solidFill>
                  <a:srgbClr val="FFFFFF"/>
                </a:solidFill>
                <a:latin typeface="Arial"/>
                <a:ea typeface="Arial"/>
                <a:cs typeface="Arial"/>
                <a:sym typeface="Arial"/>
              </a:rPr>
              <a:t>‹#›</a:t>
            </a:fld>
            <a:endParaRPr b="0" i="0" sz="700" u="none" cap="none" strike="noStrike">
              <a:solidFill>
                <a:srgbClr val="FFFFFF"/>
              </a:solidFill>
              <a:latin typeface="Arial"/>
              <a:ea typeface="Arial"/>
              <a:cs typeface="Arial"/>
              <a:sym typeface="Arial"/>
            </a:endParaRPr>
          </a:p>
        </p:txBody>
      </p:sp>
      <p:sp>
        <p:nvSpPr>
          <p:cNvPr id="650" name="Google Shape;650;p7"/>
          <p:cNvSpPr txBox="1"/>
          <p:nvPr/>
        </p:nvSpPr>
        <p:spPr>
          <a:xfrm>
            <a:off x="725828" y="4935163"/>
            <a:ext cx="7539747" cy="215444"/>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0" i="0" lang="en-US" sz="800" u="none" cap="none" strike="noStrike">
                <a:solidFill>
                  <a:schemeClr val="lt1"/>
                </a:solidFill>
                <a:latin typeface="Arial"/>
                <a:ea typeface="Arial"/>
                <a:cs typeface="Arial"/>
                <a:sym typeface="Arial"/>
              </a:rPr>
              <a:t>Huang et al. AAC 2020;  Yuen et al, Lancet  2020; Yuen, et al. EASL 2020; Fung, et al. EASL 2020; Jacobson, et al. AASLD 2020. </a:t>
            </a:r>
            <a:r>
              <a:rPr b="0" i="0" lang="en-US" sz="800" u="none" cap="none" strike="noStrike">
                <a:solidFill>
                  <a:srgbClr val="FFFFFF"/>
                </a:solidFill>
                <a:latin typeface="Arial"/>
                <a:ea typeface="Arial"/>
                <a:cs typeface="Arial"/>
                <a:sym typeface="Arial"/>
              </a:rPr>
              <a:t>Gane, et al. EASL 2021.</a:t>
            </a:r>
            <a:endParaRPr b="0" i="0" sz="800" u="none" cap="none" strike="noStrike">
              <a:solidFill>
                <a:srgbClr val="FFFFFF"/>
              </a:solidFill>
              <a:latin typeface="Arial"/>
              <a:ea typeface="Arial"/>
              <a:cs typeface="Arial"/>
              <a:sym typeface="Arial"/>
            </a:endParaRPr>
          </a:p>
        </p:txBody>
      </p:sp>
    </p:spTree>
  </p:cSld>
  <p:clrMapOvr>
    <a:masterClrMapping/>
  </p:clrMapOvr>
  <mc:AlternateContent>
    <mc:Choice Requires="p14">
      <p:transition spd="slow" p14:dur="700">
        <p:fade/>
      </p:transition>
    </mc:Choice>
    <mc:Fallback>
      <p:transition spd="slow">
        <p:fade/>
      </p:transition>
    </mc:Fallback>
  </mc:AlternateContent>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54" name="Shape 654"/>
        <p:cNvGrpSpPr/>
        <p:nvPr/>
      </p:nvGrpSpPr>
      <p:grpSpPr>
        <a:xfrm>
          <a:off x="0" y="0"/>
          <a:ext cx="0" cy="0"/>
          <a:chOff x="0" y="0"/>
          <a:chExt cx="0" cy="0"/>
        </a:xfrm>
      </p:grpSpPr>
      <p:sp>
        <p:nvSpPr>
          <p:cNvPr id="655" name="Google Shape;655;p8"/>
          <p:cNvSpPr txBox="1"/>
          <p:nvPr>
            <p:ph type="title"/>
          </p:nvPr>
        </p:nvSpPr>
        <p:spPr>
          <a:xfrm>
            <a:off x="224043" y="17383"/>
            <a:ext cx="8740535" cy="857250"/>
          </a:xfrm>
          <a:prstGeom prst="rect">
            <a:avLst/>
          </a:prstGeom>
          <a:noFill/>
          <a:ln>
            <a:noFill/>
          </a:ln>
        </p:spPr>
        <p:txBody>
          <a:bodyPr anchorCtr="0" anchor="ctr" bIns="45700" lIns="91425" spcFirstLastPara="1" rIns="91425" wrap="square" tIns="45700">
            <a:normAutofit/>
          </a:bodyPr>
          <a:lstStyle/>
          <a:p>
            <a:pPr indent="0" lvl="0" marL="0" rtl="0" algn="l">
              <a:spcBef>
                <a:spcPts val="0"/>
              </a:spcBef>
              <a:spcAft>
                <a:spcPts val="0"/>
              </a:spcAft>
              <a:buClr>
                <a:schemeClr val="lt2"/>
              </a:buClr>
              <a:buSzPts val="2200"/>
              <a:buFont typeface="Arial"/>
              <a:buNone/>
            </a:pPr>
            <a:r>
              <a:rPr lang="en-US"/>
              <a:t>Developing Next-Generation CI’s and Optimizing the Profile</a:t>
            </a:r>
            <a:endParaRPr/>
          </a:p>
        </p:txBody>
      </p:sp>
      <p:grpSp>
        <p:nvGrpSpPr>
          <p:cNvPr id="656" name="Google Shape;656;p8"/>
          <p:cNvGrpSpPr/>
          <p:nvPr/>
        </p:nvGrpSpPr>
        <p:grpSpPr>
          <a:xfrm>
            <a:off x="996369" y="1972123"/>
            <a:ext cx="3294696" cy="2019706"/>
            <a:chOff x="2059884" y="1180935"/>
            <a:chExt cx="2226168" cy="2982062"/>
          </a:xfrm>
        </p:grpSpPr>
        <p:sp>
          <p:nvSpPr>
            <p:cNvPr id="657" name="Google Shape;657;p8"/>
            <p:cNvSpPr/>
            <p:nvPr/>
          </p:nvSpPr>
          <p:spPr>
            <a:xfrm>
              <a:off x="2059884" y="1943993"/>
              <a:ext cx="2225746" cy="2219004"/>
            </a:xfrm>
            <a:prstGeom prst="round2SameRect">
              <a:avLst>
                <a:gd fmla="val 0" name="adj1"/>
                <a:gd fmla="val 14549" name="adj2"/>
              </a:avLst>
            </a:prstGeom>
            <a:solidFill>
              <a:schemeClr val="accent2"/>
            </a:solidFill>
            <a:ln>
              <a:noFill/>
            </a:ln>
          </p:spPr>
          <p:txBody>
            <a:bodyPr anchorCtr="0" anchor="t" bIns="182875" lIns="91425" spcFirstLastPara="1" rIns="91425" wrap="square" tIns="182875">
              <a:noAutofit/>
            </a:bodyPr>
            <a:lstStyle/>
            <a:p>
              <a:pPr indent="-170974" lvl="0" marL="170974" marR="0" rtl="0" algn="l">
                <a:lnSpc>
                  <a:spcPct val="100000"/>
                </a:lnSpc>
                <a:spcBef>
                  <a:spcPts val="0"/>
                </a:spcBef>
                <a:spcAft>
                  <a:spcPts val="0"/>
                </a:spcAft>
                <a:buClr>
                  <a:srgbClr val="FFFFFF"/>
                </a:buClr>
                <a:buSzPts val="1200"/>
                <a:buFont typeface="Arial"/>
                <a:buChar char="•"/>
              </a:pPr>
              <a:r>
                <a:rPr b="1" i="0" lang="en-US" sz="1200" u="none" cap="none" strike="noStrike">
                  <a:solidFill>
                    <a:srgbClr val="FFFFFF"/>
                  </a:solidFill>
                  <a:latin typeface="Arial"/>
                  <a:ea typeface="Arial"/>
                  <a:cs typeface="Arial"/>
                  <a:sym typeface="Arial"/>
                </a:rPr>
                <a:t>Potently inhibits MOA 1, 2, &amp; 3</a:t>
              </a:r>
              <a:endParaRPr/>
            </a:p>
            <a:p>
              <a:pPr indent="-170974" lvl="0" marL="170974" marR="0" rtl="0" algn="l">
                <a:lnSpc>
                  <a:spcPct val="100000"/>
                </a:lnSpc>
                <a:spcBef>
                  <a:spcPts val="600"/>
                </a:spcBef>
                <a:spcAft>
                  <a:spcPts val="0"/>
                </a:spcAft>
                <a:buClr>
                  <a:srgbClr val="FFFFFF"/>
                </a:buClr>
                <a:buSzPts val="1200"/>
                <a:buFont typeface="Arial"/>
                <a:buChar char="•"/>
              </a:pPr>
              <a:r>
                <a:rPr b="0" i="0" lang="en-US" sz="1200" u="none" cap="none" strike="noStrike">
                  <a:solidFill>
                    <a:srgbClr val="FFFFFF"/>
                  </a:solidFill>
                  <a:latin typeface="Arial"/>
                  <a:ea typeface="Arial"/>
                  <a:cs typeface="Arial"/>
                  <a:sym typeface="Arial"/>
                </a:rPr>
                <a:t>21 hour T</a:t>
              </a:r>
              <a:r>
                <a:rPr b="0" baseline="-25000" i="0" lang="en-US" sz="1200" u="none" cap="none" strike="noStrike">
                  <a:solidFill>
                    <a:srgbClr val="FFFFFF"/>
                  </a:solidFill>
                  <a:latin typeface="Arial"/>
                  <a:ea typeface="Arial"/>
                  <a:cs typeface="Arial"/>
                  <a:sym typeface="Arial"/>
                </a:rPr>
                <a:t>1/2</a:t>
              </a:r>
              <a:r>
                <a:rPr b="0" i="0" lang="en-US" sz="1200" u="none" cap="none" strike="noStrike">
                  <a:solidFill>
                    <a:srgbClr val="FFFFFF"/>
                  </a:solidFill>
                  <a:latin typeface="Arial"/>
                  <a:ea typeface="Arial"/>
                  <a:cs typeface="Arial"/>
                  <a:sym typeface="Arial"/>
                </a:rPr>
                <a:t> in healthy volunteers</a:t>
              </a:r>
              <a:endParaRPr/>
            </a:p>
            <a:p>
              <a:pPr indent="-170974" lvl="0" marL="170974" marR="0" rtl="0" algn="l">
                <a:lnSpc>
                  <a:spcPct val="100000"/>
                </a:lnSpc>
                <a:spcBef>
                  <a:spcPts val="600"/>
                </a:spcBef>
                <a:spcAft>
                  <a:spcPts val="0"/>
                </a:spcAft>
                <a:buClr>
                  <a:srgbClr val="FFFFFF"/>
                </a:buClr>
                <a:buSzPts val="1200"/>
                <a:buFont typeface="Arial"/>
                <a:buChar char="•"/>
              </a:pPr>
              <a:r>
                <a:rPr b="0" i="0" lang="en-US" sz="1200" u="none" cap="none" strike="noStrike">
                  <a:solidFill>
                    <a:srgbClr val="FFFFFF"/>
                  </a:solidFill>
                  <a:latin typeface="Arial"/>
                  <a:ea typeface="Arial"/>
                  <a:cs typeface="Arial"/>
                  <a:sym typeface="Arial"/>
                </a:rPr>
                <a:t>Anticipate 300 mg dose</a:t>
              </a:r>
              <a:endParaRPr/>
            </a:p>
            <a:p>
              <a:pPr indent="-170974" lvl="0" marL="170974" marR="0" rtl="0" algn="l">
                <a:lnSpc>
                  <a:spcPct val="100000"/>
                </a:lnSpc>
                <a:spcBef>
                  <a:spcPts val="600"/>
                </a:spcBef>
                <a:spcAft>
                  <a:spcPts val="0"/>
                </a:spcAft>
                <a:buClr>
                  <a:srgbClr val="FFFFFF"/>
                </a:buClr>
                <a:buSzPts val="1200"/>
                <a:buFont typeface="Arial"/>
                <a:buChar char="•"/>
              </a:pPr>
              <a:r>
                <a:rPr b="0" i="0" lang="en-US" sz="1200" u="none" cap="none" strike="noStrike">
                  <a:solidFill>
                    <a:srgbClr val="FFFFFF"/>
                  </a:solidFill>
                  <a:latin typeface="Arial"/>
                  <a:ea typeface="Arial"/>
                  <a:cs typeface="Arial"/>
                  <a:sym typeface="Arial"/>
                </a:rPr>
                <a:t>Enhanced formulation</a:t>
              </a:r>
              <a:endParaRPr/>
            </a:p>
            <a:p>
              <a:pPr indent="-170974" lvl="0" marL="170974" marR="0" rtl="0" algn="l">
                <a:lnSpc>
                  <a:spcPct val="100000"/>
                </a:lnSpc>
                <a:spcBef>
                  <a:spcPts val="600"/>
                </a:spcBef>
                <a:spcAft>
                  <a:spcPts val="0"/>
                </a:spcAft>
                <a:buClr>
                  <a:srgbClr val="FFFFFF"/>
                </a:buClr>
                <a:buSzPts val="1200"/>
                <a:buFont typeface="Arial"/>
                <a:buChar char="•"/>
              </a:pPr>
              <a:r>
                <a:rPr b="0" i="0" lang="en-US" sz="1200" u="none" cap="none" strike="noStrike">
                  <a:solidFill>
                    <a:srgbClr val="FFFFFF"/>
                  </a:solidFill>
                  <a:latin typeface="Arial"/>
                  <a:ea typeface="Arial"/>
                  <a:cs typeface="Arial"/>
                  <a:sym typeface="Arial"/>
                </a:rPr>
                <a:t>Phase 1b 1</a:t>
              </a:r>
              <a:r>
                <a:rPr b="0" baseline="30000" i="0" lang="en-US" sz="1200" u="none" cap="none" strike="noStrike">
                  <a:solidFill>
                    <a:srgbClr val="FFFFFF"/>
                  </a:solidFill>
                  <a:latin typeface="Arial"/>
                  <a:ea typeface="Arial"/>
                  <a:cs typeface="Arial"/>
                  <a:sym typeface="Arial"/>
                </a:rPr>
                <a:t>st</a:t>
              </a:r>
              <a:r>
                <a:rPr b="0" i="0" lang="en-US" sz="1200" u="none" cap="none" strike="noStrike">
                  <a:solidFill>
                    <a:srgbClr val="FFFFFF"/>
                  </a:solidFill>
                  <a:latin typeface="Arial"/>
                  <a:ea typeface="Arial"/>
                  <a:cs typeface="Arial"/>
                  <a:sym typeface="Arial"/>
                </a:rPr>
                <a:t> half of 2022</a:t>
              </a:r>
              <a:endParaRPr/>
            </a:p>
            <a:p>
              <a:pPr indent="0" lvl="0" marL="0" marR="0" rtl="0" algn="l">
                <a:lnSpc>
                  <a:spcPct val="100000"/>
                </a:lnSpc>
                <a:spcBef>
                  <a:spcPts val="600"/>
                </a:spcBef>
                <a:spcAft>
                  <a:spcPts val="0"/>
                </a:spcAft>
                <a:buClr>
                  <a:srgbClr val="FFFFFF"/>
                </a:buClr>
                <a:buSzPts val="1200"/>
                <a:buFont typeface="Arial"/>
                <a:buNone/>
              </a:pPr>
              <a:r>
                <a:rPr b="0" i="0" lang="en-US" sz="1200" u="none" cap="none" strike="noStrike">
                  <a:solidFill>
                    <a:srgbClr val="FFFFFF"/>
                  </a:solidFill>
                  <a:latin typeface="Arial"/>
                  <a:ea typeface="Arial"/>
                  <a:cs typeface="Arial"/>
                  <a:sym typeface="Arial"/>
                </a:rPr>
                <a:t> </a:t>
              </a:r>
              <a:endParaRPr/>
            </a:p>
          </p:txBody>
        </p:sp>
        <p:sp>
          <p:nvSpPr>
            <p:cNvPr id="658" name="Google Shape;658;p8"/>
            <p:cNvSpPr/>
            <p:nvPr/>
          </p:nvSpPr>
          <p:spPr>
            <a:xfrm>
              <a:off x="2060306" y="1180935"/>
              <a:ext cx="2225746" cy="761387"/>
            </a:xfrm>
            <a:prstGeom prst="round2SameRect">
              <a:avLst>
                <a:gd fmla="val 32273" name="adj1"/>
                <a:gd fmla="val 0" name="adj2"/>
              </a:avLst>
            </a:prstGeom>
            <a:solidFill>
              <a:srgbClr val="EDECED"/>
            </a:solidFill>
            <a:ln>
              <a:noFill/>
            </a:ln>
          </p:spPr>
          <p:txBody>
            <a:bodyPr anchorCtr="0" anchor="b" bIns="137150" lIns="91425" spcFirstLastPara="1" rIns="91425" wrap="square" tIns="0">
              <a:noAutofit/>
            </a:bodyPr>
            <a:lstStyle/>
            <a:p>
              <a:pPr indent="0" lvl="0" marL="2381" marR="0" rtl="0" algn="ctr">
                <a:lnSpc>
                  <a:spcPct val="90000"/>
                </a:lnSpc>
                <a:spcBef>
                  <a:spcPts val="0"/>
                </a:spcBef>
                <a:spcAft>
                  <a:spcPts val="0"/>
                </a:spcAft>
                <a:buClr>
                  <a:srgbClr val="7F7F7F"/>
                </a:buClr>
                <a:buSzPts val="1650"/>
                <a:buFont typeface="Arial"/>
                <a:buNone/>
              </a:pPr>
              <a:r>
                <a:rPr b="1" i="0" lang="en-US" sz="1650" u="none" cap="none" strike="noStrike">
                  <a:solidFill>
                    <a:srgbClr val="90ACDF"/>
                  </a:solidFill>
                  <a:latin typeface="Arial"/>
                  <a:ea typeface="Arial"/>
                  <a:cs typeface="Arial"/>
                  <a:sym typeface="Arial"/>
                </a:rPr>
                <a:t>3733</a:t>
              </a:r>
              <a:endParaRPr/>
            </a:p>
          </p:txBody>
        </p:sp>
      </p:grpSp>
      <p:grpSp>
        <p:nvGrpSpPr>
          <p:cNvPr id="659" name="Google Shape;659;p8"/>
          <p:cNvGrpSpPr/>
          <p:nvPr/>
        </p:nvGrpSpPr>
        <p:grpSpPr>
          <a:xfrm>
            <a:off x="4537616" y="1972123"/>
            <a:ext cx="3291840" cy="2013662"/>
            <a:chOff x="2059884" y="1180934"/>
            <a:chExt cx="2226168" cy="3423688"/>
          </a:xfrm>
        </p:grpSpPr>
        <p:sp>
          <p:nvSpPr>
            <p:cNvPr id="660" name="Google Shape;660;p8"/>
            <p:cNvSpPr/>
            <p:nvPr/>
          </p:nvSpPr>
          <p:spPr>
            <a:xfrm>
              <a:off x="2060306" y="1180934"/>
              <a:ext cx="2225746" cy="868420"/>
            </a:xfrm>
            <a:prstGeom prst="round2SameRect">
              <a:avLst>
                <a:gd fmla="val 32273" name="adj1"/>
                <a:gd fmla="val 0" name="adj2"/>
              </a:avLst>
            </a:prstGeom>
            <a:solidFill>
              <a:srgbClr val="ECEBEC"/>
            </a:solidFill>
            <a:ln>
              <a:noFill/>
            </a:ln>
          </p:spPr>
          <p:txBody>
            <a:bodyPr anchorCtr="0" anchor="b" bIns="137150" lIns="91425" spcFirstLastPara="1" rIns="91425" wrap="square" tIns="0">
              <a:noAutofit/>
            </a:bodyPr>
            <a:lstStyle/>
            <a:p>
              <a:pPr indent="0" lvl="0" marL="2381" marR="0" rtl="0" algn="ctr">
                <a:lnSpc>
                  <a:spcPct val="90000"/>
                </a:lnSpc>
                <a:spcBef>
                  <a:spcPts val="0"/>
                </a:spcBef>
                <a:spcAft>
                  <a:spcPts val="0"/>
                </a:spcAft>
                <a:buClr>
                  <a:srgbClr val="7F7F7F"/>
                </a:buClr>
                <a:buSzPts val="1650"/>
                <a:buFont typeface="Arial"/>
                <a:buNone/>
              </a:pPr>
              <a:r>
                <a:rPr b="1" i="0" lang="en-US" sz="1650" u="none" cap="none" strike="noStrike">
                  <a:solidFill>
                    <a:srgbClr val="B4B830"/>
                  </a:solidFill>
                  <a:latin typeface="Arial"/>
                  <a:ea typeface="Arial"/>
                  <a:cs typeface="Arial"/>
                  <a:sym typeface="Arial"/>
                </a:rPr>
                <a:t>4334</a:t>
              </a:r>
              <a:endParaRPr/>
            </a:p>
          </p:txBody>
        </p:sp>
        <p:sp>
          <p:nvSpPr>
            <p:cNvPr id="661" name="Google Shape;661;p8"/>
            <p:cNvSpPr/>
            <p:nvPr/>
          </p:nvSpPr>
          <p:spPr>
            <a:xfrm>
              <a:off x="2059884" y="2049352"/>
              <a:ext cx="2225746" cy="2555270"/>
            </a:xfrm>
            <a:prstGeom prst="round2SameRect">
              <a:avLst>
                <a:gd fmla="val 0" name="adj1"/>
                <a:gd fmla="val 14549" name="adj2"/>
              </a:avLst>
            </a:prstGeom>
            <a:solidFill>
              <a:schemeClr val="accent1"/>
            </a:solidFill>
            <a:ln>
              <a:noFill/>
            </a:ln>
          </p:spPr>
          <p:txBody>
            <a:bodyPr anchorCtr="0" anchor="t" bIns="182875" lIns="91425" spcFirstLastPara="1" rIns="91425" wrap="square" tIns="182875">
              <a:noAutofit/>
            </a:bodyPr>
            <a:lstStyle/>
            <a:p>
              <a:pPr indent="-170974" lvl="0" marL="170974" marR="0" rtl="0" algn="l">
                <a:lnSpc>
                  <a:spcPct val="100000"/>
                </a:lnSpc>
                <a:spcBef>
                  <a:spcPts val="0"/>
                </a:spcBef>
                <a:spcAft>
                  <a:spcPts val="0"/>
                </a:spcAft>
                <a:buClr>
                  <a:srgbClr val="FFFFFF"/>
                </a:buClr>
                <a:buSzPts val="1200"/>
                <a:buFont typeface="Arial"/>
                <a:buChar char="•"/>
              </a:pPr>
              <a:r>
                <a:rPr b="1" i="0" lang="en-US" sz="1200" u="none" cap="none" strike="noStrike">
                  <a:solidFill>
                    <a:srgbClr val="FFFFFF"/>
                  </a:solidFill>
                  <a:latin typeface="Arial"/>
                  <a:ea typeface="Arial"/>
                  <a:cs typeface="Arial"/>
                  <a:sym typeface="Arial"/>
                </a:rPr>
                <a:t>Potently Inhibits MOA 1, 2, &amp; 3</a:t>
              </a:r>
              <a:endParaRPr/>
            </a:p>
            <a:p>
              <a:pPr indent="-170974" lvl="0" marL="170974" marR="0" rtl="0" algn="l">
                <a:lnSpc>
                  <a:spcPct val="100000"/>
                </a:lnSpc>
                <a:spcBef>
                  <a:spcPts val="600"/>
                </a:spcBef>
                <a:spcAft>
                  <a:spcPts val="0"/>
                </a:spcAft>
                <a:buClr>
                  <a:srgbClr val="FFFFFF"/>
                </a:buClr>
                <a:buSzPts val="1200"/>
                <a:buFont typeface="Arial"/>
                <a:buChar char="•"/>
              </a:pPr>
              <a:r>
                <a:rPr b="0" i="0" lang="en-US" sz="1200" u="none" cap="none" strike="noStrike">
                  <a:solidFill>
                    <a:srgbClr val="FFFFFF"/>
                  </a:solidFill>
                  <a:latin typeface="Arial"/>
                  <a:ea typeface="Arial"/>
                  <a:cs typeface="Arial"/>
                  <a:sym typeface="Arial"/>
                </a:rPr>
                <a:t>Projected 15 hour T</a:t>
              </a:r>
              <a:r>
                <a:rPr b="0" baseline="-25000" i="0" lang="en-US" sz="1200" u="none" cap="none" strike="noStrike">
                  <a:solidFill>
                    <a:srgbClr val="FFFFFF"/>
                  </a:solidFill>
                  <a:latin typeface="Arial"/>
                  <a:ea typeface="Arial"/>
                  <a:cs typeface="Arial"/>
                  <a:sym typeface="Arial"/>
                </a:rPr>
                <a:t>1/2 </a:t>
              </a:r>
              <a:r>
                <a:rPr b="0" i="0" lang="en-US" sz="1200" u="none" cap="none" strike="noStrike">
                  <a:solidFill>
                    <a:srgbClr val="FFFFFF"/>
                  </a:solidFill>
                  <a:latin typeface="Arial"/>
                  <a:ea typeface="Arial"/>
                  <a:cs typeface="Arial"/>
                  <a:sym typeface="Arial"/>
                </a:rPr>
                <a:t>(QD)</a:t>
              </a:r>
              <a:endParaRPr/>
            </a:p>
            <a:p>
              <a:pPr indent="-170974" lvl="0" marL="170974" marR="0" rtl="0" algn="l">
                <a:lnSpc>
                  <a:spcPct val="100000"/>
                </a:lnSpc>
                <a:spcBef>
                  <a:spcPts val="600"/>
                </a:spcBef>
                <a:spcAft>
                  <a:spcPts val="0"/>
                </a:spcAft>
                <a:buClr>
                  <a:srgbClr val="FFFFFF"/>
                </a:buClr>
                <a:buSzPts val="1200"/>
                <a:buFont typeface="Arial"/>
                <a:buChar char="•"/>
              </a:pPr>
              <a:r>
                <a:rPr b="0" i="0" lang="en-US" sz="1200" u="none" cap="none" strike="noStrike">
                  <a:solidFill>
                    <a:srgbClr val="FFFFFF"/>
                  </a:solidFill>
                  <a:latin typeface="Arial"/>
                  <a:ea typeface="Arial"/>
                  <a:cs typeface="Arial"/>
                  <a:sym typeface="Arial"/>
                </a:rPr>
                <a:t>2 nM potency against cccDNA formation</a:t>
              </a:r>
              <a:endParaRPr b="0" i="0" sz="1200" u="none" cap="none" strike="noStrike">
                <a:solidFill>
                  <a:srgbClr val="FFFFFF"/>
                </a:solidFill>
                <a:latin typeface="Arial"/>
                <a:ea typeface="Arial"/>
                <a:cs typeface="Arial"/>
                <a:sym typeface="Arial"/>
              </a:endParaRPr>
            </a:p>
            <a:p>
              <a:pPr indent="-170974" lvl="0" marL="170974" marR="0" rtl="0" algn="l">
                <a:lnSpc>
                  <a:spcPct val="100000"/>
                </a:lnSpc>
                <a:spcBef>
                  <a:spcPts val="600"/>
                </a:spcBef>
                <a:spcAft>
                  <a:spcPts val="0"/>
                </a:spcAft>
                <a:buClr>
                  <a:srgbClr val="FFFFFF"/>
                </a:buClr>
                <a:buSzPts val="1200"/>
                <a:buFont typeface="Arial"/>
                <a:buChar char="•"/>
              </a:pPr>
              <a:r>
                <a:rPr b="0" i="0" lang="en-US" sz="1200" u="none" cap="none" strike="noStrike">
                  <a:solidFill>
                    <a:srgbClr val="FFFFFF"/>
                  </a:solidFill>
                  <a:latin typeface="Arial"/>
                  <a:ea typeface="Arial"/>
                  <a:cs typeface="Arial"/>
                  <a:sym typeface="Arial"/>
                </a:rPr>
                <a:t>Conventional formulation, Dose TBD</a:t>
              </a:r>
              <a:endParaRPr/>
            </a:p>
            <a:p>
              <a:pPr indent="-170974" lvl="0" marL="170974" marR="0" rtl="0" algn="l">
                <a:lnSpc>
                  <a:spcPct val="100000"/>
                </a:lnSpc>
                <a:spcBef>
                  <a:spcPts val="600"/>
                </a:spcBef>
                <a:spcAft>
                  <a:spcPts val="0"/>
                </a:spcAft>
                <a:buClr>
                  <a:srgbClr val="FFFFFF"/>
                </a:buClr>
                <a:buSzPts val="1200"/>
                <a:buFont typeface="Arial"/>
                <a:buChar char="•"/>
              </a:pPr>
              <a:r>
                <a:rPr b="0" i="0" lang="en-US" sz="1200" u="none" cap="none" strike="noStrike">
                  <a:solidFill>
                    <a:srgbClr val="FFFFFF"/>
                  </a:solidFill>
                  <a:latin typeface="Arial"/>
                  <a:ea typeface="Arial"/>
                  <a:cs typeface="Arial"/>
                  <a:sym typeface="Arial"/>
                </a:rPr>
                <a:t>Phase 1a in 2H 2022</a:t>
              </a:r>
              <a:endParaRPr/>
            </a:p>
          </p:txBody>
        </p:sp>
      </p:grpSp>
      <p:sp>
        <p:nvSpPr>
          <p:cNvPr id="662" name="Google Shape;662;p8"/>
          <p:cNvSpPr/>
          <p:nvPr/>
        </p:nvSpPr>
        <p:spPr>
          <a:xfrm>
            <a:off x="267114" y="909666"/>
            <a:ext cx="8740535" cy="857250"/>
          </a:xfrm>
          <a:prstGeom prst="round2SameRect">
            <a:avLst>
              <a:gd fmla="val 4101" name="adj1"/>
              <a:gd fmla="val 0" name="adj2"/>
            </a:avLst>
          </a:prstGeom>
          <a:gradFill>
            <a:gsLst>
              <a:gs pos="0">
                <a:srgbClr val="DCE0E3">
                  <a:alpha val="32156"/>
                </a:srgbClr>
              </a:gs>
              <a:gs pos="100000">
                <a:srgbClr val="FFFFFF">
                  <a:alpha val="0"/>
                </a:srgbClr>
              </a:gs>
            </a:gsLst>
            <a:lin ang="5400000" scaled="0"/>
          </a:gra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5B6670"/>
              </a:buClr>
              <a:buSzPts val="1100"/>
              <a:buFont typeface="Arial"/>
              <a:buNone/>
            </a:pPr>
            <a:r>
              <a:rPr b="1" i="0" lang="en-US" sz="1100" u="none" cap="none" strike="noStrike">
                <a:solidFill>
                  <a:srgbClr val="5B6670"/>
                </a:solidFill>
                <a:latin typeface="Arial"/>
                <a:ea typeface="Arial"/>
                <a:cs typeface="Arial"/>
                <a:sym typeface="Arial"/>
              </a:rPr>
              <a:t>Core Inhibitors have 3 MOAs:</a:t>
            </a:r>
            <a:endParaRPr/>
          </a:p>
          <a:p>
            <a:pPr indent="-342900" lvl="0" marL="342900" marR="0" rtl="0" algn="l">
              <a:lnSpc>
                <a:spcPct val="100000"/>
              </a:lnSpc>
              <a:spcBef>
                <a:spcPts val="0"/>
              </a:spcBef>
              <a:spcAft>
                <a:spcPts val="0"/>
              </a:spcAft>
              <a:buClr>
                <a:srgbClr val="5B6670"/>
              </a:buClr>
              <a:buSzPts val="1100"/>
              <a:buFont typeface="Arial"/>
              <a:buAutoNum type="arabicPeriod"/>
            </a:pPr>
            <a:r>
              <a:rPr b="0" i="0" lang="en-US" sz="1100" u="none" cap="none" strike="noStrike">
                <a:solidFill>
                  <a:srgbClr val="5B6670"/>
                </a:solidFill>
                <a:latin typeface="Arial"/>
                <a:ea typeface="Arial"/>
                <a:cs typeface="Arial"/>
                <a:sym typeface="Arial"/>
              </a:rPr>
              <a:t>Block assembly of new virus </a:t>
            </a:r>
            <a:endParaRPr/>
          </a:p>
          <a:p>
            <a:pPr indent="-342900" lvl="0" marL="342900" marR="0" rtl="0" algn="l">
              <a:lnSpc>
                <a:spcPct val="100000"/>
              </a:lnSpc>
              <a:spcBef>
                <a:spcPts val="0"/>
              </a:spcBef>
              <a:spcAft>
                <a:spcPts val="0"/>
              </a:spcAft>
              <a:buClr>
                <a:srgbClr val="5B6670"/>
              </a:buClr>
              <a:buSzPts val="1100"/>
              <a:buFont typeface="Arial"/>
              <a:buAutoNum type="arabicPeriod"/>
            </a:pPr>
            <a:r>
              <a:rPr b="0" i="0" lang="en-US" sz="1100" u="none" cap="none" strike="noStrike">
                <a:solidFill>
                  <a:srgbClr val="5B6670"/>
                </a:solidFill>
                <a:latin typeface="Arial"/>
                <a:ea typeface="Arial"/>
                <a:cs typeface="Arial"/>
                <a:sym typeface="Arial"/>
              </a:rPr>
              <a:t>Prevent establishment of new cccDNA from incoming virus</a:t>
            </a:r>
            <a:endParaRPr/>
          </a:p>
          <a:p>
            <a:pPr indent="-342900" lvl="0" marL="342900" marR="0" rtl="0" algn="l">
              <a:lnSpc>
                <a:spcPct val="100000"/>
              </a:lnSpc>
              <a:spcBef>
                <a:spcPts val="0"/>
              </a:spcBef>
              <a:spcAft>
                <a:spcPts val="0"/>
              </a:spcAft>
              <a:buClr>
                <a:srgbClr val="5B6670"/>
              </a:buClr>
              <a:buSzPts val="1100"/>
              <a:buFont typeface="Arial"/>
              <a:buAutoNum type="arabicPeriod"/>
            </a:pPr>
            <a:r>
              <a:rPr b="0" i="0" lang="en-US" sz="1100" u="none" cap="none" strike="noStrike">
                <a:solidFill>
                  <a:srgbClr val="5B6670"/>
                </a:solidFill>
                <a:latin typeface="Arial"/>
                <a:ea typeface="Arial"/>
                <a:cs typeface="Arial"/>
                <a:sym typeface="Arial"/>
              </a:rPr>
              <a:t>Prevent amplification of cccDNA within cells</a:t>
            </a:r>
            <a:endParaRPr/>
          </a:p>
        </p:txBody>
      </p:sp>
      <p:sp>
        <p:nvSpPr>
          <p:cNvPr id="663" name="Google Shape;663;p8"/>
          <p:cNvSpPr/>
          <p:nvPr/>
        </p:nvSpPr>
        <p:spPr>
          <a:xfrm>
            <a:off x="4367367" y="1352477"/>
            <a:ext cx="131228" cy="332901"/>
          </a:xfrm>
          <a:prstGeom prst="rightBrace">
            <a:avLst>
              <a:gd fmla="val 8333" name="adj1"/>
              <a:gd fmla="val 50000" name="adj2"/>
            </a:avLst>
          </a:prstGeom>
          <a:noFill/>
          <a:ln cap="flat" cmpd="sng" w="127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800"/>
              <a:buFont typeface="Arial"/>
              <a:buNone/>
            </a:pPr>
            <a:r>
              <a:t/>
            </a:r>
            <a:endParaRPr b="0" i="0" sz="1800" u="none" cap="none" strike="noStrike">
              <a:solidFill>
                <a:srgbClr val="5B6670"/>
              </a:solidFill>
              <a:latin typeface="Arial"/>
              <a:ea typeface="Arial"/>
              <a:cs typeface="Arial"/>
              <a:sym typeface="Arial"/>
            </a:endParaRPr>
          </a:p>
        </p:txBody>
      </p:sp>
      <p:sp>
        <p:nvSpPr>
          <p:cNvPr id="664" name="Google Shape;664;p8"/>
          <p:cNvSpPr txBox="1"/>
          <p:nvPr/>
        </p:nvSpPr>
        <p:spPr>
          <a:xfrm>
            <a:off x="4432981" y="1375097"/>
            <a:ext cx="4307398" cy="276999"/>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5B6670"/>
              </a:buClr>
              <a:buSzPts val="1200"/>
              <a:buFont typeface="Arial"/>
              <a:buNone/>
            </a:pPr>
            <a:r>
              <a:rPr b="1" i="0" lang="en-US" sz="1200" u="none" cap="none" strike="noStrike">
                <a:solidFill>
                  <a:srgbClr val="5B6670"/>
                </a:solidFill>
                <a:latin typeface="Arial"/>
                <a:ea typeface="Arial"/>
                <a:cs typeface="Arial"/>
                <a:sym typeface="Arial"/>
              </a:rPr>
              <a:t>Greater potency required to inhibit MOA 2 &amp; 3 vs MOA 1 </a:t>
            </a:r>
            <a:endParaRPr/>
          </a:p>
        </p:txBody>
      </p:sp>
      <p:sp>
        <p:nvSpPr>
          <p:cNvPr id="665" name="Google Shape;665;p8"/>
          <p:cNvSpPr/>
          <p:nvPr/>
        </p:nvSpPr>
        <p:spPr>
          <a:xfrm>
            <a:off x="267114" y="4181748"/>
            <a:ext cx="8740536" cy="431242"/>
          </a:xfrm>
          <a:prstGeom prst="round2SameRect">
            <a:avLst>
              <a:gd fmla="val 4101" name="adj1"/>
              <a:gd fmla="val 0" name="adj2"/>
            </a:avLst>
          </a:prstGeom>
          <a:gradFill>
            <a:gsLst>
              <a:gs pos="0">
                <a:srgbClr val="DCE0E3">
                  <a:alpha val="32156"/>
                </a:srgbClr>
              </a:gs>
              <a:gs pos="100000">
                <a:srgbClr val="FFFFFF">
                  <a:alpha val="0"/>
                </a:srgbClr>
              </a:gs>
            </a:gsLst>
            <a:lin ang="5400000" scaled="0"/>
          </a:grad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rgbClr val="5B6670"/>
              </a:buClr>
              <a:buSzPts val="1100"/>
              <a:buFont typeface="Arial"/>
              <a:buNone/>
            </a:pPr>
            <a:r>
              <a:rPr b="1" i="0" lang="en-US" sz="1100" u="none" cap="none" strike="noStrike">
                <a:solidFill>
                  <a:srgbClr val="5B6670"/>
                </a:solidFill>
                <a:latin typeface="Arial"/>
                <a:ea typeface="Arial"/>
                <a:cs typeface="Arial"/>
                <a:sym typeface="Arial"/>
              </a:rPr>
              <a:t>The core inhibitor with the best safety and efficacy profile will move into advanced combination studies</a:t>
            </a:r>
            <a:endParaRPr/>
          </a:p>
        </p:txBody>
      </p:sp>
      <p:sp>
        <p:nvSpPr>
          <p:cNvPr id="666" name="Google Shape;666;p8"/>
          <p:cNvSpPr txBox="1"/>
          <p:nvPr>
            <p:ph idx="12" type="sldNum"/>
          </p:nvPr>
        </p:nvSpPr>
        <p:spPr>
          <a:xfrm>
            <a:off x="8797423" y="4913066"/>
            <a:ext cx="367464" cy="273844"/>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700"/>
              <a:buFont typeface="Arial"/>
              <a:buNone/>
            </a:pPr>
            <a:fld id="{00000000-1234-1234-1234-123412341234}" type="slidenum">
              <a:rPr b="0" i="0" lang="en-US" sz="700" u="none" cap="none" strike="noStrike">
                <a:solidFill>
                  <a:srgbClr val="FFFFFF"/>
                </a:solidFill>
                <a:latin typeface="Arial"/>
                <a:ea typeface="Arial"/>
                <a:cs typeface="Arial"/>
                <a:sym typeface="Arial"/>
              </a:rPr>
              <a:t>‹#›</a:t>
            </a:fld>
            <a:endParaRPr b="0" i="0" sz="700" u="none" cap="none" strike="noStrike">
              <a:solidFill>
                <a:srgbClr val="FFFFFF"/>
              </a:solidFill>
              <a:latin typeface="Arial"/>
              <a:ea typeface="Arial"/>
              <a:cs typeface="Arial"/>
              <a:sym typeface="Arial"/>
            </a:endParaRPr>
          </a:p>
        </p:txBody>
      </p:sp>
    </p:spTree>
  </p:cSld>
  <p:clrMapOvr>
    <a:masterClrMapping/>
  </p:clrMapOvr>
  <mc:AlternateContent>
    <mc:Choice Requires="p14">
      <p:transition spd="slow" p14:dur="700">
        <p:fade/>
      </p:transition>
    </mc:Choice>
    <mc:Fallback>
      <p:transition spd="slow">
        <p:fade/>
      </p:transition>
    </mc:Fallback>
  </mc:AlternateContent>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70" name="Shape 670"/>
        <p:cNvGrpSpPr/>
        <p:nvPr/>
      </p:nvGrpSpPr>
      <p:grpSpPr>
        <a:xfrm>
          <a:off x="0" y="0"/>
          <a:ext cx="0" cy="0"/>
          <a:chOff x="0" y="0"/>
          <a:chExt cx="0" cy="0"/>
        </a:xfrm>
      </p:grpSpPr>
      <p:sp>
        <p:nvSpPr>
          <p:cNvPr id="671" name="Google Shape;671;p9"/>
          <p:cNvSpPr txBox="1"/>
          <p:nvPr>
            <p:ph type="title"/>
          </p:nvPr>
        </p:nvSpPr>
        <p:spPr>
          <a:xfrm>
            <a:off x="322263" y="-7730"/>
            <a:ext cx="8402637" cy="857250"/>
          </a:xfrm>
          <a:prstGeom prst="rect">
            <a:avLst/>
          </a:prstGeom>
          <a:noFill/>
          <a:ln>
            <a:noFill/>
          </a:ln>
        </p:spPr>
        <p:txBody>
          <a:bodyPr anchorCtr="0" anchor="ctr" bIns="45700" lIns="91425" spcFirstLastPara="1" rIns="91425" wrap="square" tIns="45700">
            <a:normAutofit/>
          </a:bodyPr>
          <a:lstStyle/>
          <a:p>
            <a:pPr indent="0" lvl="0" marL="0" rtl="0" algn="l">
              <a:spcBef>
                <a:spcPts val="0"/>
              </a:spcBef>
              <a:spcAft>
                <a:spcPts val="0"/>
              </a:spcAft>
              <a:buClr>
                <a:schemeClr val="lt2"/>
              </a:buClr>
              <a:buSzPts val="1800"/>
              <a:buFont typeface="Arial"/>
              <a:buNone/>
            </a:pPr>
            <a:r>
              <a:rPr lang="en-US" sz="1800">
                <a:latin typeface="Arial"/>
                <a:ea typeface="Arial"/>
                <a:cs typeface="Arial"/>
                <a:sym typeface="Arial"/>
              </a:rPr>
              <a:t>Increased Potency of Next-Generation HBV Core Inhibitors in </a:t>
            </a:r>
            <a:br>
              <a:rPr lang="en-US" sz="1800">
                <a:latin typeface="Arial"/>
                <a:ea typeface="Arial"/>
                <a:cs typeface="Arial"/>
                <a:sym typeface="Arial"/>
              </a:rPr>
            </a:br>
            <a:r>
              <a:rPr lang="en-US" sz="1800">
                <a:latin typeface="Arial"/>
                <a:ea typeface="Arial"/>
                <a:cs typeface="Arial"/>
                <a:sym typeface="Arial"/>
              </a:rPr>
              <a:t>Primary Human Hepatocytes</a:t>
            </a:r>
            <a:endParaRPr/>
          </a:p>
        </p:txBody>
      </p:sp>
      <p:sp>
        <p:nvSpPr>
          <p:cNvPr id="672" name="Google Shape;672;p9"/>
          <p:cNvSpPr/>
          <p:nvPr/>
        </p:nvSpPr>
        <p:spPr>
          <a:xfrm>
            <a:off x="3466844" y="1416971"/>
            <a:ext cx="603689" cy="216385"/>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Arial"/>
              <a:buNone/>
            </a:pPr>
            <a:r>
              <a:t/>
            </a:r>
            <a:endParaRPr b="0" i="0" sz="1800" u="none" cap="none" strike="noStrike">
              <a:solidFill>
                <a:srgbClr val="FFFFFF"/>
              </a:solidFill>
              <a:latin typeface="Arial"/>
              <a:ea typeface="Arial"/>
              <a:cs typeface="Arial"/>
              <a:sym typeface="Arial"/>
            </a:endParaRPr>
          </a:p>
        </p:txBody>
      </p:sp>
      <p:sp>
        <p:nvSpPr>
          <p:cNvPr id="673" name="Google Shape;673;p9"/>
          <p:cNvSpPr txBox="1"/>
          <p:nvPr/>
        </p:nvSpPr>
        <p:spPr>
          <a:xfrm>
            <a:off x="5632998" y="1177462"/>
            <a:ext cx="782587" cy="307777"/>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2D3338"/>
              </a:buClr>
              <a:buSzPts val="1400"/>
              <a:buFont typeface="Arial"/>
              <a:buNone/>
            </a:pPr>
            <a:r>
              <a:rPr b="1" i="0" lang="en-US" sz="1400" u="none" cap="none" strike="noStrike">
                <a:solidFill>
                  <a:srgbClr val="2D3338"/>
                </a:solidFill>
                <a:latin typeface="Arial"/>
                <a:ea typeface="Arial"/>
                <a:cs typeface="Arial"/>
                <a:sym typeface="Arial"/>
              </a:rPr>
              <a:t>HBeAg</a:t>
            </a:r>
            <a:endParaRPr b="1" i="0" sz="1400" u="none" cap="none" strike="noStrike">
              <a:solidFill>
                <a:srgbClr val="2D3338"/>
              </a:solidFill>
              <a:latin typeface="Arial"/>
              <a:ea typeface="Arial"/>
              <a:cs typeface="Arial"/>
              <a:sym typeface="Arial"/>
            </a:endParaRPr>
          </a:p>
        </p:txBody>
      </p:sp>
      <p:sp>
        <p:nvSpPr>
          <p:cNvPr id="674" name="Google Shape;674;p9"/>
          <p:cNvSpPr txBox="1"/>
          <p:nvPr/>
        </p:nvSpPr>
        <p:spPr>
          <a:xfrm>
            <a:off x="1638643" y="1189238"/>
            <a:ext cx="2056973" cy="307777"/>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2D3338"/>
              </a:buClr>
              <a:buSzPts val="1400"/>
              <a:buFont typeface="Arial"/>
              <a:buNone/>
            </a:pPr>
            <a:r>
              <a:rPr b="1" i="0" lang="en-US" sz="1400" u="none" cap="none" strike="noStrike">
                <a:solidFill>
                  <a:srgbClr val="2D3338"/>
                </a:solidFill>
                <a:latin typeface="Arial"/>
                <a:ea typeface="Arial"/>
                <a:cs typeface="Arial"/>
                <a:sym typeface="Arial"/>
              </a:rPr>
              <a:t>Intracellular viral DNA</a:t>
            </a:r>
            <a:endParaRPr/>
          </a:p>
        </p:txBody>
      </p:sp>
      <p:graphicFrame>
        <p:nvGraphicFramePr>
          <p:cNvPr id="675" name="Google Shape;675;p9"/>
          <p:cNvGraphicFramePr/>
          <p:nvPr/>
        </p:nvGraphicFramePr>
        <p:xfrm>
          <a:off x="665370" y="3867926"/>
          <a:ext cx="3000000" cy="3000000"/>
        </p:xfrm>
        <a:graphic>
          <a:graphicData uri="http://schemas.openxmlformats.org/drawingml/2006/table">
            <a:tbl>
              <a:tblPr bandRow="1" firstRow="1">
                <a:noFill/>
                <a:tableStyleId>{3C72B1BA-FE54-43D5-9AE9-CD153D42AE7F}</a:tableStyleId>
              </a:tblPr>
              <a:tblGrid>
                <a:gridCol w="2645475"/>
                <a:gridCol w="1476200"/>
                <a:gridCol w="1393025"/>
                <a:gridCol w="1155125"/>
                <a:gridCol w="1059175"/>
              </a:tblGrid>
              <a:tr h="214950">
                <a:tc>
                  <a:txBody>
                    <a:bodyPr/>
                    <a:lstStyle/>
                    <a:p>
                      <a:pPr indent="0" lvl="0" marL="0" marR="0" rtl="0" algn="ctr">
                        <a:spcBef>
                          <a:spcPts val="0"/>
                        </a:spcBef>
                        <a:spcAft>
                          <a:spcPts val="0"/>
                        </a:spcAft>
                        <a:buNone/>
                      </a:pPr>
                      <a:r>
                        <a:t/>
                      </a:r>
                      <a:endParaRPr sz="1350" u="none" cap="none" strike="noStrike">
                        <a:latin typeface="Arial"/>
                        <a:ea typeface="Arial"/>
                        <a:cs typeface="Arial"/>
                        <a:sym typeface="Arial"/>
                      </a:endParaRPr>
                    </a:p>
                  </a:txBody>
                  <a:tcPr marT="45725" marB="45725" marR="91450" marL="91450" anchor="ctr">
                    <a:solidFill>
                      <a:srgbClr val="F2F2F2"/>
                    </a:solidFill>
                  </a:tcPr>
                </a:tc>
                <a:tc>
                  <a:txBody>
                    <a:bodyPr/>
                    <a:lstStyle/>
                    <a:p>
                      <a:pPr indent="0" lvl="0" marL="0" marR="0" rtl="0" algn="ctr">
                        <a:spcBef>
                          <a:spcPts val="0"/>
                        </a:spcBef>
                        <a:spcAft>
                          <a:spcPts val="0"/>
                        </a:spcAft>
                        <a:buNone/>
                      </a:pPr>
                      <a:r>
                        <a:rPr lang="en-US" sz="1350" u="none" cap="none" strike="noStrike"/>
                        <a:t>VBR</a:t>
                      </a:r>
                      <a:endParaRPr sz="1350" u="none" cap="none" strike="noStrike">
                        <a:latin typeface="Arial"/>
                        <a:ea typeface="Arial"/>
                        <a:cs typeface="Arial"/>
                        <a:sym typeface="Arial"/>
                      </a:endParaRPr>
                    </a:p>
                  </a:txBody>
                  <a:tcPr marT="45725" marB="45725" marR="91450" marL="91450" anchor="ctr">
                    <a:solidFill>
                      <a:srgbClr val="610051"/>
                    </a:solidFill>
                  </a:tcPr>
                </a:tc>
                <a:tc>
                  <a:txBody>
                    <a:bodyPr/>
                    <a:lstStyle/>
                    <a:p>
                      <a:pPr indent="0" lvl="0" marL="0" marR="0" rtl="0" algn="ctr">
                        <a:spcBef>
                          <a:spcPts val="0"/>
                        </a:spcBef>
                        <a:spcAft>
                          <a:spcPts val="0"/>
                        </a:spcAft>
                        <a:buNone/>
                      </a:pPr>
                      <a:r>
                        <a:rPr lang="en-US" sz="1350" u="none" cap="none" strike="noStrike"/>
                        <a:t>3733</a:t>
                      </a:r>
                      <a:endParaRPr sz="1350" u="none" cap="none" strike="noStrike">
                        <a:latin typeface="Arial"/>
                        <a:ea typeface="Arial"/>
                        <a:cs typeface="Arial"/>
                        <a:sym typeface="Arial"/>
                      </a:endParaRPr>
                    </a:p>
                  </a:txBody>
                  <a:tcPr marT="45725" marB="45725" marR="91450" marL="91450" anchor="ctr">
                    <a:solidFill>
                      <a:srgbClr val="A1044E"/>
                    </a:solidFill>
                  </a:tcPr>
                </a:tc>
                <a:tc>
                  <a:txBody>
                    <a:bodyPr/>
                    <a:lstStyle/>
                    <a:p>
                      <a:pPr indent="0" lvl="0" marL="0" marR="0" rtl="0" algn="ctr">
                        <a:spcBef>
                          <a:spcPts val="0"/>
                        </a:spcBef>
                        <a:spcAft>
                          <a:spcPts val="0"/>
                        </a:spcAft>
                        <a:buNone/>
                      </a:pPr>
                      <a:r>
                        <a:rPr lang="en-US" sz="1350" u="none" cap="none" strike="noStrike"/>
                        <a:t>4334</a:t>
                      </a:r>
                      <a:endParaRPr sz="1350" u="none" cap="none" strike="noStrike">
                        <a:latin typeface="Arial"/>
                        <a:ea typeface="Arial"/>
                        <a:cs typeface="Arial"/>
                        <a:sym typeface="Arial"/>
                      </a:endParaRPr>
                    </a:p>
                  </a:txBody>
                  <a:tcPr marT="45725" marB="45725" marR="91450" marL="91450" anchor="ctr">
                    <a:solidFill>
                      <a:srgbClr val="FE69D8"/>
                    </a:solidFill>
                  </a:tcPr>
                </a:tc>
                <a:tc>
                  <a:txBody>
                    <a:bodyPr/>
                    <a:lstStyle/>
                    <a:p>
                      <a:pPr indent="0" lvl="0" marL="0" marR="0" rtl="0" algn="ctr">
                        <a:spcBef>
                          <a:spcPts val="0"/>
                        </a:spcBef>
                        <a:spcAft>
                          <a:spcPts val="0"/>
                        </a:spcAft>
                        <a:buNone/>
                      </a:pPr>
                      <a:r>
                        <a:rPr lang="en-US" sz="1350" u="none" cap="none" strike="noStrike"/>
                        <a:t>ETV</a:t>
                      </a:r>
                      <a:endParaRPr sz="1350" u="none" cap="none" strike="noStrike">
                        <a:latin typeface="Arial"/>
                        <a:ea typeface="Arial"/>
                        <a:cs typeface="Arial"/>
                        <a:sym typeface="Arial"/>
                      </a:endParaRPr>
                    </a:p>
                  </a:txBody>
                  <a:tcPr marT="45725" marB="45725" marR="91450" marL="91450" anchor="ctr">
                    <a:solidFill>
                      <a:srgbClr val="606060"/>
                    </a:solidFill>
                  </a:tcPr>
                </a:tc>
              </a:tr>
              <a:tr h="214950">
                <a:tc>
                  <a:txBody>
                    <a:bodyPr/>
                    <a:lstStyle/>
                    <a:p>
                      <a:pPr indent="0" lvl="0" marL="0" marR="0" rtl="0" algn="ctr">
                        <a:spcBef>
                          <a:spcPts val="0"/>
                        </a:spcBef>
                        <a:spcAft>
                          <a:spcPts val="0"/>
                        </a:spcAft>
                        <a:buNone/>
                      </a:pPr>
                      <a:r>
                        <a:rPr b="1" lang="en-US" sz="1100" u="none" cap="none" strike="noStrike"/>
                        <a:t>PHH DNA replication EC</a:t>
                      </a:r>
                      <a:r>
                        <a:rPr b="1" baseline="-25000" lang="en-US" sz="1100" u="none" cap="none" strike="noStrike"/>
                        <a:t>50</a:t>
                      </a:r>
                      <a:r>
                        <a:rPr b="1" lang="en-US" sz="1100" u="none" cap="none" strike="noStrike"/>
                        <a:t> (nM)</a:t>
                      </a:r>
                      <a:endParaRPr b="1" sz="1100" u="none" cap="none" strike="noStrike">
                        <a:latin typeface="Arial"/>
                        <a:ea typeface="Arial"/>
                        <a:cs typeface="Arial"/>
                        <a:sym typeface="Arial"/>
                      </a:endParaRPr>
                    </a:p>
                  </a:txBody>
                  <a:tcPr marT="45725" marB="45725" marR="91450" marL="91450" anchor="ctr">
                    <a:solidFill>
                      <a:srgbClr val="D8D8D8"/>
                    </a:solidFill>
                  </a:tcPr>
                </a:tc>
                <a:tc>
                  <a:txBody>
                    <a:bodyPr/>
                    <a:lstStyle/>
                    <a:p>
                      <a:pPr indent="0" lvl="0" marL="0" marR="0" rtl="0" algn="ctr">
                        <a:lnSpc>
                          <a:spcPct val="100000"/>
                        </a:lnSpc>
                        <a:spcBef>
                          <a:spcPts val="0"/>
                        </a:spcBef>
                        <a:spcAft>
                          <a:spcPts val="0"/>
                        </a:spcAft>
                        <a:buClr>
                          <a:srgbClr val="5B6670"/>
                        </a:buClr>
                        <a:buSzPts val="1100"/>
                        <a:buFont typeface="Arial"/>
                        <a:buNone/>
                      </a:pPr>
                      <a:r>
                        <a:rPr b="0" lang="en-US" sz="1100" u="none" cap="none" strike="noStrike">
                          <a:solidFill>
                            <a:srgbClr val="5B6670"/>
                          </a:solidFill>
                        </a:rPr>
                        <a:t>200 ± 14.3</a:t>
                      </a:r>
                      <a:endParaRPr b="0" i="0" sz="1100" u="none" cap="none" strike="noStrike">
                        <a:solidFill>
                          <a:srgbClr val="5B6670"/>
                        </a:solidFill>
                        <a:latin typeface="Arial"/>
                        <a:ea typeface="Arial"/>
                        <a:cs typeface="Arial"/>
                        <a:sym typeface="Arial"/>
                      </a:endParaRPr>
                    </a:p>
                  </a:txBody>
                  <a:tcPr marT="45725" marB="45725" marR="91450" marL="91450" anchor="ctr">
                    <a:solidFill>
                      <a:srgbClr val="D8D8D8"/>
                    </a:solidFill>
                  </a:tcPr>
                </a:tc>
                <a:tc>
                  <a:txBody>
                    <a:bodyPr/>
                    <a:lstStyle/>
                    <a:p>
                      <a:pPr indent="0" lvl="0" marL="0" marR="0" rtl="0" algn="ctr">
                        <a:lnSpc>
                          <a:spcPct val="100000"/>
                        </a:lnSpc>
                        <a:spcBef>
                          <a:spcPts val="0"/>
                        </a:spcBef>
                        <a:spcAft>
                          <a:spcPts val="0"/>
                        </a:spcAft>
                        <a:buClr>
                          <a:srgbClr val="5B6670"/>
                        </a:buClr>
                        <a:buSzPts val="1100"/>
                        <a:buFont typeface="Arial"/>
                        <a:buNone/>
                      </a:pPr>
                      <a:r>
                        <a:rPr b="0" lang="en-US" sz="1100" u="none" cap="none" strike="noStrike">
                          <a:solidFill>
                            <a:srgbClr val="5B6670"/>
                          </a:solidFill>
                        </a:rPr>
                        <a:t>5.6 ± 0.5</a:t>
                      </a:r>
                      <a:endParaRPr b="0" i="0" sz="1100" u="none" cap="none" strike="noStrike">
                        <a:solidFill>
                          <a:srgbClr val="5B6670"/>
                        </a:solidFill>
                        <a:latin typeface="Arial"/>
                        <a:ea typeface="Arial"/>
                        <a:cs typeface="Arial"/>
                        <a:sym typeface="Arial"/>
                      </a:endParaRPr>
                    </a:p>
                  </a:txBody>
                  <a:tcPr marT="45725" marB="45725" marR="91450" marL="91450" anchor="ctr">
                    <a:solidFill>
                      <a:srgbClr val="D8D8D8"/>
                    </a:solidFill>
                  </a:tcPr>
                </a:tc>
                <a:tc>
                  <a:txBody>
                    <a:bodyPr/>
                    <a:lstStyle/>
                    <a:p>
                      <a:pPr indent="0" lvl="0" marL="0" marR="0" rtl="0" algn="ctr">
                        <a:lnSpc>
                          <a:spcPct val="100000"/>
                        </a:lnSpc>
                        <a:spcBef>
                          <a:spcPts val="0"/>
                        </a:spcBef>
                        <a:spcAft>
                          <a:spcPts val="0"/>
                        </a:spcAft>
                        <a:buClr>
                          <a:srgbClr val="5B6670"/>
                        </a:buClr>
                        <a:buSzPts val="1100"/>
                        <a:buFont typeface="Arial"/>
                        <a:buNone/>
                      </a:pPr>
                      <a:r>
                        <a:rPr b="0" lang="en-US" sz="1100" u="none" cap="none" strike="noStrike">
                          <a:solidFill>
                            <a:srgbClr val="5B6670"/>
                          </a:solidFill>
                        </a:rPr>
                        <a:t>0.3 ± 0.1</a:t>
                      </a:r>
                      <a:endParaRPr b="0" i="0" sz="1100" u="none" cap="none" strike="noStrike">
                        <a:solidFill>
                          <a:srgbClr val="5B6670"/>
                        </a:solidFill>
                        <a:latin typeface="Arial"/>
                        <a:ea typeface="Arial"/>
                        <a:cs typeface="Arial"/>
                        <a:sym typeface="Arial"/>
                      </a:endParaRPr>
                    </a:p>
                  </a:txBody>
                  <a:tcPr marT="45725" marB="45725" marR="91450" marL="91450" anchor="ctr">
                    <a:solidFill>
                      <a:srgbClr val="D8D8D8"/>
                    </a:solidFill>
                  </a:tcPr>
                </a:tc>
                <a:tc>
                  <a:txBody>
                    <a:bodyPr/>
                    <a:lstStyle/>
                    <a:p>
                      <a:pPr indent="0" lvl="0" marL="0" marR="0" rtl="0" algn="ctr">
                        <a:lnSpc>
                          <a:spcPct val="100000"/>
                        </a:lnSpc>
                        <a:spcBef>
                          <a:spcPts val="0"/>
                        </a:spcBef>
                        <a:spcAft>
                          <a:spcPts val="0"/>
                        </a:spcAft>
                        <a:buClr>
                          <a:schemeClr val="dk1"/>
                        </a:buClr>
                        <a:buSzPts val="1100"/>
                        <a:buFont typeface="Arial"/>
                        <a:buNone/>
                      </a:pPr>
                      <a:r>
                        <a:rPr lang="en-US" sz="1100" u="none" cap="none" strike="noStrike"/>
                        <a:t>0.1 ± 0.01</a:t>
                      </a:r>
                      <a:endParaRPr sz="1100" u="none" cap="none" strike="noStrike">
                        <a:latin typeface="Arial"/>
                        <a:ea typeface="Arial"/>
                        <a:cs typeface="Arial"/>
                        <a:sym typeface="Arial"/>
                      </a:endParaRPr>
                    </a:p>
                  </a:txBody>
                  <a:tcPr marT="45725" marB="45725" marR="91450" marL="91450" anchor="ctr">
                    <a:solidFill>
                      <a:srgbClr val="D8D8D8"/>
                    </a:solidFill>
                  </a:tcPr>
                </a:tc>
              </a:tr>
              <a:tr h="214950">
                <a:tc>
                  <a:txBody>
                    <a:bodyPr/>
                    <a:lstStyle/>
                    <a:p>
                      <a:pPr indent="0" lvl="0" marL="0" marR="0" rtl="0" algn="ctr">
                        <a:spcBef>
                          <a:spcPts val="0"/>
                        </a:spcBef>
                        <a:spcAft>
                          <a:spcPts val="0"/>
                        </a:spcAft>
                        <a:buNone/>
                      </a:pPr>
                      <a:r>
                        <a:rPr b="1" lang="en-US" sz="1100" u="none" cap="none" strike="noStrike"/>
                        <a:t>PHH cccDNA formation EC</a:t>
                      </a:r>
                      <a:r>
                        <a:rPr b="1" baseline="-25000" lang="en-US" sz="1100" u="none" cap="none" strike="noStrike"/>
                        <a:t>50</a:t>
                      </a:r>
                      <a:r>
                        <a:rPr b="1" lang="en-US" sz="1100" u="none" cap="none" strike="noStrike"/>
                        <a:t> (nM)</a:t>
                      </a:r>
                      <a:endParaRPr b="1" sz="1100" u="none" cap="none" strike="noStrike">
                        <a:latin typeface="Arial"/>
                        <a:ea typeface="Arial"/>
                        <a:cs typeface="Arial"/>
                        <a:sym typeface="Arial"/>
                      </a:endParaRPr>
                    </a:p>
                  </a:txBody>
                  <a:tcPr marT="45725" marB="45725" marR="91450" marL="91450" anchor="ctr">
                    <a:solidFill>
                      <a:srgbClr val="F2F2F2"/>
                    </a:solidFill>
                  </a:tcPr>
                </a:tc>
                <a:tc>
                  <a:txBody>
                    <a:bodyPr/>
                    <a:lstStyle/>
                    <a:p>
                      <a:pPr indent="0" lvl="0" marL="0" marR="0" rtl="0" algn="ctr">
                        <a:spcBef>
                          <a:spcPts val="0"/>
                        </a:spcBef>
                        <a:spcAft>
                          <a:spcPts val="0"/>
                        </a:spcAft>
                        <a:buNone/>
                      </a:pPr>
                      <a:r>
                        <a:rPr lang="en-US" sz="1100" u="none" cap="none" strike="noStrike"/>
                        <a:t>3300 ± 600</a:t>
                      </a:r>
                      <a:endParaRPr sz="1100" u="none" cap="none" strike="noStrike">
                        <a:latin typeface="Arial"/>
                        <a:ea typeface="Arial"/>
                        <a:cs typeface="Arial"/>
                        <a:sym typeface="Arial"/>
                      </a:endParaRPr>
                    </a:p>
                  </a:txBody>
                  <a:tcPr marT="45725" marB="45725" marR="91450" marL="91450" anchor="ctr">
                    <a:solidFill>
                      <a:srgbClr val="F2F2F2"/>
                    </a:solidFill>
                  </a:tcPr>
                </a:tc>
                <a:tc>
                  <a:txBody>
                    <a:bodyPr/>
                    <a:lstStyle/>
                    <a:p>
                      <a:pPr indent="0" lvl="0" marL="0" marR="0" rtl="0" algn="ctr">
                        <a:lnSpc>
                          <a:spcPct val="100000"/>
                        </a:lnSpc>
                        <a:spcBef>
                          <a:spcPts val="0"/>
                        </a:spcBef>
                        <a:spcAft>
                          <a:spcPts val="0"/>
                        </a:spcAft>
                        <a:buClr>
                          <a:schemeClr val="dk1"/>
                        </a:buClr>
                        <a:buSzPts val="1100"/>
                        <a:buFont typeface="Arial"/>
                        <a:buNone/>
                      </a:pPr>
                      <a:r>
                        <a:rPr lang="en-US" sz="1100" u="none" cap="none" strike="noStrike"/>
                        <a:t>56 ± 8.3</a:t>
                      </a:r>
                      <a:endParaRPr sz="1100" u="none" cap="none" strike="noStrike">
                        <a:latin typeface="Arial"/>
                        <a:ea typeface="Arial"/>
                        <a:cs typeface="Arial"/>
                        <a:sym typeface="Arial"/>
                      </a:endParaRPr>
                    </a:p>
                  </a:txBody>
                  <a:tcPr marT="45725" marB="45725" marR="91450" marL="91450" anchor="ctr">
                    <a:solidFill>
                      <a:srgbClr val="F2F2F2"/>
                    </a:solidFill>
                  </a:tcPr>
                </a:tc>
                <a:tc>
                  <a:txBody>
                    <a:bodyPr/>
                    <a:lstStyle/>
                    <a:p>
                      <a:pPr indent="0" lvl="0" marL="0" marR="0" rtl="0" algn="ctr">
                        <a:lnSpc>
                          <a:spcPct val="100000"/>
                        </a:lnSpc>
                        <a:spcBef>
                          <a:spcPts val="0"/>
                        </a:spcBef>
                        <a:spcAft>
                          <a:spcPts val="0"/>
                        </a:spcAft>
                        <a:buClr>
                          <a:schemeClr val="dk1"/>
                        </a:buClr>
                        <a:buSzPts val="1100"/>
                        <a:buFont typeface="Arial"/>
                        <a:buNone/>
                      </a:pPr>
                      <a:r>
                        <a:rPr lang="en-US" sz="1100" u="none" cap="none" strike="noStrike"/>
                        <a:t>1.5 ± 0.2</a:t>
                      </a:r>
                      <a:endParaRPr sz="1100" u="none" cap="none" strike="noStrike">
                        <a:latin typeface="Arial"/>
                        <a:ea typeface="Arial"/>
                        <a:cs typeface="Arial"/>
                        <a:sym typeface="Arial"/>
                      </a:endParaRPr>
                    </a:p>
                  </a:txBody>
                  <a:tcPr marT="45725" marB="45725" marR="91450" marL="91450" anchor="ctr">
                    <a:solidFill>
                      <a:srgbClr val="F2F2F2"/>
                    </a:solidFill>
                  </a:tcPr>
                </a:tc>
                <a:tc>
                  <a:txBody>
                    <a:bodyPr/>
                    <a:lstStyle/>
                    <a:p>
                      <a:pPr indent="0" lvl="0" marL="0" marR="0" rtl="0" algn="ctr">
                        <a:spcBef>
                          <a:spcPts val="0"/>
                        </a:spcBef>
                        <a:spcAft>
                          <a:spcPts val="0"/>
                        </a:spcAft>
                        <a:buNone/>
                      </a:pPr>
                      <a:r>
                        <a:rPr lang="en-US" sz="1100" u="none" cap="none" strike="noStrike"/>
                        <a:t>&gt;1000</a:t>
                      </a:r>
                      <a:endParaRPr sz="1100" u="none" cap="none" strike="noStrike">
                        <a:latin typeface="Arial"/>
                        <a:ea typeface="Arial"/>
                        <a:cs typeface="Arial"/>
                        <a:sym typeface="Arial"/>
                      </a:endParaRPr>
                    </a:p>
                  </a:txBody>
                  <a:tcPr marT="45725" marB="45725" marR="91450" marL="91450" anchor="ctr">
                    <a:solidFill>
                      <a:srgbClr val="F2F2F2"/>
                    </a:solidFill>
                  </a:tcPr>
                </a:tc>
              </a:tr>
            </a:tbl>
          </a:graphicData>
        </a:graphic>
      </p:graphicFrame>
      <p:pic>
        <p:nvPicPr>
          <p:cNvPr descr="A picture containing text&#10;&#10;Description automatically generated" id="676" name="Google Shape;676;p9"/>
          <p:cNvPicPr preferRelativeResize="0"/>
          <p:nvPr/>
        </p:nvPicPr>
        <p:blipFill rotWithShape="1">
          <a:blip r:embed="rId3">
            <a:alphaModFix/>
          </a:blip>
          <a:srcRect b="18455" l="0" r="0" t="9258"/>
          <a:stretch/>
        </p:blipFill>
        <p:spPr>
          <a:xfrm>
            <a:off x="1068729" y="1416972"/>
            <a:ext cx="3211725" cy="2366272"/>
          </a:xfrm>
          <a:prstGeom prst="rect">
            <a:avLst/>
          </a:prstGeom>
          <a:noFill/>
          <a:ln>
            <a:noFill/>
          </a:ln>
        </p:spPr>
      </p:pic>
      <p:pic>
        <p:nvPicPr>
          <p:cNvPr id="677" name="Google Shape;677;p9"/>
          <p:cNvPicPr preferRelativeResize="0"/>
          <p:nvPr/>
        </p:nvPicPr>
        <p:blipFill rotWithShape="1">
          <a:blip r:embed="rId4">
            <a:alphaModFix/>
          </a:blip>
          <a:srcRect b="19159" l="0" r="0" t="7847"/>
          <a:stretch/>
        </p:blipFill>
        <p:spPr>
          <a:xfrm>
            <a:off x="4356188" y="1347169"/>
            <a:ext cx="3255228" cy="2429095"/>
          </a:xfrm>
          <a:prstGeom prst="rect">
            <a:avLst/>
          </a:prstGeom>
          <a:noFill/>
          <a:ln>
            <a:noFill/>
          </a:ln>
        </p:spPr>
      </p:pic>
      <p:sp>
        <p:nvSpPr>
          <p:cNvPr id="678" name="Google Shape;678;p9"/>
          <p:cNvSpPr txBox="1"/>
          <p:nvPr>
            <p:ph idx="12" type="sldNum"/>
          </p:nvPr>
        </p:nvSpPr>
        <p:spPr>
          <a:xfrm>
            <a:off x="8797423" y="4913066"/>
            <a:ext cx="367464" cy="273844"/>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700"/>
              <a:buFont typeface="Arial"/>
              <a:buNone/>
            </a:pPr>
            <a:fld id="{00000000-1234-1234-1234-123412341234}" type="slidenum">
              <a:rPr b="0" i="0" lang="en-US" sz="700" u="none" cap="none" strike="noStrike">
                <a:solidFill>
                  <a:srgbClr val="FFFFFF"/>
                </a:solidFill>
                <a:latin typeface="Arial"/>
                <a:ea typeface="Arial"/>
                <a:cs typeface="Arial"/>
                <a:sym typeface="Arial"/>
              </a:rPr>
              <a:t>‹#›</a:t>
            </a:fld>
            <a:endParaRPr b="0" i="0" sz="700" u="none" cap="none" strike="noStrike">
              <a:solidFill>
                <a:srgbClr val="FFFFFF"/>
              </a:solidFill>
              <a:latin typeface="Arial"/>
              <a:ea typeface="Arial"/>
              <a:cs typeface="Arial"/>
              <a:sym typeface="Arial"/>
            </a:endParaRPr>
          </a:p>
        </p:txBody>
      </p:sp>
    </p:spTree>
  </p:cSld>
  <p:clrMapOvr>
    <a:masterClrMapping/>
  </p:clrMapOvr>
  <mc:AlternateContent>
    <mc:Choice Requires="p14">
      <p:transition spd="slow" p14:dur="700">
        <p:fade/>
      </p:transition>
    </mc:Choice>
    <mc:Fallback>
      <p:transition spd="slow">
        <p:fade/>
      </p:transition>
    </mc:Fallback>
  </mc:AlternateContent>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82" name="Shape 682"/>
        <p:cNvGrpSpPr/>
        <p:nvPr/>
      </p:nvGrpSpPr>
      <p:grpSpPr>
        <a:xfrm>
          <a:off x="0" y="0"/>
          <a:ext cx="0" cy="0"/>
          <a:chOff x="0" y="0"/>
          <a:chExt cx="0" cy="0"/>
        </a:xfrm>
      </p:grpSpPr>
      <p:sp>
        <p:nvSpPr>
          <p:cNvPr id="683" name="Google Shape;683;p10"/>
          <p:cNvSpPr txBox="1"/>
          <p:nvPr>
            <p:ph type="title"/>
          </p:nvPr>
        </p:nvSpPr>
        <p:spPr>
          <a:xfrm>
            <a:off x="322263" y="-7730"/>
            <a:ext cx="8402637" cy="857250"/>
          </a:xfrm>
          <a:prstGeom prst="rect">
            <a:avLst/>
          </a:prstGeom>
          <a:noFill/>
          <a:ln>
            <a:noFill/>
          </a:ln>
        </p:spPr>
        <p:txBody>
          <a:bodyPr anchorCtr="0" anchor="ctr" bIns="45700" lIns="91425" spcFirstLastPara="1" rIns="91425" wrap="square" tIns="45700">
            <a:normAutofit/>
          </a:bodyPr>
          <a:lstStyle/>
          <a:p>
            <a:pPr indent="0" lvl="0" marL="0" rtl="0" algn="l">
              <a:spcBef>
                <a:spcPts val="0"/>
              </a:spcBef>
              <a:spcAft>
                <a:spcPts val="0"/>
              </a:spcAft>
              <a:buClr>
                <a:schemeClr val="lt2"/>
              </a:buClr>
              <a:buSzPts val="1800"/>
              <a:buFont typeface="Arial"/>
              <a:buNone/>
            </a:pPr>
            <a:r>
              <a:rPr lang="en-US" sz="1800"/>
              <a:t>3733 and 4334 Demonstrate Potent Inhibition of </a:t>
            </a:r>
            <a:br>
              <a:rPr lang="en-US" sz="1800"/>
            </a:br>
            <a:r>
              <a:rPr lang="en-US" sz="1800"/>
              <a:t>Multiple HBV Endpoints In Primary Human Hepatocytes</a:t>
            </a:r>
            <a:endParaRPr/>
          </a:p>
        </p:txBody>
      </p:sp>
      <p:pic>
        <p:nvPicPr>
          <p:cNvPr descr="Chart&#10;&#10;Description automatically generated" id="684" name="Google Shape;684;p10"/>
          <p:cNvPicPr preferRelativeResize="0"/>
          <p:nvPr/>
        </p:nvPicPr>
        <p:blipFill rotWithShape="1">
          <a:blip r:embed="rId4">
            <a:alphaModFix/>
          </a:blip>
          <a:srcRect b="0" l="0" r="0" t="0"/>
          <a:stretch/>
        </p:blipFill>
        <p:spPr>
          <a:xfrm>
            <a:off x="4016664" y="1050734"/>
            <a:ext cx="3677420" cy="2577090"/>
          </a:xfrm>
          <a:prstGeom prst="rect">
            <a:avLst/>
          </a:prstGeom>
          <a:noFill/>
          <a:ln>
            <a:noFill/>
          </a:ln>
        </p:spPr>
      </p:pic>
      <p:grpSp>
        <p:nvGrpSpPr>
          <p:cNvPr id="685" name="Google Shape;685;p10"/>
          <p:cNvGrpSpPr/>
          <p:nvPr/>
        </p:nvGrpSpPr>
        <p:grpSpPr>
          <a:xfrm>
            <a:off x="7514440" y="1448536"/>
            <a:ext cx="1378101" cy="1165220"/>
            <a:chOff x="7514440" y="1448536"/>
            <a:chExt cx="1378101" cy="1165220"/>
          </a:xfrm>
        </p:grpSpPr>
        <p:grpSp>
          <p:nvGrpSpPr>
            <p:cNvPr id="686" name="Google Shape;686;p10"/>
            <p:cNvGrpSpPr/>
            <p:nvPr/>
          </p:nvGrpSpPr>
          <p:grpSpPr>
            <a:xfrm>
              <a:off x="7514608" y="1515624"/>
              <a:ext cx="274320" cy="91440"/>
              <a:chOff x="21280802" y="33102470"/>
              <a:chExt cx="274320" cy="91440"/>
            </a:xfrm>
          </p:grpSpPr>
          <p:cxnSp>
            <p:nvCxnSpPr>
              <p:cNvPr id="687" name="Google Shape;687;p10"/>
              <p:cNvCxnSpPr/>
              <p:nvPr/>
            </p:nvCxnSpPr>
            <p:spPr>
              <a:xfrm>
                <a:off x="21280802" y="33147659"/>
                <a:ext cx="274320" cy="0"/>
              </a:xfrm>
              <a:prstGeom prst="straightConnector1">
                <a:avLst/>
              </a:prstGeom>
              <a:noFill/>
              <a:ln cap="flat" cmpd="sng" w="38100">
                <a:solidFill>
                  <a:srgbClr val="AC208E"/>
                </a:solidFill>
                <a:prstDash val="solid"/>
                <a:round/>
                <a:headEnd len="sm" w="sm" type="none"/>
                <a:tailEnd len="sm" w="sm" type="none"/>
              </a:ln>
            </p:spPr>
          </p:cxnSp>
          <p:sp>
            <p:nvSpPr>
              <p:cNvPr id="688" name="Google Shape;688;p10"/>
              <p:cNvSpPr/>
              <p:nvPr/>
            </p:nvSpPr>
            <p:spPr>
              <a:xfrm>
                <a:off x="21383342" y="33102470"/>
                <a:ext cx="91440" cy="91440"/>
              </a:xfrm>
              <a:prstGeom prst="ellipse">
                <a:avLst/>
              </a:prstGeom>
              <a:solidFill>
                <a:schemeClr val="lt2"/>
              </a:solidFill>
              <a:ln cap="flat" cmpd="sng" w="25400">
                <a:solidFill>
                  <a:srgbClr val="AC208E"/>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400"/>
                  <a:buFont typeface="Arial"/>
                  <a:buNone/>
                </a:pPr>
                <a:r>
                  <a:t/>
                </a:r>
                <a:endParaRPr b="0" i="0" sz="1400" u="none" cap="none" strike="noStrike">
                  <a:solidFill>
                    <a:srgbClr val="FFFFFF"/>
                  </a:solidFill>
                  <a:latin typeface="Arial"/>
                  <a:ea typeface="Arial"/>
                  <a:cs typeface="Arial"/>
                  <a:sym typeface="Arial"/>
                </a:endParaRPr>
              </a:p>
            </p:txBody>
          </p:sp>
        </p:grpSp>
        <p:sp>
          <p:nvSpPr>
            <p:cNvPr id="689" name="Google Shape;689;p10"/>
            <p:cNvSpPr txBox="1"/>
            <p:nvPr/>
          </p:nvSpPr>
          <p:spPr>
            <a:xfrm>
              <a:off x="7916615" y="1448536"/>
              <a:ext cx="975926" cy="230433"/>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5B6670"/>
                </a:buClr>
                <a:buSzPts val="1400"/>
                <a:buFont typeface="Arial"/>
                <a:buNone/>
              </a:pPr>
              <a:r>
                <a:rPr b="0" i="0" lang="en-US" sz="1400" u="none" cap="none" strike="noStrike">
                  <a:solidFill>
                    <a:srgbClr val="5B6670"/>
                  </a:solidFill>
                  <a:latin typeface="Arial"/>
                  <a:ea typeface="Arial"/>
                  <a:cs typeface="Arial"/>
                  <a:sym typeface="Arial"/>
                </a:rPr>
                <a:t>HBV DNA</a:t>
              </a:r>
              <a:endParaRPr/>
            </a:p>
          </p:txBody>
        </p:sp>
        <p:grpSp>
          <p:nvGrpSpPr>
            <p:cNvPr id="690" name="Google Shape;690;p10"/>
            <p:cNvGrpSpPr/>
            <p:nvPr/>
          </p:nvGrpSpPr>
          <p:grpSpPr>
            <a:xfrm>
              <a:off x="7514776" y="1760160"/>
              <a:ext cx="1172026" cy="230433"/>
              <a:chOff x="21208892" y="30465837"/>
              <a:chExt cx="1172026" cy="238993"/>
            </a:xfrm>
          </p:grpSpPr>
          <p:grpSp>
            <p:nvGrpSpPr>
              <p:cNvPr id="691" name="Google Shape;691;p10"/>
              <p:cNvGrpSpPr/>
              <p:nvPr/>
            </p:nvGrpSpPr>
            <p:grpSpPr>
              <a:xfrm>
                <a:off x="21208892" y="30542001"/>
                <a:ext cx="274320" cy="91440"/>
                <a:chOff x="21209060" y="30996975"/>
                <a:chExt cx="274320" cy="91440"/>
              </a:xfrm>
            </p:grpSpPr>
            <p:cxnSp>
              <p:nvCxnSpPr>
                <p:cNvPr id="692" name="Google Shape;692;p10"/>
                <p:cNvCxnSpPr/>
                <p:nvPr/>
              </p:nvCxnSpPr>
              <p:spPr>
                <a:xfrm>
                  <a:off x="21209060" y="31040409"/>
                  <a:ext cx="274320" cy="0"/>
                </a:xfrm>
                <a:prstGeom prst="straightConnector1">
                  <a:avLst/>
                </a:prstGeom>
                <a:noFill/>
                <a:ln cap="flat" cmpd="sng" w="38100">
                  <a:solidFill>
                    <a:schemeClr val="accent1"/>
                  </a:solidFill>
                  <a:prstDash val="solid"/>
                  <a:round/>
                  <a:headEnd len="sm" w="sm" type="none"/>
                  <a:tailEnd len="sm" w="sm" type="none"/>
                </a:ln>
              </p:spPr>
            </p:cxnSp>
            <p:sp>
              <p:nvSpPr>
                <p:cNvPr id="693" name="Google Shape;693;p10"/>
                <p:cNvSpPr/>
                <p:nvPr/>
              </p:nvSpPr>
              <p:spPr>
                <a:xfrm>
                  <a:off x="21313355" y="30996975"/>
                  <a:ext cx="91440" cy="91440"/>
                </a:xfrm>
                <a:prstGeom prst="rect">
                  <a:avLst/>
                </a:prstGeom>
                <a:solidFill>
                  <a:schemeClr val="accent1"/>
                </a:solidFill>
                <a:ln cap="flat" cmpd="sng" w="25400">
                  <a:solidFill>
                    <a:schemeClr val="accen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400"/>
                    <a:buFont typeface="Arial"/>
                    <a:buNone/>
                  </a:pPr>
                  <a:r>
                    <a:t/>
                  </a:r>
                  <a:endParaRPr b="0" i="0" sz="1400" u="none" cap="none" strike="noStrike">
                    <a:solidFill>
                      <a:srgbClr val="FFFFFF"/>
                    </a:solidFill>
                    <a:latin typeface="Arial"/>
                    <a:ea typeface="Arial"/>
                    <a:cs typeface="Arial"/>
                    <a:sym typeface="Arial"/>
                  </a:endParaRPr>
                </a:p>
              </p:txBody>
            </p:sp>
          </p:grpSp>
          <p:sp>
            <p:nvSpPr>
              <p:cNvPr id="694" name="Google Shape;694;p10"/>
              <p:cNvSpPr txBox="1"/>
              <p:nvPr/>
            </p:nvSpPr>
            <p:spPr>
              <a:xfrm>
                <a:off x="21610729" y="30465837"/>
                <a:ext cx="770189" cy="238993"/>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5B6670"/>
                  </a:buClr>
                  <a:buSzPts val="1400"/>
                  <a:buFont typeface="Arial"/>
                  <a:buNone/>
                </a:pPr>
                <a:r>
                  <a:rPr b="0" i="0" lang="en-US" sz="1400" u="none" cap="none" strike="noStrike">
                    <a:solidFill>
                      <a:srgbClr val="5B6670"/>
                    </a:solidFill>
                    <a:latin typeface="Arial"/>
                    <a:ea typeface="Arial"/>
                    <a:cs typeface="Arial"/>
                    <a:sym typeface="Arial"/>
                  </a:rPr>
                  <a:t>pgRNA</a:t>
                </a:r>
                <a:endParaRPr b="0" i="0" sz="1400" u="none" cap="none" strike="noStrike">
                  <a:solidFill>
                    <a:srgbClr val="5B6670"/>
                  </a:solidFill>
                  <a:latin typeface="Arial"/>
                  <a:ea typeface="Arial"/>
                  <a:cs typeface="Arial"/>
                  <a:sym typeface="Arial"/>
                </a:endParaRPr>
              </a:p>
            </p:txBody>
          </p:sp>
        </p:grpSp>
        <p:grpSp>
          <p:nvGrpSpPr>
            <p:cNvPr id="695" name="Google Shape;695;p10"/>
            <p:cNvGrpSpPr/>
            <p:nvPr/>
          </p:nvGrpSpPr>
          <p:grpSpPr>
            <a:xfrm>
              <a:off x="7514440" y="2071735"/>
              <a:ext cx="1172360" cy="230433"/>
              <a:chOff x="21208556" y="30740003"/>
              <a:chExt cx="1172360" cy="238993"/>
            </a:xfrm>
          </p:grpSpPr>
          <p:grpSp>
            <p:nvGrpSpPr>
              <p:cNvPr id="696" name="Google Shape;696;p10"/>
              <p:cNvGrpSpPr/>
              <p:nvPr/>
            </p:nvGrpSpPr>
            <p:grpSpPr>
              <a:xfrm>
                <a:off x="21208556" y="30839031"/>
                <a:ext cx="274320" cy="91440"/>
                <a:chOff x="21208556" y="30840080"/>
                <a:chExt cx="274320" cy="91440"/>
              </a:xfrm>
            </p:grpSpPr>
            <p:cxnSp>
              <p:nvCxnSpPr>
                <p:cNvPr id="697" name="Google Shape;697;p10"/>
                <p:cNvCxnSpPr/>
                <p:nvPr/>
              </p:nvCxnSpPr>
              <p:spPr>
                <a:xfrm>
                  <a:off x="21208556" y="30883512"/>
                  <a:ext cx="274320" cy="0"/>
                </a:xfrm>
                <a:prstGeom prst="straightConnector1">
                  <a:avLst/>
                </a:prstGeom>
                <a:noFill/>
                <a:ln cap="flat" cmpd="sng" w="38100">
                  <a:solidFill>
                    <a:schemeClr val="dk1"/>
                  </a:solidFill>
                  <a:prstDash val="solid"/>
                  <a:round/>
                  <a:headEnd len="sm" w="sm" type="none"/>
                  <a:tailEnd len="sm" w="sm" type="none"/>
                </a:ln>
              </p:spPr>
            </p:cxnSp>
            <p:sp>
              <p:nvSpPr>
                <p:cNvPr id="698" name="Google Shape;698;p10"/>
                <p:cNvSpPr/>
                <p:nvPr/>
              </p:nvSpPr>
              <p:spPr>
                <a:xfrm>
                  <a:off x="21296760" y="30840080"/>
                  <a:ext cx="91440" cy="91440"/>
                </a:xfrm>
                <a:prstGeom prst="triangle">
                  <a:avLst>
                    <a:gd fmla="val 50000" name="adj"/>
                  </a:avLst>
                </a:prstGeom>
                <a:solidFill>
                  <a:schemeClr val="dk1"/>
                </a:solidFill>
                <a:ln cap="flat" cmpd="sng" w="254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400"/>
                    <a:buFont typeface="Arial"/>
                    <a:buNone/>
                  </a:pPr>
                  <a:r>
                    <a:t/>
                  </a:r>
                  <a:endParaRPr b="0" i="0" sz="1400" u="none" cap="none" strike="noStrike">
                    <a:solidFill>
                      <a:srgbClr val="FFFFFF"/>
                    </a:solidFill>
                    <a:latin typeface="Arial"/>
                    <a:ea typeface="Arial"/>
                    <a:cs typeface="Arial"/>
                    <a:sym typeface="Arial"/>
                  </a:endParaRPr>
                </a:p>
              </p:txBody>
            </p:sp>
          </p:grpSp>
          <p:sp>
            <p:nvSpPr>
              <p:cNvPr id="699" name="Google Shape;699;p10"/>
              <p:cNvSpPr txBox="1"/>
              <p:nvPr/>
            </p:nvSpPr>
            <p:spPr>
              <a:xfrm>
                <a:off x="21610731" y="30740003"/>
                <a:ext cx="770185" cy="238993"/>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5B6670"/>
                  </a:buClr>
                  <a:buSzPts val="1400"/>
                  <a:buFont typeface="Arial"/>
                  <a:buNone/>
                </a:pPr>
                <a:r>
                  <a:rPr b="0" i="0" lang="en-US" sz="1400" u="none" cap="none" strike="noStrike">
                    <a:solidFill>
                      <a:srgbClr val="5B6670"/>
                    </a:solidFill>
                    <a:latin typeface="Arial"/>
                    <a:ea typeface="Arial"/>
                    <a:cs typeface="Arial"/>
                    <a:sym typeface="Arial"/>
                  </a:rPr>
                  <a:t>HBeAg</a:t>
                </a:r>
                <a:endParaRPr/>
              </a:p>
            </p:txBody>
          </p:sp>
        </p:grpSp>
        <p:grpSp>
          <p:nvGrpSpPr>
            <p:cNvPr id="700" name="Google Shape;700;p10"/>
            <p:cNvGrpSpPr/>
            <p:nvPr/>
          </p:nvGrpSpPr>
          <p:grpSpPr>
            <a:xfrm>
              <a:off x="7514440" y="2383323"/>
              <a:ext cx="1172361" cy="230433"/>
              <a:chOff x="21208556" y="31015792"/>
              <a:chExt cx="1172361" cy="238993"/>
            </a:xfrm>
          </p:grpSpPr>
          <p:grpSp>
            <p:nvGrpSpPr>
              <p:cNvPr id="701" name="Google Shape;701;p10"/>
              <p:cNvGrpSpPr/>
              <p:nvPr/>
            </p:nvGrpSpPr>
            <p:grpSpPr>
              <a:xfrm flipH="1" rot="10800000">
                <a:off x="21208556" y="31091958"/>
                <a:ext cx="274320" cy="91440"/>
                <a:chOff x="21208556" y="31498444"/>
                <a:chExt cx="274320" cy="91440"/>
              </a:xfrm>
            </p:grpSpPr>
            <p:cxnSp>
              <p:nvCxnSpPr>
                <p:cNvPr id="702" name="Google Shape;702;p10"/>
                <p:cNvCxnSpPr/>
                <p:nvPr/>
              </p:nvCxnSpPr>
              <p:spPr>
                <a:xfrm>
                  <a:off x="21208556" y="31557882"/>
                  <a:ext cx="274320" cy="0"/>
                </a:xfrm>
                <a:prstGeom prst="straightConnector1">
                  <a:avLst/>
                </a:prstGeom>
                <a:noFill/>
                <a:ln cap="flat" cmpd="sng" w="38100">
                  <a:solidFill>
                    <a:schemeClr val="dk2"/>
                  </a:solidFill>
                  <a:prstDash val="solid"/>
                  <a:round/>
                  <a:headEnd len="sm" w="sm" type="none"/>
                  <a:tailEnd len="sm" w="sm" type="none"/>
                </a:ln>
              </p:spPr>
            </p:cxnSp>
            <p:sp>
              <p:nvSpPr>
                <p:cNvPr id="703" name="Google Shape;703;p10"/>
                <p:cNvSpPr/>
                <p:nvPr/>
              </p:nvSpPr>
              <p:spPr>
                <a:xfrm>
                  <a:off x="21296760" y="31498444"/>
                  <a:ext cx="91440" cy="91440"/>
                </a:xfrm>
                <a:prstGeom prst="triangle">
                  <a:avLst>
                    <a:gd fmla="val 50000" name="adj"/>
                  </a:avLst>
                </a:prstGeom>
                <a:solidFill>
                  <a:schemeClr val="dk2"/>
                </a:solidFill>
                <a:ln cap="flat" cmpd="sng" w="25400">
                  <a:solidFill>
                    <a:schemeClr val="dk2"/>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400"/>
                    <a:buFont typeface="Arial"/>
                    <a:buNone/>
                  </a:pPr>
                  <a:r>
                    <a:t/>
                  </a:r>
                  <a:endParaRPr b="0" i="0" sz="1400" u="none" cap="none" strike="noStrike">
                    <a:solidFill>
                      <a:srgbClr val="FFFFFF"/>
                    </a:solidFill>
                    <a:latin typeface="Arial"/>
                    <a:ea typeface="Arial"/>
                    <a:cs typeface="Arial"/>
                    <a:sym typeface="Arial"/>
                  </a:endParaRPr>
                </a:p>
              </p:txBody>
            </p:sp>
          </p:grpSp>
          <p:sp>
            <p:nvSpPr>
              <p:cNvPr id="704" name="Google Shape;704;p10"/>
              <p:cNvSpPr txBox="1"/>
              <p:nvPr/>
            </p:nvSpPr>
            <p:spPr>
              <a:xfrm>
                <a:off x="21610729" y="31015792"/>
                <a:ext cx="770188" cy="238993"/>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5B6670"/>
                  </a:buClr>
                  <a:buSzPts val="1400"/>
                  <a:buFont typeface="Arial"/>
                  <a:buNone/>
                </a:pPr>
                <a:r>
                  <a:rPr b="0" i="0" lang="en-US" sz="1400" u="none" cap="none" strike="noStrike">
                    <a:solidFill>
                      <a:srgbClr val="5B6670"/>
                    </a:solidFill>
                    <a:latin typeface="Arial"/>
                    <a:ea typeface="Arial"/>
                    <a:cs typeface="Arial"/>
                    <a:sym typeface="Arial"/>
                  </a:rPr>
                  <a:t>HBsAg</a:t>
                </a:r>
                <a:endParaRPr/>
              </a:p>
            </p:txBody>
          </p:sp>
        </p:grpSp>
      </p:grpSp>
      <p:sp>
        <p:nvSpPr>
          <p:cNvPr id="705" name="Google Shape;705;p10"/>
          <p:cNvSpPr txBox="1"/>
          <p:nvPr/>
        </p:nvSpPr>
        <p:spPr>
          <a:xfrm>
            <a:off x="5791133" y="997906"/>
            <a:ext cx="697627"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0" i="0" lang="en-US" sz="1800" u="none" cap="none" strike="noStrike">
                <a:solidFill>
                  <a:schemeClr val="dk1"/>
                </a:solidFill>
                <a:latin typeface="Arial"/>
                <a:ea typeface="Arial"/>
                <a:cs typeface="Arial"/>
                <a:sym typeface="Arial"/>
              </a:rPr>
              <a:t>4334</a:t>
            </a:r>
            <a:endParaRPr/>
          </a:p>
        </p:txBody>
      </p:sp>
      <p:sp>
        <p:nvSpPr>
          <p:cNvPr id="706" name="Google Shape;706;p10"/>
          <p:cNvSpPr txBox="1"/>
          <p:nvPr/>
        </p:nvSpPr>
        <p:spPr>
          <a:xfrm>
            <a:off x="2162852" y="993165"/>
            <a:ext cx="697627"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chemeClr val="dk1"/>
                </a:solidFill>
                <a:latin typeface="Arial"/>
                <a:ea typeface="Arial"/>
                <a:cs typeface="Arial"/>
                <a:sym typeface="Arial"/>
              </a:rPr>
              <a:t>3733</a:t>
            </a:r>
            <a:endParaRPr/>
          </a:p>
        </p:txBody>
      </p:sp>
      <p:sp>
        <p:nvSpPr>
          <p:cNvPr id="707" name="Google Shape;707;p10"/>
          <p:cNvSpPr/>
          <p:nvPr/>
        </p:nvSpPr>
        <p:spPr>
          <a:xfrm>
            <a:off x="233972" y="3627824"/>
            <a:ext cx="8701740" cy="1251391"/>
          </a:xfrm>
          <a:prstGeom prst="round2SameRect">
            <a:avLst>
              <a:gd fmla="val 4101" name="adj1"/>
              <a:gd fmla="val 0" name="adj2"/>
            </a:avLst>
          </a:prstGeom>
          <a:gradFill>
            <a:gsLst>
              <a:gs pos="0">
                <a:srgbClr val="DCE0E3">
                  <a:alpha val="32156"/>
                </a:srgbClr>
              </a:gs>
              <a:gs pos="100000">
                <a:srgbClr val="FFFFFF">
                  <a:alpha val="0"/>
                </a:srgbClr>
              </a:gs>
            </a:gsLst>
            <a:lin ang="5400000" scaled="0"/>
          </a:grad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100"/>
              <a:buFont typeface="Arial"/>
              <a:buNone/>
            </a:pPr>
            <a:r>
              <a:t/>
            </a:r>
            <a:endParaRPr b="1" i="0" sz="1100" u="none" cap="none" strike="noStrike">
              <a:solidFill>
                <a:srgbClr val="5B6670"/>
              </a:solidFill>
              <a:latin typeface="Arial"/>
              <a:ea typeface="Arial"/>
              <a:cs typeface="Arial"/>
              <a:sym typeface="Arial"/>
            </a:endParaRPr>
          </a:p>
        </p:txBody>
      </p:sp>
      <p:sp>
        <p:nvSpPr>
          <p:cNvPr id="708" name="Google Shape;708;p10"/>
          <p:cNvSpPr txBox="1"/>
          <p:nvPr/>
        </p:nvSpPr>
        <p:spPr>
          <a:xfrm>
            <a:off x="233972" y="3651011"/>
            <a:ext cx="8716444" cy="1037420"/>
          </a:xfrm>
          <a:prstGeom prst="rect">
            <a:avLst/>
          </a:prstGeom>
          <a:noFill/>
          <a:ln>
            <a:noFill/>
          </a:ln>
        </p:spPr>
        <p:txBody>
          <a:bodyPr anchorCtr="0" anchor="t" bIns="45700" lIns="91425" spcFirstLastPara="1" rIns="91425" wrap="square" tIns="45700">
            <a:noAutofit/>
          </a:bodyPr>
          <a:lstStyle/>
          <a:p>
            <a:pPr indent="-171450" lvl="0" marL="171450" marR="0" rtl="0" algn="l">
              <a:spcBef>
                <a:spcPts val="0"/>
              </a:spcBef>
              <a:spcAft>
                <a:spcPts val="0"/>
              </a:spcAft>
              <a:buClr>
                <a:schemeClr val="lt2"/>
              </a:buClr>
              <a:buSzPts val="1400"/>
              <a:buFont typeface="Arial"/>
              <a:buChar char="•"/>
            </a:pPr>
            <a:r>
              <a:rPr b="0" lang="en-US" sz="1400" u="none">
                <a:solidFill>
                  <a:schemeClr val="dk1"/>
                </a:solidFill>
                <a:latin typeface="Arial"/>
                <a:ea typeface="Arial"/>
                <a:cs typeface="Arial"/>
                <a:sym typeface="Arial"/>
              </a:rPr>
              <a:t>As expected, most potent activity for both compounds is against replication of new HBV DNA</a:t>
            </a:r>
            <a:endParaRPr/>
          </a:p>
          <a:p>
            <a:pPr indent="-171450" lvl="0" marL="171450" marR="0" rtl="0" algn="l">
              <a:spcBef>
                <a:spcPts val="600"/>
              </a:spcBef>
              <a:spcAft>
                <a:spcPts val="0"/>
              </a:spcAft>
              <a:buClr>
                <a:schemeClr val="lt2"/>
              </a:buClr>
              <a:buSzPts val="1400"/>
              <a:buFont typeface="Arial"/>
              <a:buChar char="•"/>
            </a:pPr>
            <a:r>
              <a:rPr b="0" lang="en-US" sz="1400" u="none">
                <a:solidFill>
                  <a:schemeClr val="dk1"/>
                </a:solidFill>
                <a:latin typeface="Arial"/>
                <a:ea typeface="Arial"/>
                <a:cs typeface="Arial"/>
                <a:sym typeface="Arial"/>
              </a:rPr>
              <a:t>Potency against HBeAg, HBsAg and pgRNA (all cccDNA derived endpoints) is similar</a:t>
            </a:r>
            <a:endParaRPr/>
          </a:p>
          <a:p>
            <a:pPr indent="-170260" lvl="1" marL="341710" marR="0" rtl="0" algn="l">
              <a:spcBef>
                <a:spcPts val="0"/>
              </a:spcBef>
              <a:spcAft>
                <a:spcPts val="0"/>
              </a:spcAft>
              <a:buClr>
                <a:schemeClr val="lt2"/>
              </a:buClr>
              <a:buSzPts val="1400"/>
              <a:buFont typeface="Arial"/>
              <a:buChar char="–"/>
            </a:pPr>
            <a:r>
              <a:rPr b="0" i="0" lang="en-US" sz="1400" u="none" cap="none" strike="noStrike">
                <a:solidFill>
                  <a:schemeClr val="dk1"/>
                </a:solidFill>
                <a:latin typeface="Arial"/>
                <a:ea typeface="Arial"/>
                <a:cs typeface="Arial"/>
                <a:sym typeface="Arial"/>
              </a:rPr>
              <a:t>3773 EC</a:t>
            </a:r>
            <a:r>
              <a:rPr b="0" baseline="-25000" i="0" lang="en-US" sz="1400" u="none" cap="none" strike="noStrike">
                <a:solidFill>
                  <a:schemeClr val="dk1"/>
                </a:solidFill>
                <a:latin typeface="Arial"/>
                <a:ea typeface="Arial"/>
                <a:cs typeface="Arial"/>
                <a:sym typeface="Arial"/>
              </a:rPr>
              <a:t>50</a:t>
            </a:r>
            <a:r>
              <a:rPr b="0" i="0" lang="en-US" sz="1400" u="none" cap="none" strike="noStrike">
                <a:solidFill>
                  <a:schemeClr val="dk1"/>
                </a:solidFill>
                <a:latin typeface="Arial"/>
                <a:ea typeface="Arial"/>
                <a:cs typeface="Arial"/>
                <a:sym typeface="Arial"/>
              </a:rPr>
              <a:t> values for cccDNA endpoints are ~ 60 nM</a:t>
            </a:r>
            <a:endParaRPr b="0" i="0" sz="1400" u="none" cap="none" strike="noStrike">
              <a:solidFill>
                <a:schemeClr val="dk1"/>
              </a:solidFill>
              <a:latin typeface="Arial"/>
              <a:ea typeface="Arial"/>
              <a:cs typeface="Arial"/>
              <a:sym typeface="Arial"/>
            </a:endParaRPr>
          </a:p>
          <a:p>
            <a:pPr indent="-170260" lvl="1" marL="341710" marR="0" rtl="0" algn="l">
              <a:spcBef>
                <a:spcPts val="0"/>
              </a:spcBef>
              <a:spcAft>
                <a:spcPts val="0"/>
              </a:spcAft>
              <a:buClr>
                <a:schemeClr val="lt2"/>
              </a:buClr>
              <a:buSzPts val="1400"/>
              <a:buFont typeface="Arial"/>
              <a:buChar char="–"/>
            </a:pPr>
            <a:r>
              <a:rPr b="0" i="0" lang="en-US" sz="1400" u="none" cap="none" strike="noStrike">
                <a:solidFill>
                  <a:schemeClr val="dk1"/>
                </a:solidFill>
                <a:latin typeface="Arial"/>
                <a:ea typeface="Arial"/>
                <a:cs typeface="Arial"/>
                <a:sym typeface="Arial"/>
              </a:rPr>
              <a:t>4334 EC</a:t>
            </a:r>
            <a:r>
              <a:rPr b="0" baseline="-25000" i="0" lang="en-US" sz="1400" u="none" cap="none" strike="noStrike">
                <a:solidFill>
                  <a:schemeClr val="dk1"/>
                </a:solidFill>
                <a:latin typeface="Arial"/>
                <a:ea typeface="Arial"/>
                <a:cs typeface="Arial"/>
                <a:sym typeface="Arial"/>
              </a:rPr>
              <a:t>50</a:t>
            </a:r>
            <a:r>
              <a:rPr b="0" i="0" lang="en-US" sz="1400" u="none" cap="none" strike="noStrike">
                <a:solidFill>
                  <a:schemeClr val="dk1"/>
                </a:solidFill>
                <a:latin typeface="Arial"/>
                <a:ea typeface="Arial"/>
                <a:cs typeface="Arial"/>
                <a:sym typeface="Arial"/>
              </a:rPr>
              <a:t> values for cccDNA endpoints are ~ 2-4 nM</a:t>
            </a:r>
            <a:endParaRPr b="0" i="0" sz="1400" u="none" cap="none" strike="noStrike">
              <a:solidFill>
                <a:schemeClr val="dk1"/>
              </a:solidFill>
              <a:latin typeface="Arial"/>
              <a:ea typeface="Arial"/>
              <a:cs typeface="Arial"/>
              <a:sym typeface="Arial"/>
            </a:endParaRPr>
          </a:p>
          <a:p>
            <a:pPr indent="0" lvl="0" marL="0" marR="0" rtl="0" algn="l">
              <a:spcBef>
                <a:spcPts val="600"/>
              </a:spcBef>
              <a:spcAft>
                <a:spcPts val="0"/>
              </a:spcAft>
              <a:buClr>
                <a:schemeClr val="lt2"/>
              </a:buClr>
              <a:buSzPts val="1400"/>
              <a:buFont typeface="Arial"/>
              <a:buNone/>
            </a:pPr>
            <a:r>
              <a:t/>
            </a:r>
            <a:endParaRPr b="1" sz="1400" u="none">
              <a:solidFill>
                <a:schemeClr val="dk1"/>
              </a:solidFill>
              <a:latin typeface="Arial"/>
              <a:ea typeface="Arial"/>
              <a:cs typeface="Arial"/>
              <a:sym typeface="Arial"/>
            </a:endParaRPr>
          </a:p>
          <a:p>
            <a:pPr indent="-82550" lvl="0" marL="171450" marR="0" rtl="0" algn="l">
              <a:spcBef>
                <a:spcPts val="600"/>
              </a:spcBef>
              <a:spcAft>
                <a:spcPts val="0"/>
              </a:spcAft>
              <a:buClr>
                <a:srgbClr val="870064"/>
              </a:buClr>
              <a:buSzPts val="1400"/>
              <a:buFont typeface="Arial"/>
              <a:buNone/>
            </a:pPr>
            <a:r>
              <a:t/>
            </a:r>
            <a:endParaRPr b="1" sz="1400" u="none">
              <a:solidFill>
                <a:schemeClr val="dk1"/>
              </a:solidFill>
              <a:latin typeface="Arial"/>
              <a:ea typeface="Arial"/>
              <a:cs typeface="Arial"/>
              <a:sym typeface="Arial"/>
            </a:endParaRPr>
          </a:p>
        </p:txBody>
      </p:sp>
      <p:sp>
        <p:nvSpPr>
          <p:cNvPr id="709" name="Google Shape;709;p10"/>
          <p:cNvSpPr txBox="1"/>
          <p:nvPr>
            <p:ph idx="12" type="sldNum"/>
          </p:nvPr>
        </p:nvSpPr>
        <p:spPr>
          <a:xfrm>
            <a:off x="8797423" y="4913066"/>
            <a:ext cx="367464" cy="273844"/>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700"/>
              <a:buFont typeface="Arial"/>
              <a:buNone/>
            </a:pPr>
            <a:fld id="{00000000-1234-1234-1234-123412341234}" type="slidenum">
              <a:rPr b="0" i="0" lang="en-US" sz="700" u="none" cap="none" strike="noStrike">
                <a:solidFill>
                  <a:srgbClr val="FFFFFF"/>
                </a:solidFill>
                <a:latin typeface="Arial"/>
                <a:ea typeface="Arial"/>
                <a:cs typeface="Arial"/>
                <a:sym typeface="Arial"/>
              </a:rPr>
              <a:t>‹#›</a:t>
            </a:fld>
            <a:endParaRPr b="0" i="0" sz="700" u="none" cap="none" strike="noStrike">
              <a:solidFill>
                <a:srgbClr val="FFFFFF"/>
              </a:solidFill>
              <a:latin typeface="Arial"/>
              <a:ea typeface="Arial"/>
              <a:cs typeface="Arial"/>
              <a:sym typeface="Arial"/>
            </a:endParaRPr>
          </a:p>
        </p:txBody>
      </p:sp>
      <p:sp>
        <p:nvSpPr>
          <p:cNvPr id="710" name="Google Shape;710;p10"/>
          <p:cNvSpPr txBox="1"/>
          <p:nvPr/>
        </p:nvSpPr>
        <p:spPr>
          <a:xfrm>
            <a:off x="725828" y="4935163"/>
            <a:ext cx="7539747" cy="215444"/>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800">
                <a:solidFill>
                  <a:srgbClr val="FFFFFF"/>
                </a:solidFill>
                <a:latin typeface="Arial"/>
                <a:ea typeface="Arial"/>
                <a:cs typeface="Arial"/>
                <a:sym typeface="Arial"/>
              </a:rPr>
              <a:t>Xu </a:t>
            </a:r>
            <a:r>
              <a:rPr b="0" i="0" lang="en-US" sz="800" u="none" cap="none" strike="noStrike">
                <a:solidFill>
                  <a:srgbClr val="FFFFFF"/>
                </a:solidFill>
                <a:latin typeface="Arial"/>
                <a:ea typeface="Arial"/>
                <a:cs typeface="Arial"/>
                <a:sym typeface="Arial"/>
              </a:rPr>
              <a:t>et al. AASLD 2021.</a:t>
            </a:r>
            <a:endParaRPr b="0" i="0" sz="800" u="none" cap="none" strike="noStrike">
              <a:solidFill>
                <a:srgbClr val="FFFFFF"/>
              </a:solidFill>
              <a:latin typeface="Arial"/>
              <a:ea typeface="Arial"/>
              <a:cs typeface="Arial"/>
              <a:sym typeface="Arial"/>
            </a:endParaRPr>
          </a:p>
        </p:txBody>
      </p:sp>
      <p:graphicFrame>
        <p:nvGraphicFramePr>
          <p:cNvPr id="711" name="Google Shape;711;p10"/>
          <p:cNvGraphicFramePr/>
          <p:nvPr/>
        </p:nvGraphicFramePr>
        <p:xfrm>
          <a:off x="594456" y="1128891"/>
          <a:ext cx="3455988" cy="2430462"/>
        </p:xfrm>
        <a:graphic>
          <a:graphicData uri="http://schemas.openxmlformats.org/presentationml/2006/ole">
            <mc:AlternateContent>
              <mc:Choice Requires="v">
                <p:oleObj r:id="rId5" imgH="2430462" imgW="3455988" progId="Prism9.Document" spid="_x0000_s1">
                  <p:embed/>
                </p:oleObj>
              </mc:Choice>
              <mc:Fallback>
                <p:oleObj r:id="rId6" imgH="2430462" imgW="3455988" progId="Prism9.Document">
                  <p:embed/>
                  <p:pic>
                    <p:nvPicPr>
                      <p:cNvPr id="711" name="Google Shape;711;p10"/>
                      <p:cNvPicPr preferRelativeResize="0"/>
                      <p:nvPr/>
                    </p:nvPicPr>
                    <p:blipFill rotWithShape="1">
                      <a:blip r:embed="rId7">
                        <a:alphaModFix/>
                      </a:blip>
                      <a:srcRect b="0" l="0" r="0" t="0"/>
                      <a:stretch/>
                    </p:blipFill>
                    <p:spPr>
                      <a:xfrm>
                        <a:off x="594456" y="1128891"/>
                        <a:ext cx="3455988" cy="2430462"/>
                      </a:xfrm>
                      <a:prstGeom prst="rect">
                        <a:avLst/>
                      </a:prstGeom>
                      <a:noFill/>
                      <a:ln>
                        <a:noFill/>
                      </a:ln>
                    </p:spPr>
                  </p:pic>
                </p:oleObj>
              </mc:Fallback>
            </mc:AlternateContent>
          </a:graphicData>
        </a:graphic>
      </p:graphicFrame>
    </p:spTree>
  </p:cSld>
  <p:clrMapOvr>
    <a:masterClrMapping/>
  </p:clrMapOvr>
  <mc:AlternateContent>
    <mc:Choice Requires="p14">
      <p:transition spd="slow" p14:dur="700">
        <p:fade/>
      </p:transition>
    </mc:Choice>
    <mc:Fallback>
      <p:transition spd="slow">
        <p:fade/>
      </p:transition>
    </mc:Fallback>
  </mc:AlternateContent>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15" name="Shape 715"/>
        <p:cNvGrpSpPr/>
        <p:nvPr/>
      </p:nvGrpSpPr>
      <p:grpSpPr>
        <a:xfrm>
          <a:off x="0" y="0"/>
          <a:ext cx="0" cy="0"/>
          <a:chOff x="0" y="0"/>
          <a:chExt cx="0" cy="0"/>
        </a:xfrm>
      </p:grpSpPr>
      <p:pic>
        <p:nvPicPr>
          <p:cNvPr descr="A picture containing chart&#10;&#10;Description automatically generated" id="716" name="Google Shape;716;p11"/>
          <p:cNvPicPr preferRelativeResize="0"/>
          <p:nvPr/>
        </p:nvPicPr>
        <p:blipFill rotWithShape="1">
          <a:blip r:embed="rId4">
            <a:alphaModFix/>
          </a:blip>
          <a:srcRect b="0" l="0" r="0" t="0"/>
          <a:stretch/>
        </p:blipFill>
        <p:spPr>
          <a:xfrm>
            <a:off x="4255157" y="762168"/>
            <a:ext cx="3702441" cy="2466430"/>
          </a:xfrm>
          <a:prstGeom prst="rect">
            <a:avLst/>
          </a:prstGeom>
          <a:noFill/>
          <a:ln>
            <a:noFill/>
          </a:ln>
        </p:spPr>
      </p:pic>
      <p:sp>
        <p:nvSpPr>
          <p:cNvPr id="717" name="Google Shape;717;p11"/>
          <p:cNvSpPr txBox="1"/>
          <p:nvPr>
            <p:ph type="title"/>
          </p:nvPr>
        </p:nvSpPr>
        <p:spPr>
          <a:xfrm>
            <a:off x="322263" y="-7730"/>
            <a:ext cx="8402637" cy="857250"/>
          </a:xfrm>
          <a:prstGeom prst="rect">
            <a:avLst/>
          </a:prstGeom>
          <a:noFill/>
          <a:ln>
            <a:noFill/>
          </a:ln>
        </p:spPr>
        <p:txBody>
          <a:bodyPr anchorCtr="0" anchor="ctr" bIns="45700" lIns="91425" spcFirstLastPara="1" rIns="91425" wrap="square" tIns="45700">
            <a:normAutofit/>
          </a:bodyPr>
          <a:lstStyle/>
          <a:p>
            <a:pPr indent="0" lvl="0" marL="0" rtl="0" algn="l">
              <a:spcBef>
                <a:spcPts val="0"/>
              </a:spcBef>
              <a:spcAft>
                <a:spcPts val="0"/>
              </a:spcAft>
              <a:buClr>
                <a:schemeClr val="lt2"/>
              </a:buClr>
              <a:buSzPts val="2200"/>
              <a:buFont typeface="Arial"/>
              <a:buNone/>
            </a:pPr>
            <a:r>
              <a:rPr lang="en-US"/>
              <a:t>Serum Protein Shifts for 3733 and 4334</a:t>
            </a:r>
            <a:endParaRPr/>
          </a:p>
        </p:txBody>
      </p:sp>
      <p:grpSp>
        <p:nvGrpSpPr>
          <p:cNvPr id="718" name="Google Shape;718;p11"/>
          <p:cNvGrpSpPr/>
          <p:nvPr/>
        </p:nvGrpSpPr>
        <p:grpSpPr>
          <a:xfrm>
            <a:off x="7309869" y="1390156"/>
            <a:ext cx="1712211" cy="684046"/>
            <a:chOff x="5791200" y="1349470"/>
            <a:chExt cx="1712211" cy="684046"/>
          </a:xfrm>
        </p:grpSpPr>
        <p:grpSp>
          <p:nvGrpSpPr>
            <p:cNvPr id="719" name="Google Shape;719;p11"/>
            <p:cNvGrpSpPr/>
            <p:nvPr/>
          </p:nvGrpSpPr>
          <p:grpSpPr>
            <a:xfrm>
              <a:off x="5809588" y="1401020"/>
              <a:ext cx="213610" cy="91440"/>
              <a:chOff x="21293697" y="30943481"/>
              <a:chExt cx="274320" cy="91440"/>
            </a:xfrm>
          </p:grpSpPr>
          <p:cxnSp>
            <p:nvCxnSpPr>
              <p:cNvPr id="720" name="Google Shape;720;p11"/>
              <p:cNvCxnSpPr/>
              <p:nvPr/>
            </p:nvCxnSpPr>
            <p:spPr>
              <a:xfrm>
                <a:off x="21293697" y="30987205"/>
                <a:ext cx="274320" cy="0"/>
              </a:xfrm>
              <a:prstGeom prst="straightConnector1">
                <a:avLst/>
              </a:prstGeom>
              <a:solidFill>
                <a:schemeClr val="accent1"/>
              </a:solidFill>
              <a:ln cap="flat" cmpd="sng" w="38100">
                <a:solidFill>
                  <a:schemeClr val="accent1"/>
                </a:solidFill>
                <a:prstDash val="solid"/>
                <a:round/>
                <a:headEnd len="sm" w="sm" type="none"/>
                <a:tailEnd len="sm" w="sm" type="none"/>
              </a:ln>
            </p:spPr>
          </p:cxnSp>
          <p:sp>
            <p:nvSpPr>
              <p:cNvPr id="721" name="Google Shape;721;p11"/>
              <p:cNvSpPr/>
              <p:nvPr/>
            </p:nvSpPr>
            <p:spPr>
              <a:xfrm>
                <a:off x="21383342" y="30943481"/>
                <a:ext cx="91440" cy="91440"/>
              </a:xfrm>
              <a:prstGeom prst="ellipse">
                <a:avLst/>
              </a:prstGeom>
              <a:solidFill>
                <a:schemeClr val="accent1"/>
              </a:solidFill>
              <a:ln cap="flat" cmpd="sng" w="25400">
                <a:solidFill>
                  <a:schemeClr val="accen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600">
                  <a:solidFill>
                    <a:schemeClr val="lt1"/>
                  </a:solidFill>
                  <a:latin typeface="Arial"/>
                  <a:ea typeface="Arial"/>
                  <a:cs typeface="Arial"/>
                  <a:sym typeface="Arial"/>
                </a:endParaRPr>
              </a:p>
            </p:txBody>
          </p:sp>
        </p:grpSp>
        <p:sp>
          <p:nvSpPr>
            <p:cNvPr id="722" name="Google Shape;722;p11"/>
            <p:cNvSpPr txBox="1"/>
            <p:nvPr/>
          </p:nvSpPr>
          <p:spPr>
            <a:xfrm>
              <a:off x="6118063" y="1349470"/>
              <a:ext cx="1285369" cy="184666"/>
            </a:xfrm>
            <a:prstGeom prst="rect">
              <a:avLst/>
            </a:prstGeom>
            <a:noFill/>
            <a:ln>
              <a:noFill/>
            </a:ln>
          </p:spPr>
          <p:txBody>
            <a:bodyPr anchorCtr="0" anchor="t" bIns="0" lIns="0" spcFirstLastPara="1" rIns="0" wrap="square" tIns="0">
              <a:spAutoFit/>
            </a:bodyPr>
            <a:lstStyle/>
            <a:p>
              <a:pPr indent="0" lvl="0" marL="0" marR="0" rtl="0" algn="l">
                <a:spcBef>
                  <a:spcPts val="0"/>
                </a:spcBef>
                <a:spcAft>
                  <a:spcPts val="0"/>
                </a:spcAft>
                <a:buNone/>
              </a:pPr>
              <a:r>
                <a:rPr lang="en-US" sz="1200">
                  <a:solidFill>
                    <a:schemeClr val="dk1"/>
                  </a:solidFill>
                  <a:latin typeface="Arial"/>
                  <a:ea typeface="Arial"/>
                  <a:cs typeface="Arial"/>
                  <a:sym typeface="Arial"/>
                </a:rPr>
                <a:t>2% FBS</a:t>
              </a:r>
              <a:endParaRPr/>
            </a:p>
          </p:txBody>
        </p:sp>
        <p:cxnSp>
          <p:nvCxnSpPr>
            <p:cNvPr id="723" name="Google Shape;723;p11"/>
            <p:cNvCxnSpPr/>
            <p:nvPr/>
          </p:nvCxnSpPr>
          <p:spPr>
            <a:xfrm>
              <a:off x="5791200" y="1759457"/>
              <a:ext cx="213610" cy="0"/>
            </a:xfrm>
            <a:prstGeom prst="straightConnector1">
              <a:avLst/>
            </a:prstGeom>
            <a:solidFill>
              <a:schemeClr val="dk2"/>
            </a:solidFill>
            <a:ln cap="flat" cmpd="sng" w="38100">
              <a:solidFill>
                <a:schemeClr val="dk2"/>
              </a:solidFill>
              <a:prstDash val="solid"/>
              <a:round/>
              <a:headEnd len="sm" w="sm" type="none"/>
              <a:tailEnd len="sm" w="sm" type="none"/>
            </a:ln>
          </p:spPr>
        </p:cxnSp>
        <p:sp>
          <p:nvSpPr>
            <p:cNvPr id="724" name="Google Shape;724;p11"/>
            <p:cNvSpPr/>
            <p:nvPr/>
          </p:nvSpPr>
          <p:spPr>
            <a:xfrm flipH="1" rot="10800000">
              <a:off x="5868099" y="1717490"/>
              <a:ext cx="71204" cy="91440"/>
            </a:xfrm>
            <a:prstGeom prst="triangle">
              <a:avLst>
                <a:gd fmla="val 50000" name="adj"/>
              </a:avLst>
            </a:prstGeom>
            <a:solidFill>
              <a:schemeClr val="dk2"/>
            </a:solidFill>
            <a:ln cap="flat" cmpd="sng" w="25400">
              <a:solidFill>
                <a:schemeClr val="dk2"/>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600">
                <a:solidFill>
                  <a:schemeClr val="lt1"/>
                </a:solidFill>
                <a:latin typeface="Arial"/>
                <a:ea typeface="Arial"/>
                <a:cs typeface="Arial"/>
                <a:sym typeface="Arial"/>
              </a:endParaRPr>
            </a:p>
          </p:txBody>
        </p:sp>
        <p:sp>
          <p:nvSpPr>
            <p:cNvPr id="725" name="Google Shape;725;p11"/>
            <p:cNvSpPr txBox="1"/>
            <p:nvPr/>
          </p:nvSpPr>
          <p:spPr>
            <a:xfrm>
              <a:off x="6118063" y="1664184"/>
              <a:ext cx="1385348" cy="369332"/>
            </a:xfrm>
            <a:prstGeom prst="rect">
              <a:avLst/>
            </a:prstGeom>
            <a:noFill/>
            <a:ln>
              <a:noFill/>
            </a:ln>
          </p:spPr>
          <p:txBody>
            <a:bodyPr anchorCtr="0" anchor="t" bIns="0" lIns="0" spcFirstLastPara="1" rIns="0" wrap="square" tIns="0">
              <a:spAutoFit/>
            </a:bodyPr>
            <a:lstStyle/>
            <a:p>
              <a:pPr indent="0" lvl="0" marL="0" marR="0" rtl="0" algn="l">
                <a:spcBef>
                  <a:spcPts val="0"/>
                </a:spcBef>
                <a:spcAft>
                  <a:spcPts val="0"/>
                </a:spcAft>
                <a:buNone/>
              </a:pPr>
              <a:r>
                <a:rPr lang="en-US" sz="1200">
                  <a:solidFill>
                    <a:schemeClr val="dk1"/>
                  </a:solidFill>
                  <a:latin typeface="Arial"/>
                  <a:ea typeface="Arial"/>
                  <a:cs typeface="Arial"/>
                  <a:sym typeface="Arial"/>
                </a:rPr>
                <a:t>45 mg/mL HSA + 0.7 mg/mL AAG</a:t>
              </a:r>
              <a:endParaRPr/>
            </a:p>
          </p:txBody>
        </p:sp>
      </p:grpSp>
      <p:graphicFrame>
        <p:nvGraphicFramePr>
          <p:cNvPr id="726" name="Google Shape;726;p11"/>
          <p:cNvGraphicFramePr/>
          <p:nvPr/>
        </p:nvGraphicFramePr>
        <p:xfrm>
          <a:off x="1393518" y="3354621"/>
          <a:ext cx="3000000" cy="3000000"/>
        </p:xfrm>
        <a:graphic>
          <a:graphicData uri="http://schemas.openxmlformats.org/drawingml/2006/table">
            <a:tbl>
              <a:tblPr bandRow="1" firstRow="1">
                <a:noFill/>
                <a:tableStyleId>{C3C1C3BB-83A6-4DEE-A48E-53C4A77FC92C}</a:tableStyleId>
              </a:tblPr>
              <a:tblGrid>
                <a:gridCol w="2541250"/>
                <a:gridCol w="1859450"/>
                <a:gridCol w="1859450"/>
              </a:tblGrid>
              <a:tr h="329125">
                <a:tc>
                  <a:txBody>
                    <a:bodyPr/>
                    <a:lstStyle/>
                    <a:p>
                      <a:pPr indent="0" lvl="0" marL="0" marR="0" rtl="0" algn="l">
                        <a:lnSpc>
                          <a:spcPct val="170000"/>
                        </a:lnSpc>
                        <a:spcBef>
                          <a:spcPts val="0"/>
                        </a:spcBef>
                        <a:spcAft>
                          <a:spcPts val="0"/>
                        </a:spcAft>
                        <a:buClr>
                          <a:schemeClr val="lt1"/>
                        </a:buClr>
                        <a:buSzPts val="1000"/>
                        <a:buFont typeface="Arial"/>
                        <a:buNone/>
                      </a:pPr>
                      <a:r>
                        <a:rPr b="1" lang="en-US" sz="1000" u="none" cap="none" strike="noStrike">
                          <a:solidFill>
                            <a:schemeClr val="lt1"/>
                          </a:solidFill>
                          <a:latin typeface="Arial"/>
                          <a:ea typeface="Arial"/>
                          <a:cs typeface="Arial"/>
                          <a:sym typeface="Arial"/>
                        </a:rPr>
                        <a:t>Parameter</a:t>
                      </a:r>
                      <a:endParaRPr/>
                    </a:p>
                  </a:txBody>
                  <a:tcPr marT="45725" marB="45725" marR="82425" marL="82425"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solidFill>
                      <a:srgbClr val="90ACDF"/>
                    </a:solidFill>
                  </a:tcPr>
                </a:tc>
                <a:tc>
                  <a:txBody>
                    <a:bodyPr/>
                    <a:lstStyle/>
                    <a:p>
                      <a:pPr indent="0" lvl="0" marL="0" marR="0" rtl="0" algn="ctr">
                        <a:lnSpc>
                          <a:spcPct val="100000"/>
                        </a:lnSpc>
                        <a:spcBef>
                          <a:spcPts val="0"/>
                        </a:spcBef>
                        <a:spcAft>
                          <a:spcPts val="0"/>
                        </a:spcAft>
                        <a:buClr>
                          <a:schemeClr val="lt1"/>
                        </a:buClr>
                        <a:buSzPts val="1000"/>
                        <a:buFont typeface="Arial"/>
                        <a:buNone/>
                      </a:pPr>
                      <a:r>
                        <a:rPr b="1" lang="en-US" sz="1000" u="none" cap="none" strike="noStrike">
                          <a:solidFill>
                            <a:schemeClr val="lt1"/>
                          </a:solidFill>
                          <a:latin typeface="Arial"/>
                          <a:ea typeface="Arial"/>
                          <a:cs typeface="Arial"/>
                          <a:sym typeface="Arial"/>
                        </a:rPr>
                        <a:t>3733</a:t>
                      </a:r>
                      <a:endParaRPr/>
                    </a:p>
                    <a:p>
                      <a:pPr indent="0" lvl="0" marL="0" marR="0" rtl="0" algn="ctr">
                        <a:lnSpc>
                          <a:spcPct val="100000"/>
                        </a:lnSpc>
                        <a:spcBef>
                          <a:spcPts val="0"/>
                        </a:spcBef>
                        <a:spcAft>
                          <a:spcPts val="0"/>
                        </a:spcAft>
                        <a:buClr>
                          <a:schemeClr val="lt1"/>
                        </a:buClr>
                        <a:buSzPts val="1000"/>
                        <a:buFont typeface="Arial"/>
                        <a:buNone/>
                      </a:pPr>
                      <a:r>
                        <a:rPr b="1" lang="en-US" sz="1000" u="none" cap="none" strike="noStrike">
                          <a:solidFill>
                            <a:schemeClr val="lt1"/>
                          </a:solidFill>
                          <a:latin typeface="Arial"/>
                          <a:ea typeface="Arial"/>
                          <a:cs typeface="Arial"/>
                          <a:sym typeface="Arial"/>
                        </a:rPr>
                        <a:t>(n = 3)</a:t>
                      </a:r>
                      <a:endParaRPr/>
                    </a:p>
                  </a:txBody>
                  <a:tcPr marT="45725" marB="45725" marR="82425" marL="82425"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solidFill>
                      <a:srgbClr val="A1044E"/>
                    </a:solidFill>
                  </a:tcPr>
                </a:tc>
                <a:tc>
                  <a:txBody>
                    <a:bodyPr/>
                    <a:lstStyle/>
                    <a:p>
                      <a:pPr indent="0" lvl="0" marL="0" marR="0" rtl="0" algn="ctr">
                        <a:lnSpc>
                          <a:spcPct val="100000"/>
                        </a:lnSpc>
                        <a:spcBef>
                          <a:spcPts val="0"/>
                        </a:spcBef>
                        <a:spcAft>
                          <a:spcPts val="0"/>
                        </a:spcAft>
                        <a:buClr>
                          <a:schemeClr val="lt1"/>
                        </a:buClr>
                        <a:buSzPts val="1000"/>
                        <a:buFont typeface="Arial"/>
                        <a:buNone/>
                      </a:pPr>
                      <a:r>
                        <a:rPr b="1" lang="en-US" sz="1000" u="none" cap="none" strike="noStrike">
                          <a:solidFill>
                            <a:schemeClr val="lt1"/>
                          </a:solidFill>
                          <a:latin typeface="Arial"/>
                          <a:ea typeface="Arial"/>
                          <a:cs typeface="Arial"/>
                          <a:sym typeface="Arial"/>
                        </a:rPr>
                        <a:t>4334</a:t>
                      </a:r>
                      <a:endParaRPr/>
                    </a:p>
                    <a:p>
                      <a:pPr indent="0" lvl="0" marL="0" marR="0" rtl="0" algn="ctr">
                        <a:lnSpc>
                          <a:spcPct val="100000"/>
                        </a:lnSpc>
                        <a:spcBef>
                          <a:spcPts val="0"/>
                        </a:spcBef>
                        <a:spcAft>
                          <a:spcPts val="0"/>
                        </a:spcAft>
                        <a:buClr>
                          <a:schemeClr val="lt1"/>
                        </a:buClr>
                        <a:buSzPts val="1000"/>
                        <a:buFont typeface="Arial"/>
                        <a:buNone/>
                      </a:pPr>
                      <a:r>
                        <a:rPr b="1" lang="en-US" sz="1000" u="none" cap="none" strike="noStrike">
                          <a:solidFill>
                            <a:schemeClr val="lt1"/>
                          </a:solidFill>
                          <a:latin typeface="Arial"/>
                          <a:ea typeface="Arial"/>
                          <a:cs typeface="Arial"/>
                          <a:sym typeface="Arial"/>
                        </a:rPr>
                        <a:t>(n = 3)</a:t>
                      </a:r>
                      <a:endParaRPr/>
                    </a:p>
                  </a:txBody>
                  <a:tcPr marT="45725" marB="45725" marR="82425" marL="82425"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solidFill>
                      <a:srgbClr val="FE69D8"/>
                    </a:solidFill>
                  </a:tcPr>
                </a:tc>
              </a:tr>
              <a:tr h="202550">
                <a:tc>
                  <a:txBody>
                    <a:bodyPr/>
                    <a:lstStyle/>
                    <a:p>
                      <a:pPr indent="0" lvl="0" marL="0" marR="0" rtl="0" algn="l">
                        <a:spcBef>
                          <a:spcPts val="0"/>
                        </a:spcBef>
                        <a:spcAft>
                          <a:spcPts val="0"/>
                        </a:spcAft>
                        <a:buNone/>
                      </a:pPr>
                      <a:r>
                        <a:rPr lang="en-US" sz="1000" u="none" cap="none" strike="noStrike">
                          <a:solidFill>
                            <a:schemeClr val="dk1"/>
                          </a:solidFill>
                          <a:latin typeface="Arial"/>
                          <a:ea typeface="Arial"/>
                          <a:cs typeface="Arial"/>
                          <a:sym typeface="Arial"/>
                        </a:rPr>
                        <a:t>Serum protein </a:t>
                      </a:r>
                      <a:r>
                        <a:rPr b="0" i="0" lang="en-US" sz="1000" u="none" cap="none" strike="noStrike">
                          <a:solidFill>
                            <a:schemeClr val="dk1"/>
                          </a:solidFill>
                          <a:latin typeface="Arial"/>
                          <a:ea typeface="Arial"/>
                          <a:cs typeface="Arial"/>
                          <a:sym typeface="Arial"/>
                        </a:rPr>
                        <a:t>shift (fold)</a:t>
                      </a:r>
                      <a:endParaRPr/>
                    </a:p>
                  </a:txBody>
                  <a:tcPr marT="45725" marB="45725" marR="9525" marL="182875"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solidFill>
                      <a:schemeClr val="lt1"/>
                    </a:solidFill>
                  </a:tcPr>
                </a:tc>
                <a:tc>
                  <a:txBody>
                    <a:bodyPr/>
                    <a:lstStyle/>
                    <a:p>
                      <a:pPr indent="0" lvl="0" marL="0" marR="0" rtl="0" algn="ctr">
                        <a:spcBef>
                          <a:spcPts val="0"/>
                        </a:spcBef>
                        <a:spcAft>
                          <a:spcPts val="0"/>
                        </a:spcAft>
                        <a:buNone/>
                      </a:pPr>
                      <a:r>
                        <a:rPr b="0" i="0" lang="en-US" sz="1000" u="none" cap="none" strike="noStrike">
                          <a:solidFill>
                            <a:schemeClr val="dk1"/>
                          </a:solidFill>
                          <a:latin typeface="Arial"/>
                          <a:ea typeface="Arial"/>
                          <a:cs typeface="Arial"/>
                          <a:sym typeface="Arial"/>
                        </a:rPr>
                        <a:t>9.7 ± 2.6</a:t>
                      </a:r>
                      <a:endParaRPr/>
                    </a:p>
                  </a:txBody>
                  <a:tcPr marT="45725" marB="45725" marR="9525" marL="9525"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solidFill>
                      <a:schemeClr val="lt1"/>
                    </a:solidFill>
                  </a:tcPr>
                </a:tc>
                <a:tc>
                  <a:txBody>
                    <a:bodyPr/>
                    <a:lstStyle/>
                    <a:p>
                      <a:pPr indent="0" lvl="0" marL="0" marR="0" rtl="0" algn="ctr">
                        <a:spcBef>
                          <a:spcPts val="0"/>
                        </a:spcBef>
                        <a:spcAft>
                          <a:spcPts val="0"/>
                        </a:spcAft>
                        <a:buNone/>
                      </a:pPr>
                      <a:r>
                        <a:rPr b="0" i="0" lang="en-US" sz="1000" u="none" cap="none" strike="noStrike">
                          <a:solidFill>
                            <a:schemeClr val="dk1"/>
                          </a:solidFill>
                          <a:latin typeface="Arial"/>
                          <a:ea typeface="Arial"/>
                          <a:cs typeface="Arial"/>
                          <a:sym typeface="Arial"/>
                        </a:rPr>
                        <a:t>5.5 ± 0.3</a:t>
                      </a:r>
                      <a:endParaRPr/>
                    </a:p>
                  </a:txBody>
                  <a:tcPr marT="45725" marB="45725" marR="9525" marL="9525"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solidFill>
                      <a:schemeClr val="lt1"/>
                    </a:solidFill>
                  </a:tcPr>
                </a:tc>
              </a:tr>
              <a:tr h="224475">
                <a:tc>
                  <a:txBody>
                    <a:bodyPr/>
                    <a:lstStyle/>
                    <a:p>
                      <a:pPr indent="0" lvl="0" marL="0" marR="0" rtl="0" algn="l">
                        <a:spcBef>
                          <a:spcPts val="0"/>
                        </a:spcBef>
                        <a:spcAft>
                          <a:spcPts val="0"/>
                        </a:spcAft>
                        <a:buNone/>
                      </a:pPr>
                      <a:r>
                        <a:rPr lang="en-US" sz="1000" u="none" cap="none" strike="noStrike">
                          <a:solidFill>
                            <a:schemeClr val="dk1"/>
                          </a:solidFill>
                          <a:latin typeface="Arial"/>
                          <a:ea typeface="Arial"/>
                          <a:cs typeface="Arial"/>
                          <a:sym typeface="Arial"/>
                        </a:rPr>
                        <a:t>pgRNA encapsidation paEC</a:t>
                      </a:r>
                      <a:r>
                        <a:rPr baseline="-25000" lang="en-US" sz="1000" u="none" cap="none" strike="noStrike">
                          <a:solidFill>
                            <a:schemeClr val="dk1"/>
                          </a:solidFill>
                          <a:latin typeface="Arial"/>
                          <a:ea typeface="Arial"/>
                          <a:cs typeface="Arial"/>
                          <a:sym typeface="Arial"/>
                        </a:rPr>
                        <a:t>50</a:t>
                      </a:r>
                      <a:r>
                        <a:rPr lang="en-US" sz="1000" u="none" cap="none" strike="noStrike">
                          <a:solidFill>
                            <a:schemeClr val="dk1"/>
                          </a:solidFill>
                          <a:latin typeface="Arial"/>
                          <a:ea typeface="Arial"/>
                          <a:cs typeface="Arial"/>
                          <a:sym typeface="Arial"/>
                        </a:rPr>
                        <a:t> (nM)</a:t>
                      </a:r>
                      <a:endParaRPr baseline="30000" sz="1000" u="none" cap="none" strike="noStrike">
                        <a:solidFill>
                          <a:schemeClr val="dk1"/>
                        </a:solidFill>
                        <a:latin typeface="Arial"/>
                        <a:ea typeface="Arial"/>
                        <a:cs typeface="Arial"/>
                        <a:sym typeface="Arial"/>
                      </a:endParaRPr>
                    </a:p>
                  </a:txBody>
                  <a:tcPr marT="45725" marB="45725" marR="91450" marL="182875"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solidFill>
                      <a:srgbClr val="D1DCF1"/>
                    </a:solidFill>
                  </a:tcPr>
                </a:tc>
                <a:tc>
                  <a:txBody>
                    <a:bodyPr/>
                    <a:lstStyle/>
                    <a:p>
                      <a:pPr indent="0" lvl="0" marL="0" marR="0" rtl="0" algn="ctr">
                        <a:spcBef>
                          <a:spcPts val="0"/>
                        </a:spcBef>
                        <a:spcAft>
                          <a:spcPts val="0"/>
                        </a:spcAft>
                        <a:buNone/>
                      </a:pPr>
                      <a:r>
                        <a:rPr b="0" i="0" lang="en-US" sz="1000" u="none" cap="none" strike="noStrike">
                          <a:solidFill>
                            <a:schemeClr val="dk1"/>
                          </a:solidFill>
                          <a:latin typeface="Arial"/>
                          <a:ea typeface="Arial"/>
                          <a:cs typeface="Arial"/>
                          <a:sym typeface="Arial"/>
                        </a:rPr>
                        <a:t>120.3</a:t>
                      </a:r>
                      <a:endParaRPr/>
                    </a:p>
                  </a:txBody>
                  <a:tcPr marT="45725" marB="45725" marR="9525" marL="9525"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solidFill>
                      <a:srgbClr val="D1DCF1"/>
                    </a:solidFill>
                  </a:tcPr>
                </a:tc>
                <a:tc>
                  <a:txBody>
                    <a:bodyPr/>
                    <a:lstStyle/>
                    <a:p>
                      <a:pPr indent="0" lvl="0" marL="0" marR="0" rtl="0" algn="ctr">
                        <a:spcBef>
                          <a:spcPts val="0"/>
                        </a:spcBef>
                        <a:spcAft>
                          <a:spcPts val="0"/>
                        </a:spcAft>
                        <a:buNone/>
                      </a:pPr>
                      <a:r>
                        <a:rPr b="0" i="0" lang="en-US" sz="1000" u="none" cap="none" strike="noStrike">
                          <a:solidFill>
                            <a:schemeClr val="dk1"/>
                          </a:solidFill>
                          <a:latin typeface="Arial"/>
                          <a:ea typeface="Arial"/>
                          <a:cs typeface="Arial"/>
                          <a:sym typeface="Arial"/>
                        </a:rPr>
                        <a:t>2.8</a:t>
                      </a:r>
                      <a:endParaRPr/>
                    </a:p>
                  </a:txBody>
                  <a:tcPr marT="45725" marB="45725" marR="9525" marL="9525"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solidFill>
                      <a:srgbClr val="D1DCF1"/>
                    </a:solidFill>
                  </a:tcPr>
                </a:tc>
              </a:tr>
              <a:tr h="224475">
                <a:tc>
                  <a:txBody>
                    <a:bodyPr/>
                    <a:lstStyle/>
                    <a:p>
                      <a:pPr indent="0" lvl="0" marL="0" marR="0" rtl="0" algn="l">
                        <a:spcBef>
                          <a:spcPts val="0"/>
                        </a:spcBef>
                        <a:spcAft>
                          <a:spcPts val="0"/>
                        </a:spcAft>
                        <a:buNone/>
                      </a:pPr>
                      <a:r>
                        <a:rPr lang="en-US" sz="1000" u="none" cap="none" strike="noStrike">
                          <a:solidFill>
                            <a:schemeClr val="dk1"/>
                          </a:solidFill>
                          <a:latin typeface="Arial"/>
                          <a:ea typeface="Arial"/>
                          <a:cs typeface="Arial"/>
                          <a:sym typeface="Arial"/>
                        </a:rPr>
                        <a:t>cccDNA formation paEC</a:t>
                      </a:r>
                      <a:r>
                        <a:rPr baseline="-25000" lang="en-US" sz="1000" u="none" cap="none" strike="noStrike">
                          <a:solidFill>
                            <a:schemeClr val="dk1"/>
                          </a:solidFill>
                          <a:latin typeface="Arial"/>
                          <a:ea typeface="Arial"/>
                          <a:cs typeface="Arial"/>
                          <a:sym typeface="Arial"/>
                        </a:rPr>
                        <a:t>50</a:t>
                      </a:r>
                      <a:r>
                        <a:rPr lang="en-US" sz="1000" u="none" cap="none" strike="noStrike">
                          <a:solidFill>
                            <a:schemeClr val="dk1"/>
                          </a:solidFill>
                          <a:latin typeface="Arial"/>
                          <a:ea typeface="Arial"/>
                          <a:cs typeface="Arial"/>
                          <a:sym typeface="Arial"/>
                        </a:rPr>
                        <a:t> (nM)</a:t>
                      </a:r>
                      <a:endParaRPr baseline="30000" sz="1000" u="none" cap="none" strike="noStrike">
                        <a:solidFill>
                          <a:schemeClr val="dk1"/>
                        </a:solidFill>
                        <a:latin typeface="Arial"/>
                        <a:ea typeface="Arial"/>
                        <a:cs typeface="Arial"/>
                        <a:sym typeface="Arial"/>
                      </a:endParaRPr>
                    </a:p>
                  </a:txBody>
                  <a:tcPr marT="45725" marB="45725" marR="91450" marL="182875"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c>
                  <a:txBody>
                    <a:bodyPr/>
                    <a:lstStyle/>
                    <a:p>
                      <a:pPr indent="0" lvl="0" marL="0" marR="0" rtl="0" algn="ctr">
                        <a:spcBef>
                          <a:spcPts val="0"/>
                        </a:spcBef>
                        <a:spcAft>
                          <a:spcPts val="0"/>
                        </a:spcAft>
                        <a:buNone/>
                      </a:pPr>
                      <a:r>
                        <a:rPr b="0" i="0" lang="en-US" sz="1000" u="none" cap="none" strike="noStrike">
                          <a:solidFill>
                            <a:schemeClr val="dk1"/>
                          </a:solidFill>
                          <a:latin typeface="Arial"/>
                          <a:ea typeface="Arial"/>
                          <a:cs typeface="Arial"/>
                          <a:sym typeface="Arial"/>
                        </a:rPr>
                        <a:t>598.5</a:t>
                      </a:r>
                      <a:endParaRPr/>
                    </a:p>
                  </a:txBody>
                  <a:tcPr marT="45725" marB="45725" marR="9525" marL="9525"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c>
                  <a:txBody>
                    <a:bodyPr/>
                    <a:lstStyle/>
                    <a:p>
                      <a:pPr indent="0" lvl="0" marL="0" marR="0" rtl="0" algn="ctr">
                        <a:spcBef>
                          <a:spcPts val="0"/>
                        </a:spcBef>
                        <a:spcAft>
                          <a:spcPts val="0"/>
                        </a:spcAft>
                        <a:buNone/>
                      </a:pPr>
                      <a:r>
                        <a:rPr b="0" i="0" lang="en-US" sz="1000" u="none" cap="none" strike="noStrike">
                          <a:solidFill>
                            <a:schemeClr val="dk1"/>
                          </a:solidFill>
                          <a:latin typeface="Arial"/>
                          <a:ea typeface="Arial"/>
                          <a:cs typeface="Arial"/>
                          <a:sym typeface="Arial"/>
                        </a:rPr>
                        <a:t>13.2</a:t>
                      </a:r>
                      <a:endParaRPr/>
                    </a:p>
                  </a:txBody>
                  <a:tcPr marT="45725" marB="45725" marR="9525" marL="9525"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r>
            </a:tbl>
          </a:graphicData>
        </a:graphic>
      </p:graphicFrame>
      <p:graphicFrame>
        <p:nvGraphicFramePr>
          <p:cNvPr id="727" name="Google Shape;727;p11"/>
          <p:cNvGraphicFramePr/>
          <p:nvPr/>
        </p:nvGraphicFramePr>
        <p:xfrm>
          <a:off x="757238" y="788988"/>
          <a:ext cx="3251200" cy="2374900"/>
        </p:xfrm>
        <a:graphic>
          <a:graphicData uri="http://schemas.openxmlformats.org/presentationml/2006/ole">
            <mc:AlternateContent>
              <mc:Choice Requires="v">
                <p:oleObj r:id="rId5" imgH="2374900" imgW="3251200" progId="Prism9.Document" spid="_x0000_s1">
                  <p:embed/>
                </p:oleObj>
              </mc:Choice>
              <mc:Fallback>
                <p:oleObj r:id="rId6" imgH="2374900" imgW="3251200" progId="Prism9.Document">
                  <p:embed/>
                  <p:pic>
                    <p:nvPicPr>
                      <p:cNvPr id="727" name="Google Shape;727;p11"/>
                      <p:cNvPicPr preferRelativeResize="0"/>
                      <p:nvPr/>
                    </p:nvPicPr>
                    <p:blipFill rotWithShape="1">
                      <a:blip r:embed="rId7">
                        <a:alphaModFix/>
                      </a:blip>
                      <a:srcRect b="0" l="0" r="0" t="0"/>
                      <a:stretch/>
                    </p:blipFill>
                    <p:spPr>
                      <a:xfrm>
                        <a:off x="757238" y="788988"/>
                        <a:ext cx="3251200" cy="2374900"/>
                      </a:xfrm>
                      <a:prstGeom prst="rect">
                        <a:avLst/>
                      </a:prstGeom>
                      <a:noFill/>
                      <a:ln>
                        <a:noFill/>
                      </a:ln>
                    </p:spPr>
                  </p:pic>
                </p:oleObj>
              </mc:Fallback>
            </mc:AlternateContent>
          </a:graphicData>
        </a:graphic>
      </p:graphicFrame>
      <p:sp>
        <p:nvSpPr>
          <p:cNvPr id="728" name="Google Shape;728;p11"/>
          <p:cNvSpPr txBox="1"/>
          <p:nvPr>
            <p:ph idx="12" type="sldNum"/>
          </p:nvPr>
        </p:nvSpPr>
        <p:spPr>
          <a:xfrm>
            <a:off x="8797423" y="4913066"/>
            <a:ext cx="367464" cy="273844"/>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700"/>
              <a:buFont typeface="Arial"/>
              <a:buNone/>
            </a:pPr>
            <a:fld id="{00000000-1234-1234-1234-123412341234}" type="slidenum">
              <a:rPr b="0" i="0" lang="en-US" sz="700" u="none" cap="none" strike="noStrike">
                <a:solidFill>
                  <a:srgbClr val="FFFFFF"/>
                </a:solidFill>
                <a:latin typeface="Arial"/>
                <a:ea typeface="Arial"/>
                <a:cs typeface="Arial"/>
                <a:sym typeface="Arial"/>
              </a:rPr>
              <a:t>‹#›</a:t>
            </a:fld>
            <a:endParaRPr b="0" i="0" sz="700" u="none" cap="none" strike="noStrike">
              <a:solidFill>
                <a:srgbClr val="FFFFFF"/>
              </a:solidFill>
              <a:latin typeface="Arial"/>
              <a:ea typeface="Arial"/>
              <a:cs typeface="Arial"/>
              <a:sym typeface="Arial"/>
            </a:endParaRPr>
          </a:p>
        </p:txBody>
      </p:sp>
      <p:sp>
        <p:nvSpPr>
          <p:cNvPr id="729" name="Google Shape;729;p11"/>
          <p:cNvSpPr txBox="1"/>
          <p:nvPr/>
        </p:nvSpPr>
        <p:spPr>
          <a:xfrm>
            <a:off x="725828" y="4935163"/>
            <a:ext cx="7539747" cy="215444"/>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800">
                <a:solidFill>
                  <a:srgbClr val="FFFFFF"/>
                </a:solidFill>
                <a:latin typeface="Arial"/>
                <a:ea typeface="Arial"/>
                <a:cs typeface="Arial"/>
                <a:sym typeface="Arial"/>
              </a:rPr>
              <a:t>Xu </a:t>
            </a:r>
            <a:r>
              <a:rPr b="0" i="0" lang="en-US" sz="800" u="none" cap="none" strike="noStrike">
                <a:solidFill>
                  <a:srgbClr val="FFFFFF"/>
                </a:solidFill>
                <a:latin typeface="Arial"/>
                <a:ea typeface="Arial"/>
                <a:cs typeface="Arial"/>
                <a:sym typeface="Arial"/>
              </a:rPr>
              <a:t>et al. AASLD 2021.</a:t>
            </a:r>
            <a:endParaRPr b="0" i="0" sz="800" u="none" cap="none" strike="noStrike">
              <a:solidFill>
                <a:srgbClr val="FFFFFF"/>
              </a:solidFill>
              <a:latin typeface="Arial"/>
              <a:ea typeface="Arial"/>
              <a:cs typeface="Arial"/>
              <a:sym typeface="Arial"/>
            </a:endParaRPr>
          </a:p>
        </p:txBody>
      </p:sp>
    </p:spTree>
  </p:cSld>
  <p:clrMapOvr>
    <a:masterClrMapping/>
  </p:clrMapOvr>
  <mc:AlternateContent>
    <mc:Choice Requires="p14">
      <p:transition spd="slow" p14:dur="700">
        <p:fade/>
      </p:transition>
    </mc:Choice>
    <mc:Fallback>
      <p:transition spd="slow">
        <p:fade/>
      </p:transition>
    </mc:Fallback>
  </mc:AlternateContent>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34" name="Shape 734"/>
        <p:cNvGrpSpPr/>
        <p:nvPr/>
      </p:nvGrpSpPr>
      <p:grpSpPr>
        <a:xfrm>
          <a:off x="0" y="0"/>
          <a:ext cx="0" cy="0"/>
          <a:chOff x="0" y="0"/>
          <a:chExt cx="0" cy="0"/>
        </a:xfrm>
      </p:grpSpPr>
      <p:graphicFrame>
        <p:nvGraphicFramePr>
          <p:cNvPr id="735" name="Google Shape;735;p12"/>
          <p:cNvGraphicFramePr/>
          <p:nvPr/>
        </p:nvGraphicFramePr>
        <p:xfrm>
          <a:off x="507140" y="1360402"/>
          <a:ext cx="3000000" cy="3000000"/>
        </p:xfrm>
        <a:graphic>
          <a:graphicData uri="http://schemas.openxmlformats.org/drawingml/2006/table">
            <a:tbl>
              <a:tblPr>
                <a:noFill/>
                <a:tableStyleId>{0D41761A-2C1E-4C38-B611-562597683737}</a:tableStyleId>
              </a:tblPr>
              <a:tblGrid>
                <a:gridCol w="2138300"/>
                <a:gridCol w="1408100"/>
                <a:gridCol w="1702850"/>
                <a:gridCol w="1263575"/>
                <a:gridCol w="1520050"/>
              </a:tblGrid>
              <a:tr h="346375">
                <a:tc gridSpan="5">
                  <a:txBody>
                    <a:bodyPr/>
                    <a:lstStyle/>
                    <a:p>
                      <a:pPr indent="0" lvl="0" marL="0" marR="0" rtl="0" algn="ctr">
                        <a:spcBef>
                          <a:spcPts val="0"/>
                        </a:spcBef>
                        <a:spcAft>
                          <a:spcPts val="0"/>
                        </a:spcAft>
                        <a:buNone/>
                      </a:pPr>
                      <a:r>
                        <a:rPr b="1" lang="en-US" sz="1600" u="none" cap="none" strike="noStrike">
                          <a:solidFill>
                            <a:schemeClr val="lt1"/>
                          </a:solidFill>
                          <a:latin typeface="Arial"/>
                          <a:ea typeface="Arial"/>
                          <a:cs typeface="Arial"/>
                          <a:sym typeface="Arial"/>
                        </a:rPr>
                        <a:t>Assembly Bio Portfolio of Core Inhibitors</a:t>
                      </a:r>
                      <a:endParaRPr b="1" i="0" sz="1400" u="none" cap="none" strike="noStrike">
                        <a:solidFill>
                          <a:schemeClr val="lt1"/>
                        </a:solidFill>
                        <a:latin typeface="Arial"/>
                        <a:ea typeface="Arial"/>
                        <a:cs typeface="Arial"/>
                        <a:sym typeface="Arial"/>
                      </a:endParaRPr>
                    </a:p>
                  </a:txBody>
                  <a:tcPr marT="6000" marB="0" marR="6000" marL="6000"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BAC1C7"/>
                      </a:solidFill>
                      <a:prstDash val="solid"/>
                      <a:round/>
                      <a:headEnd len="sm" w="sm" type="none"/>
                      <a:tailEnd len="sm" w="sm" type="none"/>
                    </a:lnT>
                    <a:lnB cap="flat" cmpd="sng" w="9525">
                      <a:solidFill>
                        <a:srgbClr val="BAC1C7"/>
                      </a:solidFill>
                      <a:prstDash val="solid"/>
                      <a:round/>
                      <a:headEnd len="sm" w="sm" type="none"/>
                      <a:tailEnd len="sm" w="sm" type="none"/>
                    </a:lnB>
                    <a:solidFill>
                      <a:schemeClr val="lt2"/>
                    </a:solidFill>
                  </a:tcPr>
                </a:tc>
                <a:tc hMerge="1"/>
                <a:tc hMerge="1"/>
                <a:tc hMerge="1"/>
                <a:tc hMerge="1"/>
              </a:tr>
              <a:tr h="825600">
                <a:tc>
                  <a:txBody>
                    <a:bodyPr/>
                    <a:lstStyle/>
                    <a:p>
                      <a:pPr indent="0" lvl="0" marL="0" marR="0" rtl="0" algn="ctr">
                        <a:spcBef>
                          <a:spcPts val="0"/>
                        </a:spcBef>
                        <a:spcAft>
                          <a:spcPts val="0"/>
                        </a:spcAft>
                        <a:buNone/>
                      </a:pPr>
                      <a:r>
                        <a:rPr b="1" i="0" lang="en-US" sz="1050" u="none" cap="none" strike="noStrike">
                          <a:solidFill>
                            <a:srgbClr val="2D3338"/>
                          </a:solidFill>
                          <a:latin typeface="Arial"/>
                          <a:ea typeface="Arial"/>
                          <a:cs typeface="Arial"/>
                          <a:sym typeface="Arial"/>
                        </a:rPr>
                        <a:t> </a:t>
                      </a:r>
                      <a:endParaRPr b="0" i="0" sz="1050" u="none" cap="none" strike="noStrike">
                        <a:solidFill>
                          <a:srgbClr val="2D3338"/>
                        </a:solidFill>
                        <a:latin typeface="Arial"/>
                        <a:ea typeface="Arial"/>
                        <a:cs typeface="Arial"/>
                        <a:sym typeface="Arial"/>
                      </a:endParaRPr>
                    </a:p>
                  </a:txBody>
                  <a:tcPr marT="6000" marB="0" marR="6000" marL="6000" anchor="b">
                    <a:lnL cap="flat" cmpd="sng" w="9525">
                      <a:solidFill>
                        <a:srgbClr val="000000">
                          <a:alpha val="0"/>
                        </a:srgbClr>
                      </a:solidFill>
                      <a:prstDash val="solid"/>
                      <a:round/>
                      <a:headEnd len="sm" w="sm" type="none"/>
                      <a:tailEnd len="sm" w="sm" type="none"/>
                    </a:lnL>
                    <a:lnR cap="flat" cmpd="sng" w="9525">
                      <a:solidFill>
                        <a:srgbClr val="BAC1C7"/>
                      </a:solidFill>
                      <a:prstDash val="solid"/>
                      <a:round/>
                      <a:headEnd len="sm" w="sm" type="none"/>
                      <a:tailEnd len="sm" w="sm" type="none"/>
                    </a:lnR>
                    <a:lnT cap="flat" cmpd="sng" w="9525">
                      <a:solidFill>
                        <a:srgbClr val="BAC1C7"/>
                      </a:solidFill>
                      <a:prstDash val="solid"/>
                      <a:round/>
                      <a:headEnd len="sm" w="sm" type="none"/>
                      <a:tailEnd len="sm" w="sm" type="none"/>
                    </a:lnT>
                    <a:lnB cap="flat" cmpd="sng" w="9525">
                      <a:solidFill>
                        <a:srgbClr val="BAC1C7"/>
                      </a:solidFill>
                      <a:prstDash val="solid"/>
                      <a:round/>
                      <a:headEnd len="sm" w="sm" type="none"/>
                      <a:tailEnd len="sm" w="sm" type="none"/>
                    </a:lnB>
                  </a:tcPr>
                </a:tc>
                <a:tc>
                  <a:txBody>
                    <a:bodyPr/>
                    <a:lstStyle/>
                    <a:p>
                      <a:pPr indent="0" lvl="0" marL="0" marR="0" rtl="0" algn="ctr">
                        <a:spcBef>
                          <a:spcPts val="0"/>
                        </a:spcBef>
                        <a:spcAft>
                          <a:spcPts val="0"/>
                        </a:spcAft>
                        <a:buNone/>
                      </a:pPr>
                      <a:r>
                        <a:rPr b="1" i="0" lang="en-US" sz="1050" u="none" cap="none" strike="noStrike">
                          <a:solidFill>
                            <a:srgbClr val="2D3338"/>
                          </a:solidFill>
                          <a:latin typeface="Arial"/>
                          <a:ea typeface="Arial"/>
                          <a:cs typeface="Arial"/>
                          <a:sym typeface="Arial"/>
                        </a:rPr>
                        <a:t>HBV DNA </a:t>
                      </a:r>
                      <a:endParaRPr/>
                    </a:p>
                    <a:p>
                      <a:pPr indent="0" lvl="0" marL="0" marR="0" rtl="0" algn="ctr">
                        <a:spcBef>
                          <a:spcPts val="0"/>
                        </a:spcBef>
                        <a:spcAft>
                          <a:spcPts val="0"/>
                        </a:spcAft>
                        <a:buNone/>
                      </a:pPr>
                      <a:r>
                        <a:rPr b="1" i="0" lang="en-US" sz="1050" u="none" cap="none" strike="noStrike">
                          <a:solidFill>
                            <a:srgbClr val="2D3338"/>
                          </a:solidFill>
                          <a:latin typeface="Arial"/>
                          <a:ea typeface="Arial"/>
                          <a:cs typeface="Arial"/>
                          <a:sym typeface="Arial"/>
                        </a:rPr>
                        <a:t>EC</a:t>
                      </a:r>
                      <a:r>
                        <a:rPr b="1" baseline="-25000" i="0" lang="en-US" sz="1050" u="none" cap="none" strike="noStrike">
                          <a:solidFill>
                            <a:srgbClr val="2D3338"/>
                          </a:solidFill>
                          <a:latin typeface="Arial"/>
                          <a:ea typeface="Arial"/>
                          <a:cs typeface="Arial"/>
                          <a:sym typeface="Arial"/>
                        </a:rPr>
                        <a:t>50</a:t>
                      </a:r>
                      <a:r>
                        <a:rPr b="1" i="0" lang="en-US" sz="1050" u="none" cap="none" strike="noStrike">
                          <a:solidFill>
                            <a:srgbClr val="2D3338"/>
                          </a:solidFill>
                          <a:latin typeface="Arial"/>
                          <a:ea typeface="Arial"/>
                          <a:cs typeface="Arial"/>
                          <a:sym typeface="Arial"/>
                        </a:rPr>
                        <a:t> (nM)</a:t>
                      </a:r>
                      <a:endParaRPr b="1" baseline="-25000" i="0" sz="1050" u="none" cap="none" strike="noStrike">
                        <a:solidFill>
                          <a:srgbClr val="2D3338"/>
                        </a:solidFill>
                        <a:latin typeface="Arial"/>
                        <a:ea typeface="Arial"/>
                        <a:cs typeface="Arial"/>
                        <a:sym typeface="Arial"/>
                      </a:endParaRPr>
                    </a:p>
                  </a:txBody>
                  <a:tcPr marT="6000" marB="91450" marR="6000" marL="6000" anchor="b">
                    <a:lnL cap="flat" cmpd="sng" w="9525">
                      <a:solidFill>
                        <a:srgbClr val="BAC1C7"/>
                      </a:solidFill>
                      <a:prstDash val="solid"/>
                      <a:round/>
                      <a:headEnd len="sm" w="sm" type="none"/>
                      <a:tailEnd len="sm" w="sm" type="none"/>
                    </a:lnL>
                    <a:lnR cap="flat" cmpd="sng" w="9525">
                      <a:solidFill>
                        <a:srgbClr val="BAC1C7"/>
                      </a:solidFill>
                      <a:prstDash val="solid"/>
                      <a:round/>
                      <a:headEnd len="sm" w="sm" type="none"/>
                      <a:tailEnd len="sm" w="sm" type="none"/>
                    </a:lnR>
                    <a:lnT cap="flat" cmpd="sng" w="9525">
                      <a:solidFill>
                        <a:srgbClr val="BAC1C7"/>
                      </a:solidFill>
                      <a:prstDash val="solid"/>
                      <a:round/>
                      <a:headEnd len="sm" w="sm" type="none"/>
                      <a:tailEnd len="sm" w="sm" type="none"/>
                    </a:lnT>
                    <a:lnB cap="flat" cmpd="sng" w="9525">
                      <a:solidFill>
                        <a:srgbClr val="BAC1C7"/>
                      </a:solidFill>
                      <a:prstDash val="solid"/>
                      <a:round/>
                      <a:headEnd len="sm" w="sm" type="none"/>
                      <a:tailEnd len="sm" w="sm" type="none"/>
                    </a:lnB>
                    <a:solidFill>
                      <a:srgbClr val="DCE0E3">
                        <a:alpha val="69803"/>
                      </a:srgbClr>
                    </a:solidFill>
                  </a:tcPr>
                </a:tc>
                <a:tc>
                  <a:txBody>
                    <a:bodyPr/>
                    <a:lstStyle/>
                    <a:p>
                      <a:pPr indent="0" lvl="0" marL="0" marR="0" rtl="0" algn="ctr">
                        <a:spcBef>
                          <a:spcPts val="0"/>
                        </a:spcBef>
                        <a:spcAft>
                          <a:spcPts val="0"/>
                        </a:spcAft>
                        <a:buNone/>
                      </a:pPr>
                      <a:r>
                        <a:rPr b="1" i="0" lang="en-US" sz="1050" u="none" cap="none" strike="noStrike">
                          <a:solidFill>
                            <a:srgbClr val="2D3338"/>
                          </a:solidFill>
                          <a:latin typeface="Arial"/>
                          <a:ea typeface="Arial"/>
                          <a:cs typeface="Arial"/>
                          <a:sym typeface="Arial"/>
                        </a:rPr>
                        <a:t>C</a:t>
                      </a:r>
                      <a:r>
                        <a:rPr b="1" baseline="-25000" i="0" lang="en-US" sz="1050" u="none" cap="none" strike="noStrike">
                          <a:solidFill>
                            <a:srgbClr val="2D3338"/>
                          </a:solidFill>
                          <a:latin typeface="Arial"/>
                          <a:ea typeface="Arial"/>
                          <a:cs typeface="Arial"/>
                          <a:sym typeface="Arial"/>
                        </a:rPr>
                        <a:t>min</a:t>
                      </a:r>
                      <a:r>
                        <a:rPr b="1" i="0" lang="en-US" sz="1050" u="none" cap="none" strike="noStrike">
                          <a:solidFill>
                            <a:srgbClr val="2D3338"/>
                          </a:solidFill>
                          <a:latin typeface="Arial"/>
                          <a:ea typeface="Arial"/>
                          <a:cs typeface="Arial"/>
                          <a:sym typeface="Arial"/>
                        </a:rPr>
                        <a:t> Total/</a:t>
                      </a:r>
                      <a:endParaRPr/>
                    </a:p>
                    <a:p>
                      <a:pPr indent="0" lvl="0" marL="0" marR="0" rtl="0" algn="ctr">
                        <a:spcBef>
                          <a:spcPts val="0"/>
                        </a:spcBef>
                        <a:spcAft>
                          <a:spcPts val="0"/>
                        </a:spcAft>
                        <a:buNone/>
                      </a:pPr>
                      <a:r>
                        <a:rPr b="1" i="0" lang="en-US" sz="1050" u="none" cap="none" strike="noStrike">
                          <a:solidFill>
                            <a:srgbClr val="2D3338"/>
                          </a:solidFill>
                          <a:latin typeface="Arial"/>
                          <a:ea typeface="Arial"/>
                          <a:cs typeface="Arial"/>
                          <a:sym typeface="Arial"/>
                        </a:rPr>
                        <a:t>Protein adjusted </a:t>
                      </a:r>
                      <a:endParaRPr/>
                    </a:p>
                    <a:p>
                      <a:pPr indent="0" lvl="0" marL="0" marR="0" rtl="0" algn="ctr">
                        <a:spcBef>
                          <a:spcPts val="0"/>
                        </a:spcBef>
                        <a:spcAft>
                          <a:spcPts val="0"/>
                        </a:spcAft>
                        <a:buNone/>
                      </a:pPr>
                      <a:r>
                        <a:rPr b="1" i="0" lang="en-US" sz="1050" u="none" cap="none" strike="noStrike">
                          <a:solidFill>
                            <a:srgbClr val="2D3338"/>
                          </a:solidFill>
                          <a:latin typeface="Arial"/>
                          <a:ea typeface="Arial"/>
                          <a:cs typeface="Arial"/>
                          <a:sym typeface="Arial"/>
                        </a:rPr>
                        <a:t>HBV DNA EC</a:t>
                      </a:r>
                      <a:r>
                        <a:rPr b="1" baseline="-25000" i="0" lang="en-US" sz="1050" u="none" cap="none" strike="noStrike">
                          <a:solidFill>
                            <a:srgbClr val="2D3338"/>
                          </a:solidFill>
                          <a:latin typeface="Arial"/>
                          <a:ea typeface="Arial"/>
                          <a:cs typeface="Arial"/>
                          <a:sym typeface="Arial"/>
                        </a:rPr>
                        <a:t>50</a:t>
                      </a:r>
                      <a:endParaRPr b="0" baseline="-25000" i="0" sz="1050" u="none" cap="none" strike="noStrike">
                        <a:solidFill>
                          <a:srgbClr val="2D3338"/>
                        </a:solidFill>
                        <a:latin typeface="Arial"/>
                        <a:ea typeface="Arial"/>
                        <a:cs typeface="Arial"/>
                        <a:sym typeface="Arial"/>
                      </a:endParaRPr>
                    </a:p>
                  </a:txBody>
                  <a:tcPr marT="6000" marB="91450" marR="6000" marL="6000" anchor="b">
                    <a:lnL cap="flat" cmpd="sng" w="9525">
                      <a:solidFill>
                        <a:srgbClr val="BAC1C7"/>
                      </a:solidFill>
                      <a:prstDash val="solid"/>
                      <a:round/>
                      <a:headEnd len="sm" w="sm" type="none"/>
                      <a:tailEnd len="sm" w="sm" type="none"/>
                    </a:lnL>
                    <a:lnR cap="flat" cmpd="sng" w="9525">
                      <a:solidFill>
                        <a:srgbClr val="BAC1C7"/>
                      </a:solidFill>
                      <a:prstDash val="solid"/>
                      <a:round/>
                      <a:headEnd len="sm" w="sm" type="none"/>
                      <a:tailEnd len="sm" w="sm" type="none"/>
                    </a:lnR>
                    <a:lnT cap="flat" cmpd="sng" w="9525">
                      <a:solidFill>
                        <a:srgbClr val="BAC1C7"/>
                      </a:solidFill>
                      <a:prstDash val="solid"/>
                      <a:round/>
                      <a:headEnd len="sm" w="sm" type="none"/>
                      <a:tailEnd len="sm" w="sm" type="none"/>
                    </a:lnT>
                    <a:lnB cap="flat" cmpd="sng" w="9525">
                      <a:solidFill>
                        <a:srgbClr val="BAC1C7"/>
                      </a:solidFill>
                      <a:prstDash val="solid"/>
                      <a:round/>
                      <a:headEnd len="sm" w="sm" type="none"/>
                      <a:tailEnd len="sm" w="sm" type="none"/>
                    </a:lnB>
                    <a:solidFill>
                      <a:srgbClr val="DCE0E3">
                        <a:alpha val="69803"/>
                      </a:srgbClr>
                    </a:solidFill>
                  </a:tcPr>
                </a:tc>
                <a:tc>
                  <a:txBody>
                    <a:bodyPr/>
                    <a:lstStyle/>
                    <a:p>
                      <a:pPr indent="0" lvl="0" marL="0" marR="0" rtl="0" algn="ctr">
                        <a:spcBef>
                          <a:spcPts val="0"/>
                        </a:spcBef>
                        <a:spcAft>
                          <a:spcPts val="0"/>
                        </a:spcAft>
                        <a:buNone/>
                      </a:pPr>
                      <a:r>
                        <a:rPr b="1" lang="en-US" sz="1050" u="none" cap="none" strike="noStrike">
                          <a:solidFill>
                            <a:srgbClr val="2D3338"/>
                          </a:solidFill>
                          <a:latin typeface="Arial"/>
                          <a:ea typeface="Arial"/>
                          <a:cs typeface="Arial"/>
                          <a:sym typeface="Arial"/>
                        </a:rPr>
                        <a:t>cccDNA</a:t>
                      </a:r>
                      <a:endParaRPr/>
                    </a:p>
                    <a:p>
                      <a:pPr indent="0" lvl="0" marL="0" marR="0" rtl="0" algn="ctr">
                        <a:spcBef>
                          <a:spcPts val="0"/>
                        </a:spcBef>
                        <a:spcAft>
                          <a:spcPts val="0"/>
                        </a:spcAft>
                        <a:buNone/>
                      </a:pPr>
                      <a:r>
                        <a:rPr b="1" lang="en-US" sz="1050" u="none" cap="none" strike="noStrike">
                          <a:solidFill>
                            <a:srgbClr val="2D3338"/>
                          </a:solidFill>
                          <a:latin typeface="Arial"/>
                          <a:ea typeface="Arial"/>
                          <a:cs typeface="Arial"/>
                          <a:sym typeface="Arial"/>
                        </a:rPr>
                        <a:t> EC </a:t>
                      </a:r>
                      <a:r>
                        <a:rPr b="1" baseline="-25000" lang="en-US" sz="1050" u="none" cap="none" strike="noStrike">
                          <a:solidFill>
                            <a:srgbClr val="2D3338"/>
                          </a:solidFill>
                          <a:latin typeface="Arial"/>
                          <a:ea typeface="Arial"/>
                          <a:cs typeface="Arial"/>
                          <a:sym typeface="Arial"/>
                        </a:rPr>
                        <a:t>50 </a:t>
                      </a:r>
                      <a:r>
                        <a:rPr b="1" i="0" lang="en-US" sz="1050" u="none" cap="none" strike="noStrike">
                          <a:solidFill>
                            <a:srgbClr val="2D3338"/>
                          </a:solidFill>
                          <a:latin typeface="Arial"/>
                          <a:ea typeface="Arial"/>
                          <a:cs typeface="Arial"/>
                          <a:sym typeface="Arial"/>
                        </a:rPr>
                        <a:t>(nM)</a:t>
                      </a:r>
                      <a:endParaRPr b="1" baseline="-25000" sz="1050" u="none" cap="none" strike="noStrike">
                        <a:solidFill>
                          <a:srgbClr val="2D3338"/>
                        </a:solidFill>
                        <a:latin typeface="Arial"/>
                        <a:ea typeface="Arial"/>
                        <a:cs typeface="Arial"/>
                        <a:sym typeface="Arial"/>
                      </a:endParaRPr>
                    </a:p>
                  </a:txBody>
                  <a:tcPr marT="6000" marB="91450" marR="6000" marL="6000" anchor="b">
                    <a:lnL cap="flat" cmpd="sng" w="9525">
                      <a:solidFill>
                        <a:srgbClr val="BAC1C7"/>
                      </a:solidFill>
                      <a:prstDash val="solid"/>
                      <a:round/>
                      <a:headEnd len="sm" w="sm" type="none"/>
                      <a:tailEnd len="sm" w="sm" type="none"/>
                    </a:lnL>
                    <a:lnR cap="flat" cmpd="sng" w="9525">
                      <a:solidFill>
                        <a:srgbClr val="BAC1C7"/>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BAC1C7"/>
                      </a:solidFill>
                      <a:prstDash val="solid"/>
                      <a:round/>
                      <a:headEnd len="sm" w="sm" type="none"/>
                      <a:tailEnd len="sm" w="sm" type="none"/>
                    </a:lnB>
                    <a:solidFill>
                      <a:srgbClr val="E7EDF8"/>
                    </a:solidFill>
                  </a:tcPr>
                </a:tc>
                <a:tc>
                  <a:txBody>
                    <a:bodyPr/>
                    <a:lstStyle/>
                    <a:p>
                      <a:pPr indent="0" lvl="0" marL="0" marR="0" rtl="0" algn="ctr">
                        <a:spcBef>
                          <a:spcPts val="0"/>
                        </a:spcBef>
                        <a:spcAft>
                          <a:spcPts val="0"/>
                        </a:spcAft>
                        <a:buNone/>
                      </a:pPr>
                      <a:r>
                        <a:rPr b="1" i="0" lang="en-US" sz="1050" u="none" cap="none" strike="noStrike">
                          <a:solidFill>
                            <a:srgbClr val="2D3338"/>
                          </a:solidFill>
                          <a:latin typeface="Arial"/>
                          <a:ea typeface="Arial"/>
                          <a:cs typeface="Arial"/>
                          <a:sym typeface="Arial"/>
                        </a:rPr>
                        <a:t>C</a:t>
                      </a:r>
                      <a:r>
                        <a:rPr b="1" baseline="-25000" i="0" lang="en-US" sz="1050" u="none" cap="none" strike="noStrike">
                          <a:solidFill>
                            <a:srgbClr val="2D3338"/>
                          </a:solidFill>
                          <a:latin typeface="Arial"/>
                          <a:ea typeface="Arial"/>
                          <a:cs typeface="Arial"/>
                          <a:sym typeface="Arial"/>
                        </a:rPr>
                        <a:t>min</a:t>
                      </a:r>
                      <a:r>
                        <a:rPr b="1" i="0" lang="en-US" sz="1050" u="none" cap="none" strike="noStrike">
                          <a:solidFill>
                            <a:srgbClr val="2D3338"/>
                          </a:solidFill>
                          <a:latin typeface="Arial"/>
                          <a:ea typeface="Arial"/>
                          <a:cs typeface="Arial"/>
                          <a:sym typeface="Arial"/>
                        </a:rPr>
                        <a:t> Total/</a:t>
                      </a:r>
                      <a:endParaRPr/>
                    </a:p>
                    <a:p>
                      <a:pPr indent="0" lvl="0" marL="0" marR="0" rtl="0" algn="ctr">
                        <a:spcBef>
                          <a:spcPts val="0"/>
                        </a:spcBef>
                        <a:spcAft>
                          <a:spcPts val="0"/>
                        </a:spcAft>
                        <a:buNone/>
                      </a:pPr>
                      <a:r>
                        <a:rPr b="1" i="0" lang="en-US" sz="1050" u="none" cap="none" strike="noStrike">
                          <a:solidFill>
                            <a:srgbClr val="2D3338"/>
                          </a:solidFill>
                          <a:latin typeface="Arial"/>
                          <a:ea typeface="Arial"/>
                          <a:cs typeface="Arial"/>
                          <a:sym typeface="Arial"/>
                        </a:rPr>
                        <a:t>Protein adjusted </a:t>
                      </a:r>
                      <a:endParaRPr/>
                    </a:p>
                    <a:p>
                      <a:pPr indent="0" lvl="0" marL="0" marR="0" rtl="0" algn="ctr">
                        <a:spcBef>
                          <a:spcPts val="0"/>
                        </a:spcBef>
                        <a:spcAft>
                          <a:spcPts val="0"/>
                        </a:spcAft>
                        <a:buNone/>
                      </a:pPr>
                      <a:r>
                        <a:rPr b="1" i="0" lang="en-US" sz="1050" u="none" cap="none" strike="noStrike">
                          <a:solidFill>
                            <a:srgbClr val="2D3338"/>
                          </a:solidFill>
                          <a:latin typeface="Arial"/>
                          <a:ea typeface="Arial"/>
                          <a:cs typeface="Arial"/>
                          <a:sym typeface="Arial"/>
                        </a:rPr>
                        <a:t>cccDNA EC</a:t>
                      </a:r>
                      <a:r>
                        <a:rPr b="1" baseline="-25000" i="0" lang="en-US" sz="1050" u="none" cap="none" strike="noStrike">
                          <a:solidFill>
                            <a:srgbClr val="2D3338"/>
                          </a:solidFill>
                          <a:latin typeface="Arial"/>
                          <a:ea typeface="Arial"/>
                          <a:cs typeface="Arial"/>
                          <a:sym typeface="Arial"/>
                        </a:rPr>
                        <a:t>50</a:t>
                      </a:r>
                      <a:endParaRPr b="0" baseline="-25000" i="0" sz="1050" u="none" cap="none" strike="noStrike">
                        <a:solidFill>
                          <a:srgbClr val="2D3338"/>
                        </a:solidFill>
                        <a:latin typeface="Arial"/>
                        <a:ea typeface="Arial"/>
                        <a:cs typeface="Arial"/>
                        <a:sym typeface="Arial"/>
                      </a:endParaRPr>
                    </a:p>
                  </a:txBody>
                  <a:tcPr marT="6000" marB="91450" marR="6000" marL="6000" anchor="b">
                    <a:lnL cap="flat" cmpd="sng" w="9525">
                      <a:solidFill>
                        <a:srgbClr val="BAC1C7"/>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BAC1C7"/>
                      </a:solidFill>
                      <a:prstDash val="solid"/>
                      <a:round/>
                      <a:headEnd len="sm" w="sm" type="none"/>
                      <a:tailEnd len="sm" w="sm" type="none"/>
                    </a:lnB>
                    <a:solidFill>
                      <a:srgbClr val="E7EDF8"/>
                    </a:solidFill>
                  </a:tcPr>
                </a:tc>
              </a:tr>
              <a:tr h="328675">
                <a:tc>
                  <a:txBody>
                    <a:bodyPr/>
                    <a:lstStyle/>
                    <a:p>
                      <a:pPr indent="0" lvl="0" marL="0" marR="0" rtl="0" algn="ctr">
                        <a:spcBef>
                          <a:spcPts val="0"/>
                        </a:spcBef>
                        <a:spcAft>
                          <a:spcPts val="0"/>
                        </a:spcAft>
                        <a:buNone/>
                      </a:pPr>
                      <a:r>
                        <a:rPr b="0" i="0" lang="en-US" sz="1050" u="none" cap="none" strike="noStrike">
                          <a:solidFill>
                            <a:srgbClr val="2D3338"/>
                          </a:solidFill>
                          <a:latin typeface="Arial"/>
                          <a:ea typeface="Arial"/>
                          <a:cs typeface="Arial"/>
                          <a:sym typeface="Arial"/>
                        </a:rPr>
                        <a:t>Vebicorvir 300 mg</a:t>
                      </a:r>
                      <a:endParaRPr/>
                    </a:p>
                  </a:txBody>
                  <a:tcPr marT="6000" marB="0" marR="6000" marL="6000" anchor="ctr">
                    <a:lnL cap="flat" cmpd="sng" w="9525">
                      <a:solidFill>
                        <a:srgbClr val="000000">
                          <a:alpha val="0"/>
                        </a:srgbClr>
                      </a:solidFill>
                      <a:prstDash val="solid"/>
                      <a:round/>
                      <a:headEnd len="sm" w="sm" type="none"/>
                      <a:tailEnd len="sm" w="sm" type="none"/>
                    </a:lnL>
                    <a:lnR cap="flat" cmpd="sng" w="9525">
                      <a:solidFill>
                        <a:srgbClr val="BAC1C7"/>
                      </a:solidFill>
                      <a:prstDash val="solid"/>
                      <a:round/>
                      <a:headEnd len="sm" w="sm" type="none"/>
                      <a:tailEnd len="sm" w="sm" type="none"/>
                    </a:lnR>
                    <a:lnT cap="flat" cmpd="sng" w="9525">
                      <a:solidFill>
                        <a:srgbClr val="BAC1C7"/>
                      </a:solidFill>
                      <a:prstDash val="solid"/>
                      <a:round/>
                      <a:headEnd len="sm" w="sm" type="none"/>
                      <a:tailEnd len="sm" w="sm" type="none"/>
                    </a:lnT>
                    <a:lnB cap="flat" cmpd="sng" w="9525">
                      <a:solidFill>
                        <a:srgbClr val="BAC1C7"/>
                      </a:solidFill>
                      <a:prstDash val="solid"/>
                      <a:round/>
                      <a:headEnd len="sm" w="sm" type="none"/>
                      <a:tailEnd len="sm" w="sm" type="none"/>
                    </a:lnB>
                  </a:tcPr>
                </a:tc>
                <a:tc>
                  <a:txBody>
                    <a:bodyPr/>
                    <a:lstStyle/>
                    <a:p>
                      <a:pPr indent="0" lvl="0" marL="0" marR="0" rtl="0" algn="ctr">
                        <a:spcBef>
                          <a:spcPts val="0"/>
                        </a:spcBef>
                        <a:spcAft>
                          <a:spcPts val="0"/>
                        </a:spcAft>
                        <a:buNone/>
                      </a:pPr>
                      <a:r>
                        <a:rPr b="0" i="0" lang="en-US" sz="1050" u="none" cap="none" strike="noStrike">
                          <a:solidFill>
                            <a:srgbClr val="2D3338"/>
                          </a:solidFill>
                          <a:latin typeface="Arial"/>
                          <a:ea typeface="Arial"/>
                          <a:cs typeface="Arial"/>
                          <a:sym typeface="Arial"/>
                        </a:rPr>
                        <a:t>154</a:t>
                      </a:r>
                      <a:endParaRPr/>
                    </a:p>
                  </a:txBody>
                  <a:tcPr marT="6000" marB="0" marR="6000" marL="6000" anchor="ctr">
                    <a:lnL cap="flat" cmpd="sng" w="9525">
                      <a:solidFill>
                        <a:srgbClr val="BAC1C7"/>
                      </a:solidFill>
                      <a:prstDash val="solid"/>
                      <a:round/>
                      <a:headEnd len="sm" w="sm" type="none"/>
                      <a:tailEnd len="sm" w="sm" type="none"/>
                    </a:lnL>
                    <a:lnR cap="flat" cmpd="sng" w="9525">
                      <a:solidFill>
                        <a:srgbClr val="BAC1C7"/>
                      </a:solidFill>
                      <a:prstDash val="solid"/>
                      <a:round/>
                      <a:headEnd len="sm" w="sm" type="none"/>
                      <a:tailEnd len="sm" w="sm" type="none"/>
                    </a:lnR>
                    <a:lnT cap="flat" cmpd="sng" w="9525">
                      <a:solidFill>
                        <a:srgbClr val="BAC1C7"/>
                      </a:solidFill>
                      <a:prstDash val="solid"/>
                      <a:round/>
                      <a:headEnd len="sm" w="sm" type="none"/>
                      <a:tailEnd len="sm" w="sm" type="none"/>
                    </a:lnT>
                    <a:lnB cap="flat" cmpd="sng" w="9525">
                      <a:solidFill>
                        <a:srgbClr val="BAC1C7"/>
                      </a:solidFill>
                      <a:prstDash val="solid"/>
                      <a:round/>
                      <a:headEnd len="sm" w="sm" type="none"/>
                      <a:tailEnd len="sm" w="sm" type="none"/>
                    </a:lnB>
                    <a:solidFill>
                      <a:srgbClr val="DCE0E3">
                        <a:alpha val="69803"/>
                      </a:srgbClr>
                    </a:solidFill>
                  </a:tcPr>
                </a:tc>
                <a:tc>
                  <a:txBody>
                    <a:bodyPr/>
                    <a:lstStyle/>
                    <a:p>
                      <a:pPr indent="0" lvl="0" marL="0" marR="0" rtl="0" algn="ctr">
                        <a:spcBef>
                          <a:spcPts val="0"/>
                        </a:spcBef>
                        <a:spcAft>
                          <a:spcPts val="0"/>
                        </a:spcAft>
                        <a:buNone/>
                      </a:pPr>
                      <a:r>
                        <a:rPr b="0" i="0" lang="en-US" sz="1050" u="none" cap="none" strike="noStrike">
                          <a:solidFill>
                            <a:srgbClr val="2D3338"/>
                          </a:solidFill>
                          <a:latin typeface="Arial"/>
                          <a:ea typeface="Arial"/>
                          <a:cs typeface="Arial"/>
                          <a:sym typeface="Arial"/>
                        </a:rPr>
                        <a:t>3</a:t>
                      </a:r>
                      <a:endParaRPr/>
                    </a:p>
                  </a:txBody>
                  <a:tcPr marT="6000" marB="0" marR="6000" marL="6000" anchor="ctr">
                    <a:lnL cap="flat" cmpd="sng" w="9525">
                      <a:solidFill>
                        <a:srgbClr val="BAC1C7"/>
                      </a:solidFill>
                      <a:prstDash val="solid"/>
                      <a:round/>
                      <a:headEnd len="sm" w="sm" type="none"/>
                      <a:tailEnd len="sm" w="sm" type="none"/>
                    </a:lnL>
                    <a:lnR cap="flat" cmpd="sng" w="9525">
                      <a:solidFill>
                        <a:srgbClr val="BAC1C7"/>
                      </a:solidFill>
                      <a:prstDash val="solid"/>
                      <a:round/>
                      <a:headEnd len="sm" w="sm" type="none"/>
                      <a:tailEnd len="sm" w="sm" type="none"/>
                    </a:lnR>
                    <a:lnT cap="flat" cmpd="sng" w="9525">
                      <a:solidFill>
                        <a:srgbClr val="BAC1C7"/>
                      </a:solidFill>
                      <a:prstDash val="solid"/>
                      <a:round/>
                      <a:headEnd len="sm" w="sm" type="none"/>
                      <a:tailEnd len="sm" w="sm" type="none"/>
                    </a:lnT>
                    <a:lnB cap="flat" cmpd="sng" w="9525">
                      <a:solidFill>
                        <a:srgbClr val="BAC1C7"/>
                      </a:solidFill>
                      <a:prstDash val="solid"/>
                      <a:round/>
                      <a:headEnd len="sm" w="sm" type="none"/>
                      <a:tailEnd len="sm" w="sm" type="none"/>
                    </a:lnB>
                    <a:solidFill>
                      <a:srgbClr val="DCE0E3">
                        <a:alpha val="69803"/>
                      </a:srgbClr>
                    </a:solidFill>
                  </a:tcPr>
                </a:tc>
                <a:tc>
                  <a:txBody>
                    <a:bodyPr/>
                    <a:lstStyle/>
                    <a:p>
                      <a:pPr indent="0" lvl="0" marL="0" marR="0" rtl="0" algn="ctr">
                        <a:spcBef>
                          <a:spcPts val="0"/>
                        </a:spcBef>
                        <a:spcAft>
                          <a:spcPts val="0"/>
                        </a:spcAft>
                        <a:buNone/>
                      </a:pPr>
                      <a:r>
                        <a:rPr lang="en-US" sz="1050" u="none" cap="none" strike="noStrike">
                          <a:solidFill>
                            <a:srgbClr val="2D3338"/>
                          </a:solidFill>
                          <a:latin typeface="Arial"/>
                          <a:ea typeface="Arial"/>
                          <a:cs typeface="Arial"/>
                          <a:sym typeface="Arial"/>
                        </a:rPr>
                        <a:t>2210</a:t>
                      </a:r>
                      <a:endParaRPr/>
                    </a:p>
                  </a:txBody>
                  <a:tcPr marT="6000" marB="0" marR="6000" marL="6000" anchor="ctr">
                    <a:lnL cap="flat" cmpd="sng" w="9525">
                      <a:solidFill>
                        <a:srgbClr val="BAC1C7"/>
                      </a:solidFill>
                      <a:prstDash val="solid"/>
                      <a:round/>
                      <a:headEnd len="sm" w="sm" type="none"/>
                      <a:tailEnd len="sm" w="sm" type="none"/>
                    </a:lnL>
                    <a:lnR cap="flat" cmpd="sng" w="9525">
                      <a:solidFill>
                        <a:srgbClr val="BAC1C7"/>
                      </a:solidFill>
                      <a:prstDash val="solid"/>
                      <a:round/>
                      <a:headEnd len="sm" w="sm" type="none"/>
                      <a:tailEnd len="sm" w="sm" type="none"/>
                    </a:lnR>
                    <a:lnT cap="flat" cmpd="sng" w="9525">
                      <a:solidFill>
                        <a:srgbClr val="BAC1C7"/>
                      </a:solidFill>
                      <a:prstDash val="solid"/>
                      <a:round/>
                      <a:headEnd len="sm" w="sm" type="none"/>
                      <a:tailEnd len="sm" w="sm" type="none"/>
                    </a:lnT>
                    <a:lnB cap="flat" cmpd="sng" w="9525">
                      <a:solidFill>
                        <a:srgbClr val="BAC1C7"/>
                      </a:solidFill>
                      <a:prstDash val="solid"/>
                      <a:round/>
                      <a:headEnd len="sm" w="sm" type="none"/>
                      <a:tailEnd len="sm" w="sm" type="none"/>
                    </a:lnB>
                    <a:solidFill>
                      <a:srgbClr val="E7EDF8"/>
                    </a:solidFill>
                  </a:tcPr>
                </a:tc>
                <a:tc>
                  <a:txBody>
                    <a:bodyPr/>
                    <a:lstStyle/>
                    <a:p>
                      <a:pPr indent="0" lvl="0" marL="0" marR="0" rtl="0" algn="ctr">
                        <a:spcBef>
                          <a:spcPts val="0"/>
                        </a:spcBef>
                        <a:spcAft>
                          <a:spcPts val="0"/>
                        </a:spcAft>
                        <a:buNone/>
                      </a:pPr>
                      <a:r>
                        <a:rPr b="0" i="0" lang="en-US" sz="1050" u="none" cap="none" strike="noStrike">
                          <a:solidFill>
                            <a:srgbClr val="2D3338"/>
                          </a:solidFill>
                          <a:latin typeface="Arial"/>
                          <a:ea typeface="Arial"/>
                          <a:cs typeface="Arial"/>
                          <a:sym typeface="Arial"/>
                        </a:rPr>
                        <a:t>0.2</a:t>
                      </a:r>
                      <a:endParaRPr b="0" i="0" sz="1050" u="none" cap="none" strike="noStrike">
                        <a:solidFill>
                          <a:srgbClr val="2D3338"/>
                        </a:solidFill>
                        <a:latin typeface="Arial"/>
                        <a:ea typeface="Arial"/>
                        <a:cs typeface="Arial"/>
                        <a:sym typeface="Arial"/>
                      </a:endParaRPr>
                    </a:p>
                  </a:txBody>
                  <a:tcPr marT="6000" marB="0" marR="6000" marL="6000" anchor="ctr">
                    <a:lnL cap="flat" cmpd="sng" w="9525">
                      <a:solidFill>
                        <a:srgbClr val="BAC1C7"/>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BAC1C7"/>
                      </a:solidFill>
                      <a:prstDash val="solid"/>
                      <a:round/>
                      <a:headEnd len="sm" w="sm" type="none"/>
                      <a:tailEnd len="sm" w="sm" type="none"/>
                    </a:lnT>
                    <a:lnB cap="flat" cmpd="sng" w="9525">
                      <a:solidFill>
                        <a:srgbClr val="BAC1C7"/>
                      </a:solidFill>
                      <a:prstDash val="solid"/>
                      <a:round/>
                      <a:headEnd len="sm" w="sm" type="none"/>
                      <a:tailEnd len="sm" w="sm" type="none"/>
                    </a:lnB>
                    <a:solidFill>
                      <a:srgbClr val="E7EDF8"/>
                    </a:solidFill>
                  </a:tcPr>
                </a:tc>
              </a:tr>
              <a:tr h="300925">
                <a:tc>
                  <a:txBody>
                    <a:bodyPr/>
                    <a:lstStyle/>
                    <a:p>
                      <a:pPr indent="0" lvl="0" marL="0" marR="0" rtl="0" algn="ctr">
                        <a:spcBef>
                          <a:spcPts val="0"/>
                        </a:spcBef>
                        <a:spcAft>
                          <a:spcPts val="0"/>
                        </a:spcAft>
                        <a:buNone/>
                      </a:pPr>
                      <a:r>
                        <a:rPr b="1" i="0" lang="en-US" sz="1050" u="none" cap="none" strike="noStrike">
                          <a:solidFill>
                            <a:schemeClr val="lt2"/>
                          </a:solidFill>
                          <a:latin typeface="Arial"/>
                          <a:ea typeface="Arial"/>
                          <a:cs typeface="Arial"/>
                          <a:sym typeface="Arial"/>
                        </a:rPr>
                        <a:t>3733 300 mg</a:t>
                      </a:r>
                      <a:endParaRPr/>
                    </a:p>
                  </a:txBody>
                  <a:tcPr marT="6000" marB="0" marR="6000" marL="6000" anchor="ctr">
                    <a:lnL cap="flat" cmpd="sng" w="9525">
                      <a:solidFill>
                        <a:srgbClr val="000000">
                          <a:alpha val="0"/>
                        </a:srgbClr>
                      </a:solidFill>
                      <a:prstDash val="solid"/>
                      <a:round/>
                      <a:headEnd len="sm" w="sm" type="none"/>
                      <a:tailEnd len="sm" w="sm" type="none"/>
                    </a:lnL>
                    <a:lnR cap="flat" cmpd="sng" w="9525">
                      <a:solidFill>
                        <a:srgbClr val="BAC1C7"/>
                      </a:solidFill>
                      <a:prstDash val="solid"/>
                      <a:round/>
                      <a:headEnd len="sm" w="sm" type="none"/>
                      <a:tailEnd len="sm" w="sm" type="none"/>
                    </a:lnR>
                    <a:lnT cap="flat" cmpd="sng" w="9525">
                      <a:solidFill>
                        <a:srgbClr val="BAC1C7"/>
                      </a:solidFill>
                      <a:prstDash val="solid"/>
                      <a:round/>
                      <a:headEnd len="sm" w="sm" type="none"/>
                      <a:tailEnd len="sm" w="sm" type="none"/>
                    </a:lnT>
                    <a:lnB cap="flat" cmpd="sng" w="9525">
                      <a:solidFill>
                        <a:srgbClr val="BAC1C7"/>
                      </a:solidFill>
                      <a:prstDash val="solid"/>
                      <a:round/>
                      <a:headEnd len="sm" w="sm" type="none"/>
                      <a:tailEnd len="sm" w="sm" type="none"/>
                    </a:lnB>
                  </a:tcPr>
                </a:tc>
                <a:tc>
                  <a:txBody>
                    <a:bodyPr/>
                    <a:lstStyle/>
                    <a:p>
                      <a:pPr indent="0" lvl="0" marL="0" marR="0" rtl="0" algn="ctr">
                        <a:spcBef>
                          <a:spcPts val="0"/>
                        </a:spcBef>
                        <a:spcAft>
                          <a:spcPts val="0"/>
                        </a:spcAft>
                        <a:buNone/>
                      </a:pPr>
                      <a:r>
                        <a:rPr b="1" i="0" lang="en-US" sz="1050" u="none" cap="none" strike="noStrike">
                          <a:solidFill>
                            <a:schemeClr val="lt2"/>
                          </a:solidFill>
                          <a:latin typeface="Arial"/>
                          <a:ea typeface="Arial"/>
                          <a:cs typeface="Arial"/>
                          <a:sym typeface="Arial"/>
                        </a:rPr>
                        <a:t>12</a:t>
                      </a:r>
                      <a:endParaRPr/>
                    </a:p>
                  </a:txBody>
                  <a:tcPr marT="6000" marB="0" marR="6000" marL="6000" anchor="ctr">
                    <a:lnL cap="flat" cmpd="sng" w="9525">
                      <a:solidFill>
                        <a:srgbClr val="BAC1C7"/>
                      </a:solidFill>
                      <a:prstDash val="solid"/>
                      <a:round/>
                      <a:headEnd len="sm" w="sm" type="none"/>
                      <a:tailEnd len="sm" w="sm" type="none"/>
                    </a:lnL>
                    <a:lnR cap="flat" cmpd="sng" w="9525">
                      <a:solidFill>
                        <a:srgbClr val="BAC1C7"/>
                      </a:solidFill>
                      <a:prstDash val="solid"/>
                      <a:round/>
                      <a:headEnd len="sm" w="sm" type="none"/>
                      <a:tailEnd len="sm" w="sm" type="none"/>
                    </a:lnR>
                    <a:lnT cap="flat" cmpd="sng" w="9525">
                      <a:solidFill>
                        <a:srgbClr val="BAC1C7"/>
                      </a:solidFill>
                      <a:prstDash val="solid"/>
                      <a:round/>
                      <a:headEnd len="sm" w="sm" type="none"/>
                      <a:tailEnd len="sm" w="sm" type="none"/>
                    </a:lnT>
                    <a:lnB cap="flat" cmpd="sng" w="9525">
                      <a:solidFill>
                        <a:srgbClr val="BAC1C7"/>
                      </a:solidFill>
                      <a:prstDash val="solid"/>
                      <a:round/>
                      <a:headEnd len="sm" w="sm" type="none"/>
                      <a:tailEnd len="sm" w="sm" type="none"/>
                    </a:lnB>
                    <a:solidFill>
                      <a:srgbClr val="DCE0E3">
                        <a:alpha val="69803"/>
                      </a:srgbClr>
                    </a:solidFill>
                  </a:tcPr>
                </a:tc>
                <a:tc>
                  <a:txBody>
                    <a:bodyPr/>
                    <a:lstStyle/>
                    <a:p>
                      <a:pPr indent="0" lvl="0" marL="0" marR="0" rtl="0" algn="ctr">
                        <a:spcBef>
                          <a:spcPts val="0"/>
                        </a:spcBef>
                        <a:spcAft>
                          <a:spcPts val="0"/>
                        </a:spcAft>
                        <a:buNone/>
                      </a:pPr>
                      <a:r>
                        <a:rPr b="1" i="0" lang="en-US" sz="1050" u="none" cap="none" strike="noStrike">
                          <a:solidFill>
                            <a:schemeClr val="lt2"/>
                          </a:solidFill>
                          <a:latin typeface="Arial"/>
                          <a:ea typeface="Arial"/>
                          <a:cs typeface="Arial"/>
                          <a:sym typeface="Arial"/>
                        </a:rPr>
                        <a:t>150</a:t>
                      </a:r>
                      <a:r>
                        <a:rPr b="1" baseline="30000" i="0" lang="en-US" sz="1050" u="none" cap="none" strike="noStrike">
                          <a:solidFill>
                            <a:schemeClr val="lt2"/>
                          </a:solidFill>
                          <a:latin typeface="Arial"/>
                          <a:ea typeface="Arial"/>
                          <a:cs typeface="Arial"/>
                          <a:sym typeface="Arial"/>
                        </a:rPr>
                        <a:t>1</a:t>
                      </a:r>
                      <a:endParaRPr/>
                    </a:p>
                  </a:txBody>
                  <a:tcPr marT="6000" marB="0" marR="6000" marL="6000" anchor="ctr">
                    <a:lnL cap="flat" cmpd="sng" w="9525">
                      <a:solidFill>
                        <a:srgbClr val="BAC1C7"/>
                      </a:solidFill>
                      <a:prstDash val="solid"/>
                      <a:round/>
                      <a:headEnd len="sm" w="sm" type="none"/>
                      <a:tailEnd len="sm" w="sm" type="none"/>
                    </a:lnL>
                    <a:lnR cap="flat" cmpd="sng" w="9525">
                      <a:solidFill>
                        <a:srgbClr val="BAC1C7"/>
                      </a:solidFill>
                      <a:prstDash val="solid"/>
                      <a:round/>
                      <a:headEnd len="sm" w="sm" type="none"/>
                      <a:tailEnd len="sm" w="sm" type="none"/>
                    </a:lnR>
                    <a:lnT cap="flat" cmpd="sng" w="9525">
                      <a:solidFill>
                        <a:srgbClr val="BAC1C7"/>
                      </a:solidFill>
                      <a:prstDash val="solid"/>
                      <a:round/>
                      <a:headEnd len="sm" w="sm" type="none"/>
                      <a:tailEnd len="sm" w="sm" type="none"/>
                    </a:lnT>
                    <a:lnB cap="flat" cmpd="sng" w="9525">
                      <a:solidFill>
                        <a:srgbClr val="BAC1C7"/>
                      </a:solidFill>
                      <a:prstDash val="solid"/>
                      <a:round/>
                      <a:headEnd len="sm" w="sm" type="none"/>
                      <a:tailEnd len="sm" w="sm" type="none"/>
                    </a:lnB>
                    <a:solidFill>
                      <a:srgbClr val="DCE0E3">
                        <a:alpha val="69803"/>
                      </a:srgbClr>
                    </a:solidFill>
                  </a:tcPr>
                </a:tc>
                <a:tc>
                  <a:txBody>
                    <a:bodyPr/>
                    <a:lstStyle/>
                    <a:p>
                      <a:pPr indent="0" lvl="0" marL="0" marR="0" rtl="0" algn="ctr">
                        <a:spcBef>
                          <a:spcPts val="0"/>
                        </a:spcBef>
                        <a:spcAft>
                          <a:spcPts val="0"/>
                        </a:spcAft>
                        <a:buNone/>
                      </a:pPr>
                      <a:r>
                        <a:rPr b="1" lang="en-US" sz="1050" u="none" cap="none" strike="noStrike">
                          <a:solidFill>
                            <a:schemeClr val="lt2"/>
                          </a:solidFill>
                          <a:latin typeface="Arial"/>
                          <a:ea typeface="Arial"/>
                          <a:cs typeface="Arial"/>
                          <a:sym typeface="Arial"/>
                        </a:rPr>
                        <a:t>62</a:t>
                      </a:r>
                      <a:endParaRPr/>
                    </a:p>
                  </a:txBody>
                  <a:tcPr marT="6000" marB="0" marR="6000" marL="6000" anchor="ctr">
                    <a:lnL cap="flat" cmpd="sng" w="9525">
                      <a:solidFill>
                        <a:srgbClr val="BAC1C7"/>
                      </a:solidFill>
                      <a:prstDash val="solid"/>
                      <a:round/>
                      <a:headEnd len="sm" w="sm" type="none"/>
                      <a:tailEnd len="sm" w="sm" type="none"/>
                    </a:lnL>
                    <a:lnR cap="flat" cmpd="sng" w="9525">
                      <a:solidFill>
                        <a:srgbClr val="BAC1C7"/>
                      </a:solidFill>
                      <a:prstDash val="solid"/>
                      <a:round/>
                      <a:headEnd len="sm" w="sm" type="none"/>
                      <a:tailEnd len="sm" w="sm" type="none"/>
                    </a:lnR>
                    <a:lnT cap="flat" cmpd="sng" w="9525">
                      <a:solidFill>
                        <a:srgbClr val="BAC1C7"/>
                      </a:solidFill>
                      <a:prstDash val="solid"/>
                      <a:round/>
                      <a:headEnd len="sm" w="sm" type="none"/>
                      <a:tailEnd len="sm" w="sm" type="none"/>
                    </a:lnT>
                    <a:lnB cap="flat" cmpd="sng" w="9525">
                      <a:solidFill>
                        <a:srgbClr val="BAC1C7"/>
                      </a:solidFill>
                      <a:prstDash val="solid"/>
                      <a:round/>
                      <a:headEnd len="sm" w="sm" type="none"/>
                      <a:tailEnd len="sm" w="sm" type="none"/>
                    </a:lnB>
                    <a:solidFill>
                      <a:srgbClr val="E7EDF8"/>
                    </a:solidFill>
                  </a:tcPr>
                </a:tc>
                <a:tc>
                  <a:txBody>
                    <a:bodyPr/>
                    <a:lstStyle/>
                    <a:p>
                      <a:pPr indent="0" lvl="0" marL="0" marR="0" rtl="0" algn="ctr">
                        <a:spcBef>
                          <a:spcPts val="0"/>
                        </a:spcBef>
                        <a:spcAft>
                          <a:spcPts val="0"/>
                        </a:spcAft>
                        <a:buNone/>
                      </a:pPr>
                      <a:r>
                        <a:rPr b="1" i="0" lang="en-US" sz="1050" u="none" cap="none" strike="noStrike">
                          <a:solidFill>
                            <a:schemeClr val="lt2"/>
                          </a:solidFill>
                          <a:latin typeface="Arial"/>
                          <a:ea typeface="Arial"/>
                          <a:cs typeface="Arial"/>
                          <a:sym typeface="Arial"/>
                        </a:rPr>
                        <a:t>29</a:t>
                      </a:r>
                      <a:r>
                        <a:rPr b="1" baseline="30000" i="0" lang="en-US" sz="1050" u="none" cap="none" strike="noStrike">
                          <a:solidFill>
                            <a:schemeClr val="lt2"/>
                          </a:solidFill>
                          <a:latin typeface="Arial"/>
                          <a:ea typeface="Arial"/>
                          <a:cs typeface="Arial"/>
                          <a:sym typeface="Arial"/>
                        </a:rPr>
                        <a:t>1</a:t>
                      </a:r>
                      <a:endParaRPr b="1" i="0" sz="1050" u="none" cap="none" strike="noStrike">
                        <a:solidFill>
                          <a:schemeClr val="lt2"/>
                        </a:solidFill>
                        <a:latin typeface="Arial"/>
                        <a:ea typeface="Arial"/>
                        <a:cs typeface="Arial"/>
                        <a:sym typeface="Arial"/>
                      </a:endParaRPr>
                    </a:p>
                  </a:txBody>
                  <a:tcPr marT="6000" marB="0" marR="6000" marL="6000" anchor="ctr">
                    <a:lnL cap="flat" cmpd="sng" w="9525">
                      <a:solidFill>
                        <a:srgbClr val="BAC1C7"/>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BAC1C7"/>
                      </a:solidFill>
                      <a:prstDash val="solid"/>
                      <a:round/>
                      <a:headEnd len="sm" w="sm" type="none"/>
                      <a:tailEnd len="sm" w="sm" type="none"/>
                    </a:lnT>
                    <a:lnB cap="flat" cmpd="sng" w="9525">
                      <a:solidFill>
                        <a:srgbClr val="BAC1C7"/>
                      </a:solidFill>
                      <a:prstDash val="solid"/>
                      <a:round/>
                      <a:headEnd len="sm" w="sm" type="none"/>
                      <a:tailEnd len="sm" w="sm" type="none"/>
                    </a:lnB>
                    <a:solidFill>
                      <a:srgbClr val="E7EDF8"/>
                    </a:solidFill>
                  </a:tcPr>
                </a:tc>
              </a:tr>
              <a:tr h="300925">
                <a:tc>
                  <a:txBody>
                    <a:bodyPr/>
                    <a:lstStyle/>
                    <a:p>
                      <a:pPr indent="0" lvl="0" marL="0" marR="0" rtl="0" algn="ctr">
                        <a:spcBef>
                          <a:spcPts val="0"/>
                        </a:spcBef>
                        <a:spcAft>
                          <a:spcPts val="0"/>
                        </a:spcAft>
                        <a:buNone/>
                      </a:pPr>
                      <a:r>
                        <a:rPr b="1" i="0" lang="en-US" sz="1050" u="none" cap="none" strike="noStrike">
                          <a:solidFill>
                            <a:srgbClr val="65004A"/>
                          </a:solidFill>
                          <a:latin typeface="Arial"/>
                          <a:ea typeface="Arial"/>
                          <a:cs typeface="Arial"/>
                          <a:sym typeface="Arial"/>
                        </a:rPr>
                        <a:t>4334 (projected at 300mg)</a:t>
                      </a:r>
                      <a:endParaRPr/>
                    </a:p>
                  </a:txBody>
                  <a:tcPr marT="6000" marB="0" marR="6000" marL="6000" anchor="ctr">
                    <a:lnL cap="flat" cmpd="sng" w="9525">
                      <a:solidFill>
                        <a:srgbClr val="000000">
                          <a:alpha val="0"/>
                        </a:srgbClr>
                      </a:solidFill>
                      <a:prstDash val="solid"/>
                      <a:round/>
                      <a:headEnd len="sm" w="sm" type="none"/>
                      <a:tailEnd len="sm" w="sm" type="none"/>
                    </a:lnL>
                    <a:lnR cap="flat" cmpd="sng" w="9525">
                      <a:solidFill>
                        <a:srgbClr val="BAC1C7"/>
                      </a:solidFill>
                      <a:prstDash val="solid"/>
                      <a:round/>
                      <a:headEnd len="sm" w="sm" type="none"/>
                      <a:tailEnd len="sm" w="sm" type="none"/>
                    </a:lnR>
                    <a:lnT cap="flat" cmpd="sng" w="9525">
                      <a:solidFill>
                        <a:srgbClr val="BAC1C7"/>
                      </a:solidFill>
                      <a:prstDash val="solid"/>
                      <a:round/>
                      <a:headEnd len="sm" w="sm" type="none"/>
                      <a:tailEnd len="sm" w="sm" type="none"/>
                    </a:lnT>
                    <a:lnB cap="flat" cmpd="sng" w="9525">
                      <a:solidFill>
                        <a:srgbClr val="BAC1C7"/>
                      </a:solidFill>
                      <a:prstDash val="solid"/>
                      <a:round/>
                      <a:headEnd len="sm" w="sm" type="none"/>
                      <a:tailEnd len="sm" w="sm" type="none"/>
                    </a:lnB>
                  </a:tcPr>
                </a:tc>
                <a:tc>
                  <a:txBody>
                    <a:bodyPr/>
                    <a:lstStyle/>
                    <a:p>
                      <a:pPr indent="0" lvl="0" marL="0" marR="0" rtl="0" algn="ctr">
                        <a:spcBef>
                          <a:spcPts val="0"/>
                        </a:spcBef>
                        <a:spcAft>
                          <a:spcPts val="0"/>
                        </a:spcAft>
                        <a:buNone/>
                      </a:pPr>
                      <a:r>
                        <a:rPr b="1" i="0" lang="en-US" sz="1050" u="none" cap="none" strike="noStrike">
                          <a:solidFill>
                            <a:srgbClr val="65004A"/>
                          </a:solidFill>
                          <a:latin typeface="Arial"/>
                          <a:ea typeface="Arial"/>
                          <a:cs typeface="Arial"/>
                          <a:sym typeface="Arial"/>
                        </a:rPr>
                        <a:t>0.5</a:t>
                      </a:r>
                      <a:endParaRPr/>
                    </a:p>
                  </a:txBody>
                  <a:tcPr marT="6000" marB="0" marR="6000" marL="6000" anchor="ctr">
                    <a:lnL cap="flat" cmpd="sng" w="9525">
                      <a:solidFill>
                        <a:srgbClr val="BAC1C7"/>
                      </a:solidFill>
                      <a:prstDash val="solid"/>
                      <a:round/>
                      <a:headEnd len="sm" w="sm" type="none"/>
                      <a:tailEnd len="sm" w="sm" type="none"/>
                    </a:lnL>
                    <a:lnR cap="flat" cmpd="sng" w="9525">
                      <a:solidFill>
                        <a:srgbClr val="BAC1C7"/>
                      </a:solidFill>
                      <a:prstDash val="solid"/>
                      <a:round/>
                      <a:headEnd len="sm" w="sm" type="none"/>
                      <a:tailEnd len="sm" w="sm" type="none"/>
                    </a:lnR>
                    <a:lnT cap="flat" cmpd="sng" w="9525">
                      <a:solidFill>
                        <a:srgbClr val="BAC1C7"/>
                      </a:solidFill>
                      <a:prstDash val="solid"/>
                      <a:round/>
                      <a:headEnd len="sm" w="sm" type="none"/>
                      <a:tailEnd len="sm" w="sm" type="none"/>
                    </a:lnT>
                    <a:lnB cap="flat" cmpd="sng" w="9525">
                      <a:solidFill>
                        <a:srgbClr val="BAC1C7"/>
                      </a:solidFill>
                      <a:prstDash val="solid"/>
                      <a:round/>
                      <a:headEnd len="sm" w="sm" type="none"/>
                      <a:tailEnd len="sm" w="sm" type="none"/>
                    </a:lnB>
                    <a:solidFill>
                      <a:srgbClr val="DCE0E3">
                        <a:alpha val="69803"/>
                      </a:srgbClr>
                    </a:solidFill>
                  </a:tcPr>
                </a:tc>
                <a:tc>
                  <a:txBody>
                    <a:bodyPr/>
                    <a:lstStyle/>
                    <a:p>
                      <a:pPr indent="0" lvl="0" marL="0" marR="0" rtl="0" algn="ctr">
                        <a:lnSpc>
                          <a:spcPct val="100000"/>
                        </a:lnSpc>
                        <a:spcBef>
                          <a:spcPts val="0"/>
                        </a:spcBef>
                        <a:spcAft>
                          <a:spcPts val="0"/>
                        </a:spcAft>
                        <a:buClr>
                          <a:srgbClr val="65004A"/>
                        </a:buClr>
                        <a:buSzPts val="1050"/>
                        <a:buFont typeface="Arial"/>
                        <a:buNone/>
                      </a:pPr>
                      <a:r>
                        <a:rPr b="1" i="0" lang="en-US" sz="1050" u="none" cap="none" strike="noStrike">
                          <a:solidFill>
                            <a:srgbClr val="65004A"/>
                          </a:solidFill>
                          <a:latin typeface="Arial"/>
                          <a:ea typeface="Arial"/>
                          <a:cs typeface="Arial"/>
                          <a:sym typeface="Arial"/>
                        </a:rPr>
                        <a:t>196</a:t>
                      </a:r>
                      <a:r>
                        <a:rPr b="1" baseline="30000" i="0" lang="en-US" sz="1050" u="none" cap="none" strike="noStrike">
                          <a:solidFill>
                            <a:srgbClr val="65004A"/>
                          </a:solidFill>
                          <a:latin typeface="Arial"/>
                          <a:ea typeface="Arial"/>
                          <a:cs typeface="Arial"/>
                          <a:sym typeface="Arial"/>
                        </a:rPr>
                        <a:t>2</a:t>
                      </a:r>
                      <a:endParaRPr/>
                    </a:p>
                  </a:txBody>
                  <a:tcPr marT="6000" marB="0" marR="6000" marL="6000" anchor="ctr">
                    <a:lnL cap="flat" cmpd="sng" w="9525">
                      <a:solidFill>
                        <a:srgbClr val="BAC1C7"/>
                      </a:solidFill>
                      <a:prstDash val="solid"/>
                      <a:round/>
                      <a:headEnd len="sm" w="sm" type="none"/>
                      <a:tailEnd len="sm" w="sm" type="none"/>
                    </a:lnL>
                    <a:lnR cap="flat" cmpd="sng" w="9525">
                      <a:solidFill>
                        <a:srgbClr val="BAC1C7"/>
                      </a:solidFill>
                      <a:prstDash val="solid"/>
                      <a:round/>
                      <a:headEnd len="sm" w="sm" type="none"/>
                      <a:tailEnd len="sm" w="sm" type="none"/>
                    </a:lnR>
                    <a:lnT cap="flat" cmpd="sng" w="9525">
                      <a:solidFill>
                        <a:srgbClr val="BAC1C7"/>
                      </a:solidFill>
                      <a:prstDash val="solid"/>
                      <a:round/>
                      <a:headEnd len="sm" w="sm" type="none"/>
                      <a:tailEnd len="sm" w="sm" type="none"/>
                    </a:lnT>
                    <a:lnB cap="flat" cmpd="sng" w="9525">
                      <a:solidFill>
                        <a:srgbClr val="BAC1C7"/>
                      </a:solidFill>
                      <a:prstDash val="solid"/>
                      <a:round/>
                      <a:headEnd len="sm" w="sm" type="none"/>
                      <a:tailEnd len="sm" w="sm" type="none"/>
                    </a:lnB>
                    <a:solidFill>
                      <a:srgbClr val="DCE0E3">
                        <a:alpha val="69803"/>
                      </a:srgbClr>
                    </a:solidFill>
                  </a:tcPr>
                </a:tc>
                <a:tc>
                  <a:txBody>
                    <a:bodyPr/>
                    <a:lstStyle/>
                    <a:p>
                      <a:pPr indent="0" lvl="0" marL="0" marR="0" rtl="0" algn="ctr">
                        <a:spcBef>
                          <a:spcPts val="0"/>
                        </a:spcBef>
                        <a:spcAft>
                          <a:spcPts val="0"/>
                        </a:spcAft>
                        <a:buNone/>
                      </a:pPr>
                      <a:r>
                        <a:rPr b="1" lang="en-US" sz="1050" u="none" cap="none" strike="noStrike">
                          <a:solidFill>
                            <a:srgbClr val="65004A"/>
                          </a:solidFill>
                          <a:latin typeface="Arial"/>
                          <a:ea typeface="Arial"/>
                          <a:cs typeface="Arial"/>
                          <a:sym typeface="Arial"/>
                        </a:rPr>
                        <a:t>2.4</a:t>
                      </a:r>
                      <a:endParaRPr/>
                    </a:p>
                  </a:txBody>
                  <a:tcPr marT="6000" marB="0" marR="6000" marL="6000" anchor="ctr">
                    <a:lnL cap="flat" cmpd="sng" w="9525">
                      <a:solidFill>
                        <a:srgbClr val="BAC1C7"/>
                      </a:solidFill>
                      <a:prstDash val="solid"/>
                      <a:round/>
                      <a:headEnd len="sm" w="sm" type="none"/>
                      <a:tailEnd len="sm" w="sm" type="none"/>
                    </a:lnL>
                    <a:lnR cap="flat" cmpd="sng" w="9525">
                      <a:solidFill>
                        <a:srgbClr val="BAC1C7"/>
                      </a:solidFill>
                      <a:prstDash val="solid"/>
                      <a:round/>
                      <a:headEnd len="sm" w="sm" type="none"/>
                      <a:tailEnd len="sm" w="sm" type="none"/>
                    </a:lnR>
                    <a:lnT cap="flat" cmpd="sng" w="9525">
                      <a:solidFill>
                        <a:srgbClr val="BAC1C7"/>
                      </a:solidFill>
                      <a:prstDash val="solid"/>
                      <a:round/>
                      <a:headEnd len="sm" w="sm" type="none"/>
                      <a:tailEnd len="sm" w="sm" type="none"/>
                    </a:lnT>
                    <a:lnB cap="flat" cmpd="sng" w="9525">
                      <a:solidFill>
                        <a:srgbClr val="BAC1C7"/>
                      </a:solidFill>
                      <a:prstDash val="solid"/>
                      <a:round/>
                      <a:headEnd len="sm" w="sm" type="none"/>
                      <a:tailEnd len="sm" w="sm" type="none"/>
                    </a:lnB>
                    <a:solidFill>
                      <a:srgbClr val="E7EDF8"/>
                    </a:solidFill>
                  </a:tcPr>
                </a:tc>
                <a:tc>
                  <a:txBody>
                    <a:bodyPr/>
                    <a:lstStyle/>
                    <a:p>
                      <a:pPr indent="0" lvl="0" marL="0" marR="0" rtl="0" algn="ctr">
                        <a:spcBef>
                          <a:spcPts val="0"/>
                        </a:spcBef>
                        <a:spcAft>
                          <a:spcPts val="0"/>
                        </a:spcAft>
                        <a:buNone/>
                      </a:pPr>
                      <a:r>
                        <a:rPr b="1" i="0" lang="en-US" sz="1050" u="none" cap="none" strike="noStrike">
                          <a:solidFill>
                            <a:srgbClr val="65004A"/>
                          </a:solidFill>
                          <a:latin typeface="Arial"/>
                          <a:ea typeface="Arial"/>
                          <a:cs typeface="Arial"/>
                          <a:sym typeface="Arial"/>
                        </a:rPr>
                        <a:t>42</a:t>
                      </a:r>
                      <a:r>
                        <a:rPr b="1" baseline="30000" i="0" lang="en-US" sz="1050" u="none" cap="none" strike="noStrike">
                          <a:solidFill>
                            <a:srgbClr val="65004A"/>
                          </a:solidFill>
                          <a:latin typeface="Arial"/>
                          <a:ea typeface="Arial"/>
                          <a:cs typeface="Arial"/>
                          <a:sym typeface="Arial"/>
                        </a:rPr>
                        <a:t>2</a:t>
                      </a:r>
                      <a:endParaRPr b="1" i="0" sz="1050" u="none" cap="none" strike="noStrike">
                        <a:solidFill>
                          <a:srgbClr val="65004A"/>
                        </a:solidFill>
                        <a:latin typeface="Arial"/>
                        <a:ea typeface="Arial"/>
                        <a:cs typeface="Arial"/>
                        <a:sym typeface="Arial"/>
                      </a:endParaRPr>
                    </a:p>
                  </a:txBody>
                  <a:tcPr marT="6000" marB="0" marR="6000" marL="6000" anchor="ctr">
                    <a:lnL cap="flat" cmpd="sng" w="9525">
                      <a:solidFill>
                        <a:srgbClr val="BAC1C7"/>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BAC1C7"/>
                      </a:solidFill>
                      <a:prstDash val="solid"/>
                      <a:round/>
                      <a:headEnd len="sm" w="sm" type="none"/>
                      <a:tailEnd len="sm" w="sm" type="none"/>
                    </a:lnT>
                    <a:lnB cap="flat" cmpd="sng" w="9525">
                      <a:solidFill>
                        <a:srgbClr val="BAC1C7"/>
                      </a:solidFill>
                      <a:prstDash val="solid"/>
                      <a:round/>
                      <a:headEnd len="sm" w="sm" type="none"/>
                      <a:tailEnd len="sm" w="sm" type="none"/>
                    </a:lnB>
                    <a:solidFill>
                      <a:srgbClr val="E7EDF8"/>
                    </a:solidFill>
                  </a:tcPr>
                </a:tc>
              </a:tr>
            </a:tbl>
          </a:graphicData>
        </a:graphic>
      </p:graphicFrame>
      <p:sp>
        <p:nvSpPr>
          <p:cNvPr id="736" name="Google Shape;736;p12"/>
          <p:cNvSpPr txBox="1"/>
          <p:nvPr/>
        </p:nvSpPr>
        <p:spPr>
          <a:xfrm>
            <a:off x="426263" y="3478682"/>
            <a:ext cx="8032880" cy="561391"/>
          </a:xfrm>
          <a:prstGeom prst="rect">
            <a:avLst/>
          </a:prstGeom>
          <a:noFill/>
          <a:ln>
            <a:noFill/>
          </a:ln>
        </p:spPr>
        <p:txBody>
          <a:bodyPr anchorCtr="0" anchor="t" bIns="45700" lIns="91425" spcFirstLastPara="1" rIns="91425" wrap="square" tIns="45700">
            <a:normAutofit/>
          </a:bodyPr>
          <a:lstStyle/>
          <a:p>
            <a:pPr indent="0" lvl="0" marL="0" marR="0" rtl="0" algn="l">
              <a:lnSpc>
                <a:spcPct val="100000"/>
              </a:lnSpc>
              <a:spcBef>
                <a:spcPts val="0"/>
              </a:spcBef>
              <a:spcAft>
                <a:spcPts val="0"/>
              </a:spcAft>
              <a:buClr>
                <a:srgbClr val="870064"/>
              </a:buClr>
              <a:buSzPts val="800"/>
              <a:buFont typeface="Arial"/>
              <a:buNone/>
            </a:pPr>
            <a:r>
              <a:rPr b="0" baseline="30000" i="0" lang="en-US" sz="800" u="none" cap="none" strike="noStrike">
                <a:solidFill>
                  <a:srgbClr val="5B6670"/>
                </a:solidFill>
                <a:latin typeface="Arial"/>
                <a:ea typeface="Arial"/>
                <a:cs typeface="Arial"/>
                <a:sym typeface="Arial"/>
              </a:rPr>
              <a:t>1</a:t>
            </a:r>
            <a:r>
              <a:rPr b="0" i="0" lang="en-US" sz="800" u="none" cap="none" strike="noStrike">
                <a:solidFill>
                  <a:srgbClr val="5B6670"/>
                </a:solidFill>
                <a:latin typeface="Arial"/>
                <a:ea typeface="Arial"/>
                <a:cs typeface="Arial"/>
                <a:sym typeface="Arial"/>
              </a:rPr>
              <a:t>Projected based on preclinical evaluation of an improved tablet formulation and solution PK in healthy volunteers </a:t>
            </a:r>
            <a:r>
              <a:rPr b="0" baseline="30000" i="0" lang="en-US" sz="800" u="none" cap="none" strike="noStrike">
                <a:solidFill>
                  <a:srgbClr val="5B6670"/>
                </a:solidFill>
                <a:latin typeface="Arial"/>
                <a:ea typeface="Arial"/>
                <a:cs typeface="Arial"/>
                <a:sym typeface="Arial"/>
              </a:rPr>
              <a:t>2</a:t>
            </a:r>
            <a:r>
              <a:rPr b="0" i="0" lang="en-US" sz="800" u="none" cap="none" strike="noStrike">
                <a:solidFill>
                  <a:srgbClr val="5B6670"/>
                </a:solidFill>
                <a:latin typeface="Arial"/>
                <a:ea typeface="Arial"/>
                <a:cs typeface="Arial"/>
                <a:sym typeface="Arial"/>
              </a:rPr>
              <a:t>Projected values using modeled human PK based on preclinical species </a:t>
            </a:r>
            <a:endParaRPr b="0" i="0" sz="600" u="none" cap="none" strike="noStrike">
              <a:solidFill>
                <a:srgbClr val="5B6670"/>
              </a:solidFill>
              <a:latin typeface="Arial"/>
              <a:ea typeface="Arial"/>
              <a:cs typeface="Arial"/>
              <a:sym typeface="Arial"/>
            </a:endParaRPr>
          </a:p>
        </p:txBody>
      </p:sp>
      <p:sp>
        <p:nvSpPr>
          <p:cNvPr id="737" name="Google Shape;737;p12"/>
          <p:cNvSpPr txBox="1"/>
          <p:nvPr>
            <p:ph type="title"/>
          </p:nvPr>
        </p:nvSpPr>
        <p:spPr>
          <a:xfrm>
            <a:off x="322263" y="-7730"/>
            <a:ext cx="8402637" cy="857250"/>
          </a:xfrm>
          <a:prstGeom prst="rect">
            <a:avLst/>
          </a:prstGeom>
          <a:noFill/>
          <a:ln>
            <a:noFill/>
          </a:ln>
        </p:spPr>
        <p:txBody>
          <a:bodyPr anchorCtr="0" anchor="ctr" bIns="45700" lIns="91425" spcFirstLastPara="1" rIns="91425" wrap="square" tIns="45700">
            <a:normAutofit/>
          </a:bodyPr>
          <a:lstStyle/>
          <a:p>
            <a:pPr indent="0" lvl="0" marL="0" rtl="0" algn="l">
              <a:spcBef>
                <a:spcPts val="0"/>
              </a:spcBef>
              <a:spcAft>
                <a:spcPts val="0"/>
              </a:spcAft>
              <a:buClr>
                <a:schemeClr val="lt2"/>
              </a:buClr>
              <a:buSzPts val="2200"/>
              <a:buFont typeface="Arial"/>
              <a:buNone/>
            </a:pPr>
            <a:r>
              <a:rPr lang="en-US"/>
              <a:t>Relative Potency of Assembly Core Inhibitors</a:t>
            </a:r>
            <a:endParaRPr b="1"/>
          </a:p>
        </p:txBody>
      </p:sp>
      <p:sp>
        <p:nvSpPr>
          <p:cNvPr id="738" name="Google Shape;738;p12"/>
          <p:cNvSpPr txBox="1"/>
          <p:nvPr>
            <p:ph idx="1" type="body"/>
          </p:nvPr>
        </p:nvSpPr>
        <p:spPr>
          <a:xfrm>
            <a:off x="390738" y="3973770"/>
            <a:ext cx="8265683" cy="705330"/>
          </a:xfrm>
          <a:prstGeom prst="rect">
            <a:avLst/>
          </a:prstGeom>
          <a:noFill/>
          <a:ln>
            <a:noFill/>
          </a:ln>
        </p:spPr>
        <p:txBody>
          <a:bodyPr anchorCtr="0" anchor="t" bIns="45700" lIns="91425" spcFirstLastPara="1" rIns="91425" wrap="square" tIns="45700">
            <a:normAutofit/>
          </a:bodyPr>
          <a:lstStyle/>
          <a:p>
            <a:pPr indent="-171450" lvl="0" marL="171450" rtl="0" algn="l">
              <a:spcBef>
                <a:spcPts val="0"/>
              </a:spcBef>
              <a:spcAft>
                <a:spcPts val="0"/>
              </a:spcAft>
              <a:buSzPts val="1400"/>
              <a:buFont typeface="Noto Sans Symbols"/>
              <a:buChar char="▪"/>
            </a:pPr>
            <a:r>
              <a:rPr lang="en-US" sz="1400"/>
              <a:t>Vebicorvir drives potent antiviral activity</a:t>
            </a:r>
            <a:endParaRPr/>
          </a:p>
          <a:p>
            <a:pPr indent="-171450" lvl="0" marL="171450" rtl="0" algn="l">
              <a:spcBef>
                <a:spcPts val="600"/>
              </a:spcBef>
              <a:spcAft>
                <a:spcPts val="0"/>
              </a:spcAft>
              <a:buSzPts val="1400"/>
              <a:buFont typeface="Noto Sans Symbols"/>
              <a:buChar char="▪"/>
            </a:pPr>
            <a:r>
              <a:rPr lang="en-US" sz="1400"/>
              <a:t>3733 &amp; 4334 discovered and designed to ultimately maximize inhibition of cccDNA formation</a:t>
            </a:r>
            <a:endParaRPr/>
          </a:p>
        </p:txBody>
      </p:sp>
      <p:sp>
        <p:nvSpPr>
          <p:cNvPr id="739" name="Google Shape;739;p12"/>
          <p:cNvSpPr txBox="1"/>
          <p:nvPr>
            <p:ph idx="12" type="sldNum"/>
          </p:nvPr>
        </p:nvSpPr>
        <p:spPr>
          <a:xfrm>
            <a:off x="8730919" y="4913066"/>
            <a:ext cx="367464" cy="273844"/>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700"/>
              <a:buFont typeface="Arial"/>
              <a:buNone/>
            </a:pPr>
            <a:fld id="{00000000-1234-1234-1234-123412341234}" type="slidenum">
              <a:rPr b="0" i="0" lang="en-US" sz="700" u="none" cap="none" strike="noStrike">
                <a:solidFill>
                  <a:srgbClr val="FFFFFF"/>
                </a:solidFill>
                <a:latin typeface="Arial"/>
                <a:ea typeface="Arial"/>
                <a:cs typeface="Arial"/>
                <a:sym typeface="Arial"/>
              </a:rPr>
              <a:t>‹#›</a:t>
            </a:fld>
            <a:endParaRPr b="0" i="0" sz="700" u="none" cap="none" strike="noStrike">
              <a:solidFill>
                <a:srgbClr val="FFFFFF"/>
              </a:solidFill>
              <a:latin typeface="Arial"/>
              <a:ea typeface="Arial"/>
              <a:cs typeface="Arial"/>
              <a:sym typeface="Arial"/>
            </a:endParaRPr>
          </a:p>
        </p:txBody>
      </p:sp>
    </p:spTree>
  </p:cSld>
  <p:clrMapOvr>
    <a:masterClrMapping/>
  </p:clrMapOvr>
  <mc:AlternateContent>
    <mc:Choice Requires="p14">
      <p:transition spd="slow" p14:dur="700">
        <p:fade/>
      </p:transition>
    </mc:Choice>
    <mc:Fallback>
      <p:transition spd="slow">
        <p:fade/>
      </p:transition>
    </mc:Fallback>
  </mc:AlternateContent>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43" name="Shape 743"/>
        <p:cNvGrpSpPr/>
        <p:nvPr/>
      </p:nvGrpSpPr>
      <p:grpSpPr>
        <a:xfrm>
          <a:off x="0" y="0"/>
          <a:ext cx="0" cy="0"/>
          <a:chOff x="0" y="0"/>
          <a:chExt cx="0" cy="0"/>
        </a:xfrm>
      </p:grpSpPr>
      <p:sp>
        <p:nvSpPr>
          <p:cNvPr id="744" name="Google Shape;744;p13"/>
          <p:cNvSpPr txBox="1"/>
          <p:nvPr>
            <p:ph type="title"/>
          </p:nvPr>
        </p:nvSpPr>
        <p:spPr>
          <a:xfrm>
            <a:off x="322263" y="-7730"/>
            <a:ext cx="8402637" cy="857250"/>
          </a:xfrm>
          <a:prstGeom prst="rect">
            <a:avLst/>
          </a:prstGeom>
          <a:noFill/>
          <a:ln>
            <a:noFill/>
          </a:ln>
        </p:spPr>
        <p:txBody>
          <a:bodyPr anchorCtr="0" anchor="ctr" bIns="45700" lIns="91425" spcFirstLastPara="1" rIns="91425" wrap="square" tIns="45700">
            <a:normAutofit/>
          </a:bodyPr>
          <a:lstStyle/>
          <a:p>
            <a:pPr indent="0" lvl="0" marL="0" rtl="0" algn="l">
              <a:spcBef>
                <a:spcPts val="0"/>
              </a:spcBef>
              <a:spcAft>
                <a:spcPts val="0"/>
              </a:spcAft>
              <a:buClr>
                <a:schemeClr val="lt2"/>
              </a:buClr>
              <a:buSzPts val="2200"/>
              <a:buFont typeface="Arial"/>
              <a:buNone/>
            </a:pPr>
            <a:r>
              <a:rPr lang="en-US"/>
              <a:t>3733 and 4334 Exhibit Pan-Genotypic Activity Against HBV</a:t>
            </a:r>
            <a:endParaRPr/>
          </a:p>
        </p:txBody>
      </p:sp>
      <p:graphicFrame>
        <p:nvGraphicFramePr>
          <p:cNvPr id="745" name="Google Shape;745;p13"/>
          <p:cNvGraphicFramePr/>
          <p:nvPr/>
        </p:nvGraphicFramePr>
        <p:xfrm>
          <a:off x="968004" y="1331543"/>
          <a:ext cx="3000000" cy="3000000"/>
        </p:xfrm>
        <a:graphic>
          <a:graphicData uri="http://schemas.openxmlformats.org/drawingml/2006/table">
            <a:tbl>
              <a:tblPr bandRow="1" firstRow="1">
                <a:noFill/>
                <a:tableStyleId>{C3C1C3BB-83A6-4DEE-A48E-53C4A77FC92C}</a:tableStyleId>
              </a:tblPr>
              <a:tblGrid>
                <a:gridCol w="1657600"/>
                <a:gridCol w="1799675"/>
                <a:gridCol w="1799675"/>
                <a:gridCol w="1799675"/>
              </a:tblGrid>
              <a:tr h="386625">
                <a:tc>
                  <a:txBody>
                    <a:bodyPr/>
                    <a:lstStyle/>
                    <a:p>
                      <a:pPr indent="0" lvl="0" marL="0" marR="0" rtl="0" algn="ctr">
                        <a:lnSpc>
                          <a:spcPct val="100000"/>
                        </a:lnSpc>
                        <a:spcBef>
                          <a:spcPts val="0"/>
                        </a:spcBef>
                        <a:spcAft>
                          <a:spcPts val="0"/>
                        </a:spcAft>
                        <a:buClr>
                          <a:schemeClr val="lt1"/>
                        </a:buClr>
                        <a:buSzPts val="1600"/>
                        <a:buFont typeface="Arial"/>
                        <a:buNone/>
                      </a:pPr>
                      <a:r>
                        <a:rPr b="1" lang="en-US" sz="1600" u="none" cap="none" strike="noStrike">
                          <a:solidFill>
                            <a:schemeClr val="lt1"/>
                          </a:solidFill>
                          <a:latin typeface="Arial"/>
                          <a:ea typeface="Arial"/>
                          <a:cs typeface="Arial"/>
                          <a:sym typeface="Arial"/>
                        </a:rPr>
                        <a:t>Genotype</a:t>
                      </a:r>
                      <a:endParaRPr/>
                    </a:p>
                  </a:txBody>
                  <a:tcPr marT="45725" marB="45725" marR="0" marL="182875"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solidFill>
                      <a:srgbClr val="90ACDF"/>
                    </a:solidFill>
                  </a:tcPr>
                </a:tc>
                <a:tc>
                  <a:txBody>
                    <a:bodyPr/>
                    <a:lstStyle/>
                    <a:p>
                      <a:pPr indent="0" lvl="0" marL="0" marR="0" rtl="0" algn="ctr">
                        <a:lnSpc>
                          <a:spcPct val="100000"/>
                        </a:lnSpc>
                        <a:spcBef>
                          <a:spcPts val="0"/>
                        </a:spcBef>
                        <a:spcAft>
                          <a:spcPts val="0"/>
                        </a:spcAft>
                        <a:buClr>
                          <a:schemeClr val="lt1"/>
                        </a:buClr>
                        <a:buSzPts val="1600"/>
                        <a:buFont typeface="Arial"/>
                        <a:buNone/>
                      </a:pPr>
                      <a:r>
                        <a:rPr b="1" lang="en-US" sz="1600" u="none" cap="none" strike="noStrike">
                          <a:solidFill>
                            <a:schemeClr val="lt1"/>
                          </a:solidFill>
                          <a:latin typeface="Arial"/>
                          <a:ea typeface="Arial"/>
                          <a:cs typeface="Arial"/>
                          <a:sym typeface="Arial"/>
                        </a:rPr>
                        <a:t>3733 (nM)</a:t>
                      </a:r>
                      <a:endParaRPr/>
                    </a:p>
                  </a:txBody>
                  <a:tcPr marT="45725" marB="45725" marR="0" marL="0"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solidFill>
                      <a:srgbClr val="A1044E"/>
                    </a:solidFill>
                  </a:tcPr>
                </a:tc>
                <a:tc>
                  <a:txBody>
                    <a:bodyPr/>
                    <a:lstStyle/>
                    <a:p>
                      <a:pPr indent="0" lvl="0" marL="0" marR="0" rtl="0" algn="ctr">
                        <a:lnSpc>
                          <a:spcPct val="100000"/>
                        </a:lnSpc>
                        <a:spcBef>
                          <a:spcPts val="0"/>
                        </a:spcBef>
                        <a:spcAft>
                          <a:spcPts val="0"/>
                        </a:spcAft>
                        <a:buClr>
                          <a:schemeClr val="lt1"/>
                        </a:buClr>
                        <a:buSzPts val="1600"/>
                        <a:buFont typeface="Arial"/>
                        <a:buNone/>
                      </a:pPr>
                      <a:r>
                        <a:rPr b="1" lang="en-US" sz="1600" u="none" cap="none" strike="noStrike">
                          <a:solidFill>
                            <a:schemeClr val="lt1"/>
                          </a:solidFill>
                          <a:latin typeface="Arial"/>
                          <a:ea typeface="Arial"/>
                          <a:cs typeface="Arial"/>
                          <a:sym typeface="Arial"/>
                        </a:rPr>
                        <a:t>4334 EC</a:t>
                      </a:r>
                      <a:r>
                        <a:rPr b="1" baseline="-25000" lang="en-US" sz="1600" u="none" cap="none" strike="noStrike">
                          <a:solidFill>
                            <a:schemeClr val="lt1"/>
                          </a:solidFill>
                          <a:latin typeface="Arial"/>
                          <a:ea typeface="Arial"/>
                          <a:cs typeface="Arial"/>
                          <a:sym typeface="Arial"/>
                        </a:rPr>
                        <a:t>50</a:t>
                      </a:r>
                      <a:r>
                        <a:rPr b="1" lang="en-US" sz="1600" u="none" cap="none" strike="noStrike">
                          <a:solidFill>
                            <a:schemeClr val="lt1"/>
                          </a:solidFill>
                          <a:latin typeface="Arial"/>
                          <a:ea typeface="Arial"/>
                          <a:cs typeface="Arial"/>
                          <a:sym typeface="Arial"/>
                        </a:rPr>
                        <a:t> (nM)</a:t>
                      </a:r>
                      <a:endParaRPr/>
                    </a:p>
                  </a:txBody>
                  <a:tcPr marT="45725" marB="45725" marR="0" marL="0"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solidFill>
                      <a:srgbClr val="FF69D8"/>
                    </a:solidFill>
                  </a:tcPr>
                </a:tc>
                <a:tc>
                  <a:txBody>
                    <a:bodyPr/>
                    <a:lstStyle/>
                    <a:p>
                      <a:pPr indent="0" lvl="0" marL="0" marR="0" rtl="0" algn="ctr">
                        <a:lnSpc>
                          <a:spcPct val="100000"/>
                        </a:lnSpc>
                        <a:spcBef>
                          <a:spcPts val="0"/>
                        </a:spcBef>
                        <a:spcAft>
                          <a:spcPts val="0"/>
                        </a:spcAft>
                        <a:buClr>
                          <a:schemeClr val="lt1"/>
                        </a:buClr>
                        <a:buSzPts val="1600"/>
                        <a:buFont typeface="Arial"/>
                        <a:buNone/>
                      </a:pPr>
                      <a:r>
                        <a:rPr b="1" lang="en-US" sz="1600" u="none" cap="none" strike="noStrike">
                          <a:solidFill>
                            <a:schemeClr val="lt1"/>
                          </a:solidFill>
                          <a:latin typeface="Arial"/>
                          <a:ea typeface="Arial"/>
                          <a:cs typeface="Arial"/>
                          <a:sym typeface="Arial"/>
                        </a:rPr>
                        <a:t>ETV EC</a:t>
                      </a:r>
                      <a:r>
                        <a:rPr b="1" baseline="-25000" lang="en-US" sz="1600" u="none" cap="none" strike="noStrike">
                          <a:solidFill>
                            <a:schemeClr val="lt1"/>
                          </a:solidFill>
                          <a:latin typeface="Arial"/>
                          <a:ea typeface="Arial"/>
                          <a:cs typeface="Arial"/>
                          <a:sym typeface="Arial"/>
                        </a:rPr>
                        <a:t>50</a:t>
                      </a:r>
                      <a:r>
                        <a:rPr b="1" lang="en-US" sz="1600" u="none" cap="none" strike="noStrike">
                          <a:solidFill>
                            <a:schemeClr val="lt1"/>
                          </a:solidFill>
                          <a:latin typeface="Arial"/>
                          <a:ea typeface="Arial"/>
                          <a:cs typeface="Arial"/>
                          <a:sym typeface="Arial"/>
                        </a:rPr>
                        <a:t> (nM)</a:t>
                      </a:r>
                      <a:endParaRPr b="1" sz="1600" u="none" cap="none" strike="noStrike">
                        <a:solidFill>
                          <a:schemeClr val="lt1"/>
                        </a:solidFill>
                        <a:latin typeface="Arial"/>
                        <a:ea typeface="Arial"/>
                        <a:cs typeface="Arial"/>
                        <a:sym typeface="Arial"/>
                      </a:endParaRPr>
                    </a:p>
                  </a:txBody>
                  <a:tcPr marT="45725" marB="45725" marR="0" marL="0"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solidFill>
                      <a:srgbClr val="7F7F7F"/>
                    </a:solidFill>
                  </a:tcPr>
                </a:tc>
              </a:tr>
              <a:tr h="386625">
                <a:tc>
                  <a:txBody>
                    <a:bodyPr/>
                    <a:lstStyle/>
                    <a:p>
                      <a:pPr indent="0" lvl="0" marL="0" marR="0" rtl="0" algn="ctr">
                        <a:spcBef>
                          <a:spcPts val="0"/>
                        </a:spcBef>
                        <a:spcAft>
                          <a:spcPts val="0"/>
                        </a:spcAft>
                        <a:buNone/>
                      </a:pPr>
                      <a:r>
                        <a:rPr b="0" i="0" lang="en-US" sz="1600" u="none" cap="none" strike="noStrike">
                          <a:solidFill>
                            <a:schemeClr val="dk1"/>
                          </a:solidFill>
                          <a:latin typeface="Arial"/>
                          <a:ea typeface="Arial"/>
                          <a:cs typeface="Arial"/>
                          <a:sym typeface="Arial"/>
                        </a:rPr>
                        <a:t>A</a:t>
                      </a:r>
                      <a:endParaRPr/>
                    </a:p>
                  </a:txBody>
                  <a:tcPr marT="45725" marB="45725" marR="9525" marL="182875"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solidFill>
                      <a:srgbClr val="F2F2F2"/>
                    </a:solidFill>
                  </a:tcPr>
                </a:tc>
                <a:tc>
                  <a:txBody>
                    <a:bodyPr/>
                    <a:lstStyle/>
                    <a:p>
                      <a:pPr indent="0" lvl="0" marL="0" marR="0" rtl="0" algn="ctr">
                        <a:spcBef>
                          <a:spcPts val="0"/>
                        </a:spcBef>
                        <a:spcAft>
                          <a:spcPts val="0"/>
                        </a:spcAft>
                        <a:buNone/>
                      </a:pPr>
                      <a:r>
                        <a:rPr lang="en-US" sz="1600" u="none" cap="none" strike="noStrike">
                          <a:solidFill>
                            <a:schemeClr val="dk1"/>
                          </a:solidFill>
                          <a:latin typeface="Arial"/>
                          <a:ea typeface="Arial"/>
                          <a:cs typeface="Arial"/>
                          <a:sym typeface="Arial"/>
                        </a:rPr>
                        <a:t>2.6</a:t>
                      </a:r>
                      <a:endParaRPr/>
                    </a:p>
                  </a:txBody>
                  <a:tcPr marT="45725" marB="45725" marR="51425" marL="51425"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solidFill>
                      <a:srgbClr val="F2F2F2"/>
                    </a:solidFill>
                  </a:tcPr>
                </a:tc>
                <a:tc>
                  <a:txBody>
                    <a:bodyPr/>
                    <a:lstStyle/>
                    <a:p>
                      <a:pPr indent="0" lvl="0" marL="0" marR="0" rtl="0" algn="ctr">
                        <a:spcBef>
                          <a:spcPts val="0"/>
                        </a:spcBef>
                        <a:spcAft>
                          <a:spcPts val="0"/>
                        </a:spcAft>
                        <a:buNone/>
                      </a:pPr>
                      <a:r>
                        <a:rPr lang="en-US" sz="1600" u="none" cap="none" strike="noStrike">
                          <a:solidFill>
                            <a:schemeClr val="dk1"/>
                          </a:solidFill>
                          <a:latin typeface="Arial"/>
                          <a:ea typeface="Arial"/>
                          <a:cs typeface="Arial"/>
                          <a:sym typeface="Arial"/>
                        </a:rPr>
                        <a:t>0.9</a:t>
                      </a:r>
                      <a:endParaRPr/>
                    </a:p>
                  </a:txBody>
                  <a:tcPr marT="45725" marB="45725" marR="51425" marL="51425"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solidFill>
                      <a:srgbClr val="F2F2F2"/>
                    </a:solidFill>
                  </a:tcPr>
                </a:tc>
                <a:tc>
                  <a:txBody>
                    <a:bodyPr/>
                    <a:lstStyle/>
                    <a:p>
                      <a:pPr indent="0" lvl="0" marL="0" marR="0" rtl="0" algn="ctr">
                        <a:spcBef>
                          <a:spcPts val="0"/>
                        </a:spcBef>
                        <a:spcAft>
                          <a:spcPts val="0"/>
                        </a:spcAft>
                        <a:buNone/>
                      </a:pPr>
                      <a:r>
                        <a:rPr lang="en-US" sz="1600" u="none" cap="none" strike="noStrike">
                          <a:solidFill>
                            <a:schemeClr val="dk1"/>
                          </a:solidFill>
                          <a:latin typeface="Arial"/>
                          <a:ea typeface="Arial"/>
                          <a:cs typeface="Arial"/>
                          <a:sym typeface="Arial"/>
                        </a:rPr>
                        <a:t>0.7</a:t>
                      </a:r>
                      <a:endParaRPr/>
                    </a:p>
                  </a:txBody>
                  <a:tcPr marT="45725" marB="45725" marR="51425" marL="51425"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solidFill>
                      <a:srgbClr val="F2F2F2"/>
                    </a:solidFill>
                  </a:tcPr>
                </a:tc>
              </a:tr>
              <a:tr h="386625">
                <a:tc>
                  <a:txBody>
                    <a:bodyPr/>
                    <a:lstStyle/>
                    <a:p>
                      <a:pPr indent="0" lvl="0" marL="0" marR="0" rtl="0" algn="ctr">
                        <a:spcBef>
                          <a:spcPts val="0"/>
                        </a:spcBef>
                        <a:spcAft>
                          <a:spcPts val="0"/>
                        </a:spcAft>
                        <a:buNone/>
                      </a:pPr>
                      <a:r>
                        <a:rPr b="0" i="0" lang="en-US" sz="1600" u="none" cap="none" strike="noStrike">
                          <a:solidFill>
                            <a:schemeClr val="dk1"/>
                          </a:solidFill>
                          <a:latin typeface="Arial"/>
                          <a:ea typeface="Arial"/>
                          <a:cs typeface="Arial"/>
                          <a:sym typeface="Arial"/>
                        </a:rPr>
                        <a:t>B</a:t>
                      </a:r>
                      <a:endParaRPr/>
                    </a:p>
                  </a:txBody>
                  <a:tcPr marT="45725" marB="45725" marR="9525" marL="182875"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solidFill>
                      <a:srgbClr val="E9EEF9"/>
                    </a:solidFill>
                  </a:tcPr>
                </a:tc>
                <a:tc>
                  <a:txBody>
                    <a:bodyPr/>
                    <a:lstStyle/>
                    <a:p>
                      <a:pPr indent="0" lvl="0" marL="0" marR="0" rtl="0" algn="ctr">
                        <a:spcBef>
                          <a:spcPts val="0"/>
                        </a:spcBef>
                        <a:spcAft>
                          <a:spcPts val="0"/>
                        </a:spcAft>
                        <a:buNone/>
                      </a:pPr>
                      <a:r>
                        <a:rPr lang="en-US" sz="1600" u="none" cap="none" strike="noStrike">
                          <a:solidFill>
                            <a:schemeClr val="dk1"/>
                          </a:solidFill>
                          <a:latin typeface="Arial"/>
                          <a:ea typeface="Arial"/>
                          <a:cs typeface="Arial"/>
                          <a:sym typeface="Arial"/>
                        </a:rPr>
                        <a:t>3.5</a:t>
                      </a:r>
                      <a:endParaRPr/>
                    </a:p>
                  </a:txBody>
                  <a:tcPr marT="45725" marB="45725" marR="51425" marL="51425"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solidFill>
                      <a:srgbClr val="E9EEF9"/>
                    </a:solidFill>
                  </a:tcPr>
                </a:tc>
                <a:tc>
                  <a:txBody>
                    <a:bodyPr/>
                    <a:lstStyle/>
                    <a:p>
                      <a:pPr indent="0" lvl="0" marL="0" marR="0" rtl="0" algn="ctr">
                        <a:spcBef>
                          <a:spcPts val="0"/>
                        </a:spcBef>
                        <a:spcAft>
                          <a:spcPts val="0"/>
                        </a:spcAft>
                        <a:buNone/>
                      </a:pPr>
                      <a:r>
                        <a:rPr lang="en-US" sz="1600" u="none" cap="none" strike="noStrike">
                          <a:solidFill>
                            <a:schemeClr val="dk1"/>
                          </a:solidFill>
                          <a:latin typeface="Arial"/>
                          <a:ea typeface="Arial"/>
                          <a:cs typeface="Arial"/>
                          <a:sym typeface="Arial"/>
                        </a:rPr>
                        <a:t>0.8</a:t>
                      </a:r>
                      <a:endParaRPr/>
                    </a:p>
                  </a:txBody>
                  <a:tcPr marT="45725" marB="45725" marR="51425" marL="51425"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solidFill>
                      <a:srgbClr val="E9EEF9"/>
                    </a:solidFill>
                  </a:tcPr>
                </a:tc>
                <a:tc>
                  <a:txBody>
                    <a:bodyPr/>
                    <a:lstStyle/>
                    <a:p>
                      <a:pPr indent="0" lvl="0" marL="0" marR="0" rtl="0" algn="ctr">
                        <a:spcBef>
                          <a:spcPts val="0"/>
                        </a:spcBef>
                        <a:spcAft>
                          <a:spcPts val="0"/>
                        </a:spcAft>
                        <a:buNone/>
                      </a:pPr>
                      <a:r>
                        <a:rPr lang="en-US" sz="1600" u="none" cap="none" strike="noStrike">
                          <a:solidFill>
                            <a:schemeClr val="dk1"/>
                          </a:solidFill>
                          <a:latin typeface="Arial"/>
                          <a:ea typeface="Arial"/>
                          <a:cs typeface="Arial"/>
                          <a:sym typeface="Arial"/>
                        </a:rPr>
                        <a:t>0.9</a:t>
                      </a:r>
                      <a:endParaRPr/>
                    </a:p>
                  </a:txBody>
                  <a:tcPr marT="45725" marB="45725" marR="51425" marL="51425"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solidFill>
                      <a:srgbClr val="E9EEF9"/>
                    </a:solidFill>
                  </a:tcPr>
                </a:tc>
              </a:tr>
              <a:tr h="386625">
                <a:tc>
                  <a:txBody>
                    <a:bodyPr/>
                    <a:lstStyle/>
                    <a:p>
                      <a:pPr indent="0" lvl="0" marL="0" marR="0" rtl="0" algn="ctr">
                        <a:spcBef>
                          <a:spcPts val="0"/>
                        </a:spcBef>
                        <a:spcAft>
                          <a:spcPts val="0"/>
                        </a:spcAft>
                        <a:buNone/>
                      </a:pPr>
                      <a:r>
                        <a:rPr b="0" i="0" lang="en-US" sz="1600" u="none" cap="none" strike="noStrike">
                          <a:solidFill>
                            <a:schemeClr val="dk1"/>
                          </a:solidFill>
                          <a:latin typeface="Arial"/>
                          <a:ea typeface="Arial"/>
                          <a:cs typeface="Arial"/>
                          <a:sym typeface="Arial"/>
                        </a:rPr>
                        <a:t>C</a:t>
                      </a:r>
                      <a:endParaRPr/>
                    </a:p>
                  </a:txBody>
                  <a:tcPr marT="45725" marB="45725" marR="9525" marL="182875"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solidFill>
                      <a:srgbClr val="F2F2F2"/>
                    </a:solidFill>
                  </a:tcPr>
                </a:tc>
                <a:tc>
                  <a:txBody>
                    <a:bodyPr/>
                    <a:lstStyle/>
                    <a:p>
                      <a:pPr indent="0" lvl="0" marL="0" marR="0" rtl="0" algn="ctr">
                        <a:spcBef>
                          <a:spcPts val="0"/>
                        </a:spcBef>
                        <a:spcAft>
                          <a:spcPts val="0"/>
                        </a:spcAft>
                        <a:buNone/>
                      </a:pPr>
                      <a:r>
                        <a:rPr lang="en-US" sz="1600" u="none" cap="none" strike="noStrike">
                          <a:solidFill>
                            <a:schemeClr val="dk1"/>
                          </a:solidFill>
                          <a:latin typeface="Arial"/>
                          <a:ea typeface="Arial"/>
                          <a:cs typeface="Arial"/>
                          <a:sym typeface="Arial"/>
                        </a:rPr>
                        <a:t>2.6</a:t>
                      </a:r>
                      <a:endParaRPr/>
                    </a:p>
                  </a:txBody>
                  <a:tcPr marT="45725" marB="45725" marR="51425" marL="51425"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solidFill>
                      <a:srgbClr val="F2F2F2"/>
                    </a:solidFill>
                  </a:tcPr>
                </a:tc>
                <a:tc>
                  <a:txBody>
                    <a:bodyPr/>
                    <a:lstStyle/>
                    <a:p>
                      <a:pPr indent="0" lvl="0" marL="0" marR="0" rtl="0" algn="ctr">
                        <a:spcBef>
                          <a:spcPts val="0"/>
                        </a:spcBef>
                        <a:spcAft>
                          <a:spcPts val="0"/>
                        </a:spcAft>
                        <a:buNone/>
                      </a:pPr>
                      <a:r>
                        <a:rPr lang="en-US" sz="1600" u="none" cap="none" strike="noStrike">
                          <a:solidFill>
                            <a:schemeClr val="dk1"/>
                          </a:solidFill>
                          <a:latin typeface="Arial"/>
                          <a:ea typeface="Arial"/>
                          <a:cs typeface="Arial"/>
                          <a:sym typeface="Arial"/>
                        </a:rPr>
                        <a:t>0.7</a:t>
                      </a:r>
                      <a:endParaRPr/>
                    </a:p>
                  </a:txBody>
                  <a:tcPr marT="45725" marB="45725" marR="51425" marL="51425"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solidFill>
                      <a:srgbClr val="F2F2F2"/>
                    </a:solidFill>
                  </a:tcPr>
                </a:tc>
                <a:tc>
                  <a:txBody>
                    <a:bodyPr/>
                    <a:lstStyle/>
                    <a:p>
                      <a:pPr indent="0" lvl="0" marL="0" marR="0" rtl="0" algn="ctr">
                        <a:spcBef>
                          <a:spcPts val="0"/>
                        </a:spcBef>
                        <a:spcAft>
                          <a:spcPts val="0"/>
                        </a:spcAft>
                        <a:buNone/>
                      </a:pPr>
                      <a:r>
                        <a:rPr lang="en-US" sz="1600" u="none" cap="none" strike="noStrike">
                          <a:solidFill>
                            <a:schemeClr val="dk1"/>
                          </a:solidFill>
                          <a:latin typeface="Arial"/>
                          <a:ea typeface="Arial"/>
                          <a:cs typeface="Arial"/>
                          <a:sym typeface="Arial"/>
                        </a:rPr>
                        <a:t>0.9</a:t>
                      </a:r>
                      <a:endParaRPr/>
                    </a:p>
                  </a:txBody>
                  <a:tcPr marT="45725" marB="45725" marR="51425" marL="51425"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solidFill>
                      <a:srgbClr val="F2F2F2"/>
                    </a:solidFill>
                  </a:tcPr>
                </a:tc>
              </a:tr>
              <a:tr h="386625">
                <a:tc>
                  <a:txBody>
                    <a:bodyPr/>
                    <a:lstStyle/>
                    <a:p>
                      <a:pPr indent="0" lvl="0" marL="0" marR="0" rtl="0" algn="ctr">
                        <a:spcBef>
                          <a:spcPts val="0"/>
                        </a:spcBef>
                        <a:spcAft>
                          <a:spcPts val="0"/>
                        </a:spcAft>
                        <a:buNone/>
                      </a:pPr>
                      <a:r>
                        <a:rPr b="0" i="0" lang="en-US" sz="1600" u="none" cap="none" strike="noStrike">
                          <a:solidFill>
                            <a:schemeClr val="dk1"/>
                          </a:solidFill>
                          <a:latin typeface="Arial"/>
                          <a:ea typeface="Arial"/>
                          <a:cs typeface="Arial"/>
                          <a:sym typeface="Arial"/>
                        </a:rPr>
                        <a:t>D</a:t>
                      </a:r>
                      <a:endParaRPr/>
                    </a:p>
                  </a:txBody>
                  <a:tcPr marT="45725" marB="45725" marR="9525" marL="182875"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solidFill>
                      <a:srgbClr val="E9EEF9"/>
                    </a:solidFill>
                  </a:tcPr>
                </a:tc>
                <a:tc>
                  <a:txBody>
                    <a:bodyPr/>
                    <a:lstStyle/>
                    <a:p>
                      <a:pPr indent="0" lvl="0" marL="0" marR="0" rtl="0" algn="ctr">
                        <a:spcBef>
                          <a:spcPts val="0"/>
                        </a:spcBef>
                        <a:spcAft>
                          <a:spcPts val="0"/>
                        </a:spcAft>
                        <a:buNone/>
                      </a:pPr>
                      <a:r>
                        <a:rPr lang="en-US" sz="1600" u="none" cap="none" strike="noStrike">
                          <a:solidFill>
                            <a:schemeClr val="dk1"/>
                          </a:solidFill>
                          <a:latin typeface="Arial"/>
                          <a:ea typeface="Arial"/>
                          <a:cs typeface="Arial"/>
                          <a:sym typeface="Arial"/>
                        </a:rPr>
                        <a:t>4.6</a:t>
                      </a:r>
                      <a:endParaRPr/>
                    </a:p>
                  </a:txBody>
                  <a:tcPr marT="45725" marB="45725" marR="51425" marL="51425"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solidFill>
                      <a:srgbClr val="E9EEF9"/>
                    </a:solidFill>
                  </a:tcPr>
                </a:tc>
                <a:tc>
                  <a:txBody>
                    <a:bodyPr/>
                    <a:lstStyle/>
                    <a:p>
                      <a:pPr indent="0" lvl="0" marL="0" marR="0" rtl="0" algn="ctr">
                        <a:spcBef>
                          <a:spcPts val="0"/>
                        </a:spcBef>
                        <a:spcAft>
                          <a:spcPts val="0"/>
                        </a:spcAft>
                        <a:buNone/>
                      </a:pPr>
                      <a:r>
                        <a:rPr lang="en-US" sz="1600" u="none" cap="none" strike="noStrike">
                          <a:solidFill>
                            <a:schemeClr val="dk1"/>
                          </a:solidFill>
                          <a:latin typeface="Arial"/>
                          <a:ea typeface="Arial"/>
                          <a:cs typeface="Arial"/>
                          <a:sym typeface="Arial"/>
                        </a:rPr>
                        <a:t>1.3</a:t>
                      </a:r>
                      <a:endParaRPr/>
                    </a:p>
                  </a:txBody>
                  <a:tcPr marT="45725" marB="45725" marR="51425" marL="51425"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solidFill>
                      <a:srgbClr val="E9EEF9"/>
                    </a:solidFill>
                  </a:tcPr>
                </a:tc>
                <a:tc>
                  <a:txBody>
                    <a:bodyPr/>
                    <a:lstStyle/>
                    <a:p>
                      <a:pPr indent="0" lvl="0" marL="0" marR="0" rtl="0" algn="ctr">
                        <a:spcBef>
                          <a:spcPts val="0"/>
                        </a:spcBef>
                        <a:spcAft>
                          <a:spcPts val="0"/>
                        </a:spcAft>
                        <a:buNone/>
                      </a:pPr>
                      <a:r>
                        <a:rPr lang="en-US" sz="1600" u="none" cap="none" strike="noStrike">
                          <a:solidFill>
                            <a:schemeClr val="dk1"/>
                          </a:solidFill>
                          <a:latin typeface="Arial"/>
                          <a:ea typeface="Arial"/>
                          <a:cs typeface="Arial"/>
                          <a:sym typeface="Arial"/>
                        </a:rPr>
                        <a:t>1.1</a:t>
                      </a:r>
                      <a:endParaRPr/>
                    </a:p>
                  </a:txBody>
                  <a:tcPr marT="45725" marB="45725" marR="51425" marL="51425"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solidFill>
                      <a:srgbClr val="E9EEF9"/>
                    </a:solidFill>
                  </a:tcPr>
                </a:tc>
              </a:tr>
              <a:tr h="386625">
                <a:tc>
                  <a:txBody>
                    <a:bodyPr/>
                    <a:lstStyle/>
                    <a:p>
                      <a:pPr indent="0" lvl="0" marL="0" marR="0" rtl="0" algn="ctr">
                        <a:spcBef>
                          <a:spcPts val="0"/>
                        </a:spcBef>
                        <a:spcAft>
                          <a:spcPts val="0"/>
                        </a:spcAft>
                        <a:buNone/>
                      </a:pPr>
                      <a:r>
                        <a:rPr b="0" i="0" lang="en-US" sz="1600" u="none" cap="none" strike="noStrike">
                          <a:solidFill>
                            <a:schemeClr val="dk1"/>
                          </a:solidFill>
                          <a:latin typeface="Arial"/>
                          <a:ea typeface="Arial"/>
                          <a:cs typeface="Arial"/>
                          <a:sym typeface="Arial"/>
                        </a:rPr>
                        <a:t>E</a:t>
                      </a:r>
                      <a:endParaRPr/>
                    </a:p>
                  </a:txBody>
                  <a:tcPr marT="45725" marB="45725" marR="9525" marL="182875"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12700">
                      <a:solidFill>
                        <a:schemeClr val="dk1"/>
                      </a:solidFill>
                      <a:prstDash val="solid"/>
                      <a:round/>
                      <a:headEnd len="sm" w="sm" type="none"/>
                      <a:tailEnd len="sm" w="sm" type="none"/>
                    </a:lnB>
                    <a:solidFill>
                      <a:srgbClr val="F2F2F2"/>
                    </a:solidFill>
                  </a:tcPr>
                </a:tc>
                <a:tc>
                  <a:txBody>
                    <a:bodyPr/>
                    <a:lstStyle/>
                    <a:p>
                      <a:pPr indent="0" lvl="0" marL="0" marR="0" rtl="0" algn="ctr">
                        <a:spcBef>
                          <a:spcPts val="0"/>
                        </a:spcBef>
                        <a:spcAft>
                          <a:spcPts val="0"/>
                        </a:spcAft>
                        <a:buNone/>
                      </a:pPr>
                      <a:r>
                        <a:rPr lang="en-US" sz="1600" u="none" cap="none" strike="noStrike">
                          <a:solidFill>
                            <a:schemeClr val="dk1"/>
                          </a:solidFill>
                          <a:latin typeface="Arial"/>
                          <a:ea typeface="Arial"/>
                          <a:cs typeface="Arial"/>
                          <a:sym typeface="Arial"/>
                        </a:rPr>
                        <a:t>3.2</a:t>
                      </a:r>
                      <a:endParaRPr/>
                    </a:p>
                  </a:txBody>
                  <a:tcPr marT="45725" marB="45725" marR="51425" marL="51425"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12700">
                      <a:solidFill>
                        <a:schemeClr val="dk1"/>
                      </a:solidFill>
                      <a:prstDash val="solid"/>
                      <a:round/>
                      <a:headEnd len="sm" w="sm" type="none"/>
                      <a:tailEnd len="sm" w="sm" type="none"/>
                    </a:lnB>
                    <a:solidFill>
                      <a:srgbClr val="F2F2F2"/>
                    </a:solidFill>
                  </a:tcPr>
                </a:tc>
                <a:tc>
                  <a:txBody>
                    <a:bodyPr/>
                    <a:lstStyle/>
                    <a:p>
                      <a:pPr indent="0" lvl="0" marL="0" marR="0" rtl="0" algn="ctr">
                        <a:spcBef>
                          <a:spcPts val="0"/>
                        </a:spcBef>
                        <a:spcAft>
                          <a:spcPts val="0"/>
                        </a:spcAft>
                        <a:buNone/>
                      </a:pPr>
                      <a:r>
                        <a:rPr lang="en-US" sz="1600" u="none" cap="none" strike="noStrike">
                          <a:solidFill>
                            <a:schemeClr val="dk1"/>
                          </a:solidFill>
                          <a:latin typeface="Arial"/>
                          <a:ea typeface="Arial"/>
                          <a:cs typeface="Arial"/>
                          <a:sym typeface="Arial"/>
                        </a:rPr>
                        <a:t>4.5</a:t>
                      </a:r>
                      <a:endParaRPr/>
                    </a:p>
                  </a:txBody>
                  <a:tcPr marT="45725" marB="45725" marR="51425" marL="51425"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12700">
                      <a:solidFill>
                        <a:schemeClr val="dk1"/>
                      </a:solidFill>
                      <a:prstDash val="solid"/>
                      <a:round/>
                      <a:headEnd len="sm" w="sm" type="none"/>
                      <a:tailEnd len="sm" w="sm" type="none"/>
                    </a:lnB>
                    <a:solidFill>
                      <a:srgbClr val="F2F2F2"/>
                    </a:solidFill>
                  </a:tcPr>
                </a:tc>
                <a:tc>
                  <a:txBody>
                    <a:bodyPr/>
                    <a:lstStyle/>
                    <a:p>
                      <a:pPr indent="0" lvl="0" marL="0" marR="0" rtl="0" algn="ctr">
                        <a:spcBef>
                          <a:spcPts val="0"/>
                        </a:spcBef>
                        <a:spcAft>
                          <a:spcPts val="0"/>
                        </a:spcAft>
                        <a:buNone/>
                      </a:pPr>
                      <a:r>
                        <a:rPr lang="en-US" sz="1600" u="none" cap="none" strike="noStrike">
                          <a:solidFill>
                            <a:schemeClr val="dk1"/>
                          </a:solidFill>
                          <a:latin typeface="Arial"/>
                          <a:ea typeface="Arial"/>
                          <a:cs typeface="Arial"/>
                          <a:sym typeface="Arial"/>
                        </a:rPr>
                        <a:t>1.6</a:t>
                      </a:r>
                      <a:endParaRPr/>
                    </a:p>
                  </a:txBody>
                  <a:tcPr marT="45725" marB="45725" marR="51425" marL="51425"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12700">
                      <a:solidFill>
                        <a:schemeClr val="dk1"/>
                      </a:solidFill>
                      <a:prstDash val="solid"/>
                      <a:round/>
                      <a:headEnd len="sm" w="sm" type="none"/>
                      <a:tailEnd len="sm" w="sm" type="none"/>
                    </a:lnB>
                    <a:solidFill>
                      <a:srgbClr val="F2F2F2"/>
                    </a:solidFill>
                  </a:tcPr>
                </a:tc>
              </a:tr>
              <a:tr h="271175">
                <a:tc gridSpan="4">
                  <a:txBody>
                    <a:bodyPr/>
                    <a:lstStyle/>
                    <a:p>
                      <a:pPr indent="0" lvl="0" marL="0" marR="0" rtl="0" algn="l">
                        <a:spcBef>
                          <a:spcPts val="0"/>
                        </a:spcBef>
                        <a:spcAft>
                          <a:spcPts val="0"/>
                        </a:spcAft>
                        <a:buNone/>
                      </a:pPr>
                      <a:r>
                        <a:t/>
                      </a:r>
                      <a:endParaRPr b="0" i="0" sz="1200" u="none" cap="none" strike="noStrike">
                        <a:solidFill>
                          <a:srgbClr val="444C54"/>
                        </a:solidFill>
                        <a:latin typeface="Arial"/>
                        <a:ea typeface="Arial"/>
                        <a:cs typeface="Arial"/>
                        <a:sym typeface="Arial"/>
                      </a:endParaRPr>
                    </a:p>
                  </a:txBody>
                  <a:tcPr marT="9525" marB="0" marR="9525" marL="9525"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12700">
                      <a:solidFill>
                        <a:schemeClr val="dk1"/>
                      </a:solidFill>
                      <a:prstDash val="solid"/>
                      <a:round/>
                      <a:headEnd len="sm" w="sm" type="none"/>
                      <a:tailEnd len="sm" w="sm" type="none"/>
                    </a:lnT>
                    <a:lnB cap="flat" cmpd="sng" w="9525">
                      <a:solidFill>
                        <a:srgbClr val="000000">
                          <a:alpha val="0"/>
                        </a:srgbClr>
                      </a:solidFill>
                      <a:prstDash val="solid"/>
                      <a:round/>
                      <a:headEnd len="sm" w="sm" type="none"/>
                      <a:tailEnd len="sm" w="sm" type="none"/>
                    </a:lnB>
                    <a:solidFill>
                      <a:schemeClr val="lt1"/>
                    </a:solidFill>
                  </a:tcPr>
                </a:tc>
                <a:tc hMerge="1"/>
                <a:tc hMerge="1"/>
                <a:tc hMerge="1"/>
              </a:tr>
            </a:tbl>
          </a:graphicData>
        </a:graphic>
      </p:graphicFrame>
      <p:sp>
        <p:nvSpPr>
          <p:cNvPr id="746" name="Google Shape;746;p13"/>
          <p:cNvSpPr txBox="1"/>
          <p:nvPr>
            <p:ph idx="12" type="sldNum"/>
          </p:nvPr>
        </p:nvSpPr>
        <p:spPr>
          <a:xfrm>
            <a:off x="8730919" y="4913066"/>
            <a:ext cx="367464" cy="273844"/>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700"/>
              <a:buFont typeface="Arial"/>
              <a:buNone/>
            </a:pPr>
            <a:fld id="{00000000-1234-1234-1234-123412341234}" type="slidenum">
              <a:rPr b="0" i="0" lang="en-US" sz="700" u="none" cap="none" strike="noStrike">
                <a:solidFill>
                  <a:srgbClr val="FFFFFF"/>
                </a:solidFill>
                <a:latin typeface="Arial"/>
                <a:ea typeface="Arial"/>
                <a:cs typeface="Arial"/>
                <a:sym typeface="Arial"/>
              </a:rPr>
              <a:t>‹#›</a:t>
            </a:fld>
            <a:endParaRPr b="0" i="0" sz="700" u="none" cap="none" strike="noStrike">
              <a:solidFill>
                <a:srgbClr val="FFFFFF"/>
              </a:solidFill>
              <a:latin typeface="Arial"/>
              <a:ea typeface="Arial"/>
              <a:cs typeface="Arial"/>
              <a:sym typeface="Arial"/>
            </a:endParaRPr>
          </a:p>
        </p:txBody>
      </p:sp>
      <p:sp>
        <p:nvSpPr>
          <p:cNvPr id="747" name="Google Shape;747;p13"/>
          <p:cNvSpPr txBox="1"/>
          <p:nvPr/>
        </p:nvSpPr>
        <p:spPr>
          <a:xfrm>
            <a:off x="725828" y="4935163"/>
            <a:ext cx="7539747" cy="215444"/>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800">
                <a:solidFill>
                  <a:srgbClr val="FFFFFF"/>
                </a:solidFill>
                <a:latin typeface="Arial"/>
                <a:ea typeface="Arial"/>
                <a:cs typeface="Arial"/>
                <a:sym typeface="Arial"/>
              </a:rPr>
              <a:t>Xu </a:t>
            </a:r>
            <a:r>
              <a:rPr b="0" i="0" lang="en-US" sz="800" u="none" cap="none" strike="noStrike">
                <a:solidFill>
                  <a:srgbClr val="FFFFFF"/>
                </a:solidFill>
                <a:latin typeface="Arial"/>
                <a:ea typeface="Arial"/>
                <a:cs typeface="Arial"/>
                <a:sym typeface="Arial"/>
              </a:rPr>
              <a:t>et al. AASLD 2021.</a:t>
            </a:r>
            <a:endParaRPr b="0" i="0" sz="800" u="none" cap="none" strike="noStrike">
              <a:solidFill>
                <a:srgbClr val="FFFFFF"/>
              </a:solidFill>
              <a:latin typeface="Arial"/>
              <a:ea typeface="Arial"/>
              <a:cs typeface="Arial"/>
              <a:sym typeface="Arial"/>
            </a:endParaRPr>
          </a:p>
        </p:txBody>
      </p:sp>
    </p:spTree>
  </p:cSld>
  <p:clrMapOvr>
    <a:masterClrMapping/>
  </p:clrMapOvr>
  <mc:AlternateContent>
    <mc:Choice Requires="p14">
      <p:transition spd="slow" p14:dur="700">
        <p:fade/>
      </p:transition>
    </mc:Choice>
    <mc:Fallback>
      <p:transition spd="slow">
        <p:fade/>
      </p:transition>
    </mc:Fallback>
  </mc:AlternateContent>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51" name="Shape 751"/>
        <p:cNvGrpSpPr/>
        <p:nvPr/>
      </p:nvGrpSpPr>
      <p:grpSpPr>
        <a:xfrm>
          <a:off x="0" y="0"/>
          <a:ext cx="0" cy="0"/>
          <a:chOff x="0" y="0"/>
          <a:chExt cx="0" cy="0"/>
        </a:xfrm>
      </p:grpSpPr>
      <p:sp>
        <p:nvSpPr>
          <p:cNvPr id="752" name="Google Shape;752;p14"/>
          <p:cNvSpPr txBox="1"/>
          <p:nvPr>
            <p:ph type="title"/>
          </p:nvPr>
        </p:nvSpPr>
        <p:spPr>
          <a:xfrm>
            <a:off x="322263" y="-7730"/>
            <a:ext cx="8402637" cy="857250"/>
          </a:xfrm>
          <a:prstGeom prst="rect">
            <a:avLst/>
          </a:prstGeom>
          <a:noFill/>
          <a:ln>
            <a:noFill/>
          </a:ln>
        </p:spPr>
        <p:txBody>
          <a:bodyPr anchorCtr="0" anchor="ctr" bIns="45700" lIns="91425" spcFirstLastPara="1" rIns="91425" wrap="square" tIns="45700">
            <a:normAutofit/>
          </a:bodyPr>
          <a:lstStyle/>
          <a:p>
            <a:pPr indent="0" lvl="0" marL="0" rtl="0" algn="l">
              <a:spcBef>
                <a:spcPts val="0"/>
              </a:spcBef>
              <a:spcAft>
                <a:spcPts val="0"/>
              </a:spcAft>
              <a:buClr>
                <a:schemeClr val="lt2"/>
              </a:buClr>
              <a:buSzPts val="2400"/>
              <a:buFont typeface="Arial"/>
              <a:buNone/>
            </a:pPr>
            <a:r>
              <a:rPr lang="en-US" sz="2400"/>
              <a:t>4334 and 3733 Have Improved Resistance Profiles Against </a:t>
            </a:r>
            <a:br>
              <a:rPr lang="en-US" sz="2400"/>
            </a:br>
            <a:r>
              <a:rPr lang="en-US" sz="2400"/>
              <a:t>Core Inhibitor Binding Pocket Substitutions</a:t>
            </a:r>
            <a:endParaRPr/>
          </a:p>
        </p:txBody>
      </p:sp>
      <p:graphicFrame>
        <p:nvGraphicFramePr>
          <p:cNvPr id="753" name="Google Shape;753;p14"/>
          <p:cNvGraphicFramePr/>
          <p:nvPr/>
        </p:nvGraphicFramePr>
        <p:xfrm>
          <a:off x="1559964" y="2884536"/>
          <a:ext cx="3000000" cy="3000000"/>
        </p:xfrm>
        <a:graphic>
          <a:graphicData uri="http://schemas.openxmlformats.org/drawingml/2006/table">
            <a:tbl>
              <a:tblPr bandRow="1" firstRow="1">
                <a:noFill/>
                <a:tableStyleId>{C3C1C3BB-83A6-4DEE-A48E-53C4A77FC92C}</a:tableStyleId>
              </a:tblPr>
              <a:tblGrid>
                <a:gridCol w="1731225"/>
                <a:gridCol w="1000825"/>
                <a:gridCol w="1000825"/>
                <a:gridCol w="1000825"/>
                <a:gridCol w="1000825"/>
              </a:tblGrid>
              <a:tr h="222075">
                <a:tc gridSpan="5">
                  <a:txBody>
                    <a:bodyPr/>
                    <a:lstStyle/>
                    <a:p>
                      <a:pPr indent="0" lvl="0" marL="0" marR="0" rtl="0" algn="ctr">
                        <a:lnSpc>
                          <a:spcPct val="100000"/>
                        </a:lnSpc>
                        <a:spcBef>
                          <a:spcPts val="0"/>
                        </a:spcBef>
                        <a:spcAft>
                          <a:spcPts val="0"/>
                        </a:spcAft>
                        <a:buClr>
                          <a:schemeClr val="lt1"/>
                        </a:buClr>
                        <a:buSzPts val="1050"/>
                        <a:buFont typeface="Arial"/>
                        <a:buNone/>
                      </a:pPr>
                      <a:r>
                        <a:rPr b="1" lang="en-US" sz="1050" u="none" cap="none" strike="noStrike">
                          <a:solidFill>
                            <a:schemeClr val="lt1"/>
                          </a:solidFill>
                          <a:latin typeface="Arial"/>
                          <a:ea typeface="Arial"/>
                          <a:cs typeface="Arial"/>
                          <a:sym typeface="Arial"/>
                        </a:rPr>
                        <a:t>Fold change in EC</a:t>
                      </a:r>
                      <a:r>
                        <a:rPr b="1" baseline="-25000" lang="en-US" sz="1050" u="none" cap="none" strike="noStrike">
                          <a:solidFill>
                            <a:schemeClr val="lt1"/>
                          </a:solidFill>
                          <a:latin typeface="Arial"/>
                          <a:ea typeface="Arial"/>
                          <a:cs typeface="Arial"/>
                          <a:sym typeface="Arial"/>
                        </a:rPr>
                        <a:t>50</a:t>
                      </a:r>
                      <a:r>
                        <a:rPr b="1" lang="en-US" sz="1050" u="none" cap="none" strike="noStrike">
                          <a:solidFill>
                            <a:schemeClr val="lt1"/>
                          </a:solidFill>
                          <a:latin typeface="Arial"/>
                          <a:ea typeface="Arial"/>
                          <a:cs typeface="Arial"/>
                          <a:sym typeface="Arial"/>
                        </a:rPr>
                        <a:t> vs WT</a:t>
                      </a:r>
                      <a:endParaRPr/>
                    </a:p>
                  </a:txBody>
                  <a:tcPr marT="45725" marB="45725" marR="0" marL="0"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solidFill>
                      <a:schemeClr val="accent2"/>
                    </a:solidFill>
                  </a:tcPr>
                </a:tc>
                <a:tc hMerge="1"/>
                <a:tc hMerge="1"/>
                <a:tc hMerge="1"/>
                <a:tc hMerge="1"/>
              </a:tr>
              <a:tr h="222075">
                <a:tc>
                  <a:txBody>
                    <a:bodyPr/>
                    <a:lstStyle/>
                    <a:p>
                      <a:pPr indent="0" lvl="0" marL="0" marR="0" rtl="0" algn="l">
                        <a:lnSpc>
                          <a:spcPct val="100000"/>
                        </a:lnSpc>
                        <a:spcBef>
                          <a:spcPts val="0"/>
                        </a:spcBef>
                        <a:spcAft>
                          <a:spcPts val="0"/>
                        </a:spcAft>
                        <a:buClr>
                          <a:schemeClr val="lt1"/>
                        </a:buClr>
                        <a:buSzPts val="1050"/>
                        <a:buFont typeface="Arial"/>
                        <a:buNone/>
                      </a:pPr>
                      <a:r>
                        <a:rPr b="1" lang="en-US" sz="1050" u="none" cap="none" strike="noStrike">
                          <a:solidFill>
                            <a:schemeClr val="lt1"/>
                          </a:solidFill>
                          <a:latin typeface="Arial"/>
                          <a:ea typeface="Arial"/>
                          <a:cs typeface="Arial"/>
                          <a:sym typeface="Arial"/>
                        </a:rPr>
                        <a:t>Core protein substitution</a:t>
                      </a:r>
                      <a:endParaRPr/>
                    </a:p>
                  </a:txBody>
                  <a:tcPr marT="45725" marB="45725" marR="0" marL="91450"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solidFill>
                      <a:srgbClr val="90ACDF"/>
                    </a:solidFill>
                  </a:tcPr>
                </a:tc>
                <a:tc>
                  <a:txBody>
                    <a:bodyPr/>
                    <a:lstStyle/>
                    <a:p>
                      <a:pPr indent="0" lvl="0" marL="0" marR="0" rtl="0" algn="ctr">
                        <a:lnSpc>
                          <a:spcPct val="100000"/>
                        </a:lnSpc>
                        <a:spcBef>
                          <a:spcPts val="0"/>
                        </a:spcBef>
                        <a:spcAft>
                          <a:spcPts val="0"/>
                        </a:spcAft>
                        <a:buClr>
                          <a:schemeClr val="lt1"/>
                        </a:buClr>
                        <a:buSzPts val="1050"/>
                        <a:buFont typeface="Arial"/>
                        <a:buNone/>
                      </a:pPr>
                      <a:r>
                        <a:rPr b="1" lang="en-US" sz="1050" u="none" cap="none" strike="noStrike">
                          <a:solidFill>
                            <a:schemeClr val="lt1"/>
                          </a:solidFill>
                          <a:latin typeface="Arial"/>
                          <a:ea typeface="Arial"/>
                          <a:cs typeface="Arial"/>
                          <a:sym typeface="Arial"/>
                        </a:rPr>
                        <a:t>VBR</a:t>
                      </a:r>
                      <a:endParaRPr/>
                    </a:p>
                  </a:txBody>
                  <a:tcPr marT="45725" marB="45725" marR="0" marL="0"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solidFill>
                      <a:srgbClr val="65004B"/>
                    </a:solidFill>
                  </a:tcPr>
                </a:tc>
                <a:tc>
                  <a:txBody>
                    <a:bodyPr/>
                    <a:lstStyle/>
                    <a:p>
                      <a:pPr indent="0" lvl="0" marL="0" marR="0" rtl="0" algn="ctr">
                        <a:lnSpc>
                          <a:spcPct val="100000"/>
                        </a:lnSpc>
                        <a:spcBef>
                          <a:spcPts val="0"/>
                        </a:spcBef>
                        <a:spcAft>
                          <a:spcPts val="0"/>
                        </a:spcAft>
                        <a:buClr>
                          <a:schemeClr val="lt1"/>
                        </a:buClr>
                        <a:buSzPts val="1050"/>
                        <a:buFont typeface="Arial"/>
                        <a:buNone/>
                      </a:pPr>
                      <a:r>
                        <a:rPr b="1" lang="en-US" sz="1050" u="none" cap="none" strike="noStrike">
                          <a:solidFill>
                            <a:schemeClr val="lt1"/>
                          </a:solidFill>
                          <a:latin typeface="Arial"/>
                          <a:ea typeface="Arial"/>
                          <a:cs typeface="Arial"/>
                          <a:sym typeface="Arial"/>
                        </a:rPr>
                        <a:t>3733</a:t>
                      </a:r>
                      <a:endParaRPr/>
                    </a:p>
                  </a:txBody>
                  <a:tcPr marT="45725" marB="45725" marR="0" marL="0"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solidFill>
                      <a:srgbClr val="A1044E"/>
                    </a:solidFill>
                  </a:tcPr>
                </a:tc>
                <a:tc>
                  <a:txBody>
                    <a:bodyPr/>
                    <a:lstStyle/>
                    <a:p>
                      <a:pPr indent="0" lvl="0" marL="0" marR="0" rtl="0" algn="ctr">
                        <a:lnSpc>
                          <a:spcPct val="100000"/>
                        </a:lnSpc>
                        <a:spcBef>
                          <a:spcPts val="0"/>
                        </a:spcBef>
                        <a:spcAft>
                          <a:spcPts val="0"/>
                        </a:spcAft>
                        <a:buClr>
                          <a:schemeClr val="lt1"/>
                        </a:buClr>
                        <a:buSzPts val="1050"/>
                        <a:buFont typeface="Arial"/>
                        <a:buNone/>
                      </a:pPr>
                      <a:r>
                        <a:rPr b="1" lang="en-US" sz="1050" u="none" cap="none" strike="noStrike">
                          <a:solidFill>
                            <a:schemeClr val="lt1"/>
                          </a:solidFill>
                          <a:latin typeface="Arial"/>
                          <a:ea typeface="Arial"/>
                          <a:cs typeface="Arial"/>
                          <a:sym typeface="Arial"/>
                        </a:rPr>
                        <a:t>4334</a:t>
                      </a:r>
                      <a:endParaRPr/>
                    </a:p>
                  </a:txBody>
                  <a:tcPr marT="45725" marB="45725" marR="0" marL="0"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solidFill>
                      <a:srgbClr val="FF69D8"/>
                    </a:solidFill>
                  </a:tcPr>
                </a:tc>
                <a:tc>
                  <a:txBody>
                    <a:bodyPr/>
                    <a:lstStyle/>
                    <a:p>
                      <a:pPr indent="0" lvl="0" marL="0" marR="0" rtl="0" algn="ctr">
                        <a:lnSpc>
                          <a:spcPct val="100000"/>
                        </a:lnSpc>
                        <a:spcBef>
                          <a:spcPts val="0"/>
                        </a:spcBef>
                        <a:spcAft>
                          <a:spcPts val="0"/>
                        </a:spcAft>
                        <a:buClr>
                          <a:schemeClr val="lt1"/>
                        </a:buClr>
                        <a:buSzPts val="1050"/>
                        <a:buFont typeface="Arial"/>
                        <a:buNone/>
                      </a:pPr>
                      <a:r>
                        <a:rPr b="1" lang="en-US" sz="1050" u="none" cap="none" strike="noStrike">
                          <a:solidFill>
                            <a:schemeClr val="lt1"/>
                          </a:solidFill>
                          <a:latin typeface="Arial"/>
                          <a:ea typeface="Arial"/>
                          <a:cs typeface="Arial"/>
                          <a:sym typeface="Arial"/>
                        </a:rPr>
                        <a:t>ETV</a:t>
                      </a:r>
                      <a:endParaRPr/>
                    </a:p>
                  </a:txBody>
                  <a:tcPr marT="45725" marB="45725" marR="0" marL="0"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solidFill>
                      <a:srgbClr val="7F7F7F"/>
                    </a:solidFill>
                  </a:tcPr>
                </a:tc>
              </a:tr>
              <a:tr h="222075">
                <a:tc>
                  <a:txBody>
                    <a:bodyPr/>
                    <a:lstStyle/>
                    <a:p>
                      <a:pPr indent="0" lvl="0" marL="0" marR="0" rtl="0" algn="l">
                        <a:spcBef>
                          <a:spcPts val="0"/>
                        </a:spcBef>
                        <a:spcAft>
                          <a:spcPts val="0"/>
                        </a:spcAft>
                        <a:buNone/>
                      </a:pPr>
                      <a:r>
                        <a:rPr b="0" i="0" lang="en-US" sz="1050" u="none" cap="none" strike="noStrike">
                          <a:solidFill>
                            <a:schemeClr val="dk1"/>
                          </a:solidFill>
                          <a:latin typeface="Arial"/>
                          <a:ea typeface="Arial"/>
                          <a:cs typeface="Arial"/>
                          <a:sym typeface="Arial"/>
                        </a:rPr>
                        <a:t>D29G</a:t>
                      </a:r>
                      <a:endParaRPr/>
                    </a:p>
                  </a:txBody>
                  <a:tcPr marT="45725" marB="45725" marR="9525" marL="91450"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solidFill>
                      <a:schemeClr val="lt1"/>
                    </a:solidFill>
                  </a:tcPr>
                </a:tc>
                <a:tc>
                  <a:txBody>
                    <a:bodyPr/>
                    <a:lstStyle/>
                    <a:p>
                      <a:pPr indent="0" lvl="0" marL="0" marR="0" rtl="0" algn="ctr">
                        <a:spcBef>
                          <a:spcPts val="0"/>
                        </a:spcBef>
                        <a:spcAft>
                          <a:spcPts val="0"/>
                        </a:spcAft>
                        <a:buNone/>
                      </a:pPr>
                      <a:r>
                        <a:rPr lang="en-US" sz="1050" u="none" cap="none" strike="noStrike">
                          <a:solidFill>
                            <a:schemeClr val="dk1"/>
                          </a:solidFill>
                          <a:latin typeface="Arial"/>
                          <a:ea typeface="Arial"/>
                          <a:cs typeface="Arial"/>
                          <a:sym typeface="Arial"/>
                        </a:rPr>
                        <a:t>20.2</a:t>
                      </a:r>
                      <a:endParaRPr/>
                    </a:p>
                  </a:txBody>
                  <a:tcPr marT="45725" marB="45725" marR="51425" marL="51425"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solidFill>
                      <a:schemeClr val="lt1"/>
                    </a:solidFill>
                  </a:tcPr>
                </a:tc>
                <a:tc>
                  <a:txBody>
                    <a:bodyPr/>
                    <a:lstStyle/>
                    <a:p>
                      <a:pPr indent="0" lvl="0" marL="0" marR="0" rtl="0" algn="ctr">
                        <a:spcBef>
                          <a:spcPts val="0"/>
                        </a:spcBef>
                        <a:spcAft>
                          <a:spcPts val="0"/>
                        </a:spcAft>
                        <a:buNone/>
                      </a:pPr>
                      <a:r>
                        <a:rPr lang="en-US" sz="1050" u="none" cap="none" strike="noStrike">
                          <a:solidFill>
                            <a:schemeClr val="dk1"/>
                          </a:solidFill>
                          <a:latin typeface="Arial"/>
                          <a:ea typeface="Arial"/>
                          <a:cs typeface="Arial"/>
                          <a:sym typeface="Arial"/>
                        </a:rPr>
                        <a:t>1.2</a:t>
                      </a:r>
                      <a:endParaRPr/>
                    </a:p>
                  </a:txBody>
                  <a:tcPr marT="45725" marB="45725" marR="51425" marL="51425"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solidFill>
                      <a:schemeClr val="lt1"/>
                    </a:solidFill>
                  </a:tcPr>
                </a:tc>
                <a:tc>
                  <a:txBody>
                    <a:bodyPr/>
                    <a:lstStyle/>
                    <a:p>
                      <a:pPr indent="0" lvl="0" marL="0" marR="0" rtl="0" algn="ctr">
                        <a:spcBef>
                          <a:spcPts val="0"/>
                        </a:spcBef>
                        <a:spcAft>
                          <a:spcPts val="0"/>
                        </a:spcAft>
                        <a:buNone/>
                      </a:pPr>
                      <a:r>
                        <a:rPr lang="en-US" sz="1050" u="none" cap="none" strike="noStrike">
                          <a:solidFill>
                            <a:schemeClr val="dk1"/>
                          </a:solidFill>
                          <a:latin typeface="Arial"/>
                          <a:ea typeface="Arial"/>
                          <a:cs typeface="Arial"/>
                          <a:sym typeface="Arial"/>
                        </a:rPr>
                        <a:t>0.7</a:t>
                      </a:r>
                      <a:endParaRPr/>
                    </a:p>
                  </a:txBody>
                  <a:tcPr marT="45725" marB="45725" marR="51425" marL="51425"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solidFill>
                      <a:schemeClr val="lt1"/>
                    </a:solidFill>
                  </a:tcPr>
                </a:tc>
                <a:tc>
                  <a:txBody>
                    <a:bodyPr/>
                    <a:lstStyle/>
                    <a:p>
                      <a:pPr indent="0" lvl="0" marL="0" marR="0" rtl="0" algn="ctr">
                        <a:spcBef>
                          <a:spcPts val="0"/>
                        </a:spcBef>
                        <a:spcAft>
                          <a:spcPts val="0"/>
                        </a:spcAft>
                        <a:buNone/>
                      </a:pPr>
                      <a:r>
                        <a:rPr lang="en-US" sz="1050" u="none" cap="none" strike="noStrike">
                          <a:solidFill>
                            <a:schemeClr val="dk1"/>
                          </a:solidFill>
                          <a:latin typeface="Arial"/>
                          <a:ea typeface="Arial"/>
                          <a:cs typeface="Arial"/>
                          <a:sym typeface="Arial"/>
                        </a:rPr>
                        <a:t>1.0</a:t>
                      </a:r>
                      <a:endParaRPr/>
                    </a:p>
                  </a:txBody>
                  <a:tcPr marT="45725" marB="45725" marR="51425" marL="51425"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solidFill>
                      <a:schemeClr val="lt1"/>
                    </a:solidFill>
                  </a:tcPr>
                </a:tc>
              </a:tr>
              <a:tr h="222075">
                <a:tc>
                  <a:txBody>
                    <a:bodyPr/>
                    <a:lstStyle/>
                    <a:p>
                      <a:pPr indent="0" lvl="0" marL="0" marR="0" rtl="0" algn="l">
                        <a:spcBef>
                          <a:spcPts val="0"/>
                        </a:spcBef>
                        <a:spcAft>
                          <a:spcPts val="0"/>
                        </a:spcAft>
                        <a:buNone/>
                      </a:pPr>
                      <a:r>
                        <a:rPr b="0" i="0" lang="en-US" sz="1050" u="none" cap="none" strike="noStrike">
                          <a:solidFill>
                            <a:schemeClr val="dk1"/>
                          </a:solidFill>
                          <a:latin typeface="Arial"/>
                          <a:ea typeface="Arial"/>
                          <a:cs typeface="Arial"/>
                          <a:sym typeface="Arial"/>
                        </a:rPr>
                        <a:t>T33N</a:t>
                      </a:r>
                      <a:endParaRPr/>
                    </a:p>
                  </a:txBody>
                  <a:tcPr marT="45725" marB="45725" marR="9525" marL="91450"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solidFill>
                      <a:srgbClr val="E9EEF9"/>
                    </a:solidFill>
                  </a:tcPr>
                </a:tc>
                <a:tc>
                  <a:txBody>
                    <a:bodyPr/>
                    <a:lstStyle/>
                    <a:p>
                      <a:pPr indent="0" lvl="0" marL="0" marR="0" rtl="0" algn="ctr">
                        <a:spcBef>
                          <a:spcPts val="0"/>
                        </a:spcBef>
                        <a:spcAft>
                          <a:spcPts val="0"/>
                        </a:spcAft>
                        <a:buNone/>
                      </a:pPr>
                      <a:r>
                        <a:rPr lang="en-US" sz="1050" u="none" cap="none" strike="noStrike">
                          <a:solidFill>
                            <a:schemeClr val="dk1"/>
                          </a:solidFill>
                          <a:latin typeface="Arial"/>
                          <a:ea typeface="Arial"/>
                          <a:cs typeface="Arial"/>
                          <a:sym typeface="Arial"/>
                        </a:rPr>
                        <a:t>20.9</a:t>
                      </a:r>
                      <a:endParaRPr/>
                    </a:p>
                  </a:txBody>
                  <a:tcPr marT="45725" marB="45725" marR="51425" marL="51425"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solidFill>
                      <a:srgbClr val="E9EEF9"/>
                    </a:solidFill>
                  </a:tcPr>
                </a:tc>
                <a:tc>
                  <a:txBody>
                    <a:bodyPr/>
                    <a:lstStyle/>
                    <a:p>
                      <a:pPr indent="0" lvl="0" marL="0" marR="0" rtl="0" algn="ctr">
                        <a:spcBef>
                          <a:spcPts val="0"/>
                        </a:spcBef>
                        <a:spcAft>
                          <a:spcPts val="0"/>
                        </a:spcAft>
                        <a:buNone/>
                      </a:pPr>
                      <a:r>
                        <a:rPr lang="en-US" sz="1050" u="none" cap="none" strike="noStrike">
                          <a:solidFill>
                            <a:schemeClr val="dk1"/>
                          </a:solidFill>
                          <a:latin typeface="Arial"/>
                          <a:ea typeface="Arial"/>
                          <a:cs typeface="Arial"/>
                          <a:sym typeface="Arial"/>
                        </a:rPr>
                        <a:t>&gt;104.7</a:t>
                      </a:r>
                      <a:endParaRPr/>
                    </a:p>
                  </a:txBody>
                  <a:tcPr marT="45725" marB="45725" marR="51425" marL="51425"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solidFill>
                      <a:srgbClr val="E9EEF9"/>
                    </a:solidFill>
                  </a:tcPr>
                </a:tc>
                <a:tc>
                  <a:txBody>
                    <a:bodyPr/>
                    <a:lstStyle/>
                    <a:p>
                      <a:pPr indent="0" lvl="0" marL="0" marR="0" rtl="0" algn="ctr">
                        <a:spcBef>
                          <a:spcPts val="0"/>
                        </a:spcBef>
                        <a:spcAft>
                          <a:spcPts val="0"/>
                        </a:spcAft>
                        <a:buNone/>
                      </a:pPr>
                      <a:r>
                        <a:rPr lang="en-US" sz="1050" u="none" cap="none" strike="noStrike">
                          <a:solidFill>
                            <a:schemeClr val="dk1"/>
                          </a:solidFill>
                          <a:latin typeface="Arial"/>
                          <a:ea typeface="Arial"/>
                          <a:cs typeface="Arial"/>
                          <a:sym typeface="Arial"/>
                        </a:rPr>
                        <a:t>15.8</a:t>
                      </a:r>
                      <a:endParaRPr/>
                    </a:p>
                  </a:txBody>
                  <a:tcPr marT="45725" marB="45725" marR="51425" marL="51425"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solidFill>
                      <a:srgbClr val="E9EEF9"/>
                    </a:solidFill>
                  </a:tcPr>
                </a:tc>
                <a:tc>
                  <a:txBody>
                    <a:bodyPr/>
                    <a:lstStyle/>
                    <a:p>
                      <a:pPr indent="0" lvl="0" marL="0" marR="0" rtl="0" algn="ctr">
                        <a:spcBef>
                          <a:spcPts val="0"/>
                        </a:spcBef>
                        <a:spcAft>
                          <a:spcPts val="0"/>
                        </a:spcAft>
                        <a:buNone/>
                      </a:pPr>
                      <a:r>
                        <a:rPr lang="en-US" sz="1050" u="none" cap="none" strike="noStrike">
                          <a:solidFill>
                            <a:schemeClr val="dk1"/>
                          </a:solidFill>
                          <a:latin typeface="Arial"/>
                          <a:ea typeface="Arial"/>
                          <a:cs typeface="Arial"/>
                          <a:sym typeface="Arial"/>
                        </a:rPr>
                        <a:t>0.7</a:t>
                      </a:r>
                      <a:endParaRPr/>
                    </a:p>
                  </a:txBody>
                  <a:tcPr marT="45725" marB="45725" marR="51425" marL="51425"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solidFill>
                      <a:srgbClr val="E9EEF9"/>
                    </a:solidFill>
                  </a:tcPr>
                </a:tc>
              </a:tr>
              <a:tr h="222075">
                <a:tc>
                  <a:txBody>
                    <a:bodyPr/>
                    <a:lstStyle/>
                    <a:p>
                      <a:pPr indent="0" lvl="0" marL="0" marR="0" rtl="0" algn="l">
                        <a:spcBef>
                          <a:spcPts val="0"/>
                        </a:spcBef>
                        <a:spcAft>
                          <a:spcPts val="0"/>
                        </a:spcAft>
                        <a:buNone/>
                      </a:pPr>
                      <a:r>
                        <a:rPr b="0" i="0" lang="en-US" sz="1050" u="none" cap="none" strike="noStrike">
                          <a:solidFill>
                            <a:schemeClr val="dk1"/>
                          </a:solidFill>
                          <a:latin typeface="Arial"/>
                          <a:ea typeface="Arial"/>
                          <a:cs typeface="Arial"/>
                          <a:sym typeface="Arial"/>
                        </a:rPr>
                        <a:t>I105T</a:t>
                      </a:r>
                      <a:endParaRPr/>
                    </a:p>
                  </a:txBody>
                  <a:tcPr marT="45725" marB="45725" marR="9525" marL="91450"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solidFill>
                      <a:schemeClr val="lt1"/>
                    </a:solidFill>
                  </a:tcPr>
                </a:tc>
                <a:tc>
                  <a:txBody>
                    <a:bodyPr/>
                    <a:lstStyle/>
                    <a:p>
                      <a:pPr indent="0" lvl="0" marL="0" marR="0" rtl="0" algn="ctr">
                        <a:spcBef>
                          <a:spcPts val="0"/>
                        </a:spcBef>
                        <a:spcAft>
                          <a:spcPts val="0"/>
                        </a:spcAft>
                        <a:buNone/>
                      </a:pPr>
                      <a:r>
                        <a:rPr lang="en-US" sz="1050" u="none" cap="none" strike="noStrike">
                          <a:solidFill>
                            <a:schemeClr val="dk1"/>
                          </a:solidFill>
                          <a:latin typeface="Arial"/>
                          <a:ea typeface="Arial"/>
                          <a:cs typeface="Arial"/>
                          <a:sym typeface="Arial"/>
                        </a:rPr>
                        <a:t>2.2</a:t>
                      </a:r>
                      <a:endParaRPr/>
                    </a:p>
                  </a:txBody>
                  <a:tcPr marT="45725" marB="45725" marR="51425" marL="51425"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solidFill>
                      <a:schemeClr val="lt1"/>
                    </a:solidFill>
                  </a:tcPr>
                </a:tc>
                <a:tc>
                  <a:txBody>
                    <a:bodyPr/>
                    <a:lstStyle/>
                    <a:p>
                      <a:pPr indent="0" lvl="0" marL="0" marR="0" rtl="0" algn="ctr">
                        <a:spcBef>
                          <a:spcPts val="0"/>
                        </a:spcBef>
                        <a:spcAft>
                          <a:spcPts val="0"/>
                        </a:spcAft>
                        <a:buNone/>
                      </a:pPr>
                      <a:r>
                        <a:rPr lang="en-US" sz="1050" u="none" cap="none" strike="noStrike">
                          <a:solidFill>
                            <a:schemeClr val="dk1"/>
                          </a:solidFill>
                          <a:latin typeface="Arial"/>
                          <a:ea typeface="Arial"/>
                          <a:cs typeface="Arial"/>
                          <a:sym typeface="Arial"/>
                        </a:rPr>
                        <a:t>3.2</a:t>
                      </a:r>
                      <a:endParaRPr/>
                    </a:p>
                  </a:txBody>
                  <a:tcPr marT="45725" marB="45725" marR="51425" marL="51425"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solidFill>
                      <a:schemeClr val="lt1"/>
                    </a:solidFill>
                  </a:tcPr>
                </a:tc>
                <a:tc>
                  <a:txBody>
                    <a:bodyPr/>
                    <a:lstStyle/>
                    <a:p>
                      <a:pPr indent="0" lvl="0" marL="0" marR="0" rtl="0" algn="ctr">
                        <a:spcBef>
                          <a:spcPts val="0"/>
                        </a:spcBef>
                        <a:spcAft>
                          <a:spcPts val="0"/>
                        </a:spcAft>
                        <a:buNone/>
                      </a:pPr>
                      <a:r>
                        <a:rPr lang="en-US" sz="1050" u="none" cap="none" strike="noStrike">
                          <a:solidFill>
                            <a:schemeClr val="dk1"/>
                          </a:solidFill>
                          <a:latin typeface="Arial"/>
                          <a:ea typeface="Arial"/>
                          <a:cs typeface="Arial"/>
                          <a:sym typeface="Arial"/>
                        </a:rPr>
                        <a:t>2.0</a:t>
                      </a:r>
                      <a:endParaRPr/>
                    </a:p>
                  </a:txBody>
                  <a:tcPr marT="45725" marB="45725" marR="51425" marL="51425"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solidFill>
                      <a:schemeClr val="lt1"/>
                    </a:solidFill>
                  </a:tcPr>
                </a:tc>
                <a:tc>
                  <a:txBody>
                    <a:bodyPr/>
                    <a:lstStyle/>
                    <a:p>
                      <a:pPr indent="0" lvl="0" marL="0" marR="0" rtl="0" algn="ctr">
                        <a:spcBef>
                          <a:spcPts val="0"/>
                        </a:spcBef>
                        <a:spcAft>
                          <a:spcPts val="0"/>
                        </a:spcAft>
                        <a:buNone/>
                      </a:pPr>
                      <a:r>
                        <a:rPr lang="en-US" sz="1050" u="none" cap="none" strike="noStrike">
                          <a:solidFill>
                            <a:schemeClr val="dk1"/>
                          </a:solidFill>
                          <a:latin typeface="Arial"/>
                          <a:ea typeface="Arial"/>
                          <a:cs typeface="Arial"/>
                          <a:sym typeface="Arial"/>
                        </a:rPr>
                        <a:t>1.2</a:t>
                      </a:r>
                      <a:endParaRPr/>
                    </a:p>
                  </a:txBody>
                  <a:tcPr marT="45725" marB="45725" marR="51425" marL="51425"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solidFill>
                      <a:schemeClr val="lt1"/>
                    </a:solidFill>
                  </a:tcPr>
                </a:tc>
              </a:tr>
              <a:tr h="222075">
                <a:tc>
                  <a:txBody>
                    <a:bodyPr/>
                    <a:lstStyle/>
                    <a:p>
                      <a:pPr indent="0" lvl="0" marL="0" marR="0" rtl="0" algn="l">
                        <a:spcBef>
                          <a:spcPts val="0"/>
                        </a:spcBef>
                        <a:spcAft>
                          <a:spcPts val="0"/>
                        </a:spcAft>
                        <a:buNone/>
                      </a:pPr>
                      <a:r>
                        <a:rPr b="0" i="0" lang="en-US" sz="1050" u="none" cap="none" strike="noStrike">
                          <a:solidFill>
                            <a:schemeClr val="dk1"/>
                          </a:solidFill>
                          <a:latin typeface="Arial"/>
                          <a:ea typeface="Arial"/>
                          <a:cs typeface="Arial"/>
                          <a:sym typeface="Arial"/>
                        </a:rPr>
                        <a:t>T109I</a:t>
                      </a:r>
                      <a:endParaRPr/>
                    </a:p>
                  </a:txBody>
                  <a:tcPr marT="45725" marB="45725" marR="9525" marL="91450"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solidFill>
                      <a:srgbClr val="E9EEF9"/>
                    </a:solidFill>
                  </a:tcPr>
                </a:tc>
                <a:tc>
                  <a:txBody>
                    <a:bodyPr/>
                    <a:lstStyle/>
                    <a:p>
                      <a:pPr indent="0" lvl="0" marL="0" marR="0" rtl="0" algn="ctr">
                        <a:spcBef>
                          <a:spcPts val="0"/>
                        </a:spcBef>
                        <a:spcAft>
                          <a:spcPts val="0"/>
                        </a:spcAft>
                        <a:buNone/>
                      </a:pPr>
                      <a:r>
                        <a:rPr lang="en-US" sz="1050" u="none" cap="none" strike="noStrike">
                          <a:solidFill>
                            <a:schemeClr val="dk1"/>
                          </a:solidFill>
                          <a:latin typeface="Arial"/>
                          <a:ea typeface="Arial"/>
                          <a:cs typeface="Arial"/>
                          <a:sym typeface="Arial"/>
                        </a:rPr>
                        <a:t>&gt;68.4</a:t>
                      </a:r>
                      <a:endParaRPr/>
                    </a:p>
                  </a:txBody>
                  <a:tcPr marT="45725" marB="45725" marR="51425" marL="51425"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solidFill>
                      <a:srgbClr val="E9EEF9"/>
                    </a:solidFill>
                  </a:tcPr>
                </a:tc>
                <a:tc>
                  <a:txBody>
                    <a:bodyPr/>
                    <a:lstStyle/>
                    <a:p>
                      <a:pPr indent="0" lvl="0" marL="0" marR="0" rtl="0" algn="ctr">
                        <a:spcBef>
                          <a:spcPts val="0"/>
                        </a:spcBef>
                        <a:spcAft>
                          <a:spcPts val="0"/>
                        </a:spcAft>
                        <a:buNone/>
                      </a:pPr>
                      <a:r>
                        <a:rPr lang="en-US" sz="1050" u="none" cap="none" strike="noStrike">
                          <a:solidFill>
                            <a:schemeClr val="dk1"/>
                          </a:solidFill>
                          <a:latin typeface="Arial"/>
                          <a:ea typeface="Arial"/>
                          <a:cs typeface="Arial"/>
                          <a:sym typeface="Arial"/>
                        </a:rPr>
                        <a:t>0.3</a:t>
                      </a:r>
                      <a:endParaRPr/>
                    </a:p>
                  </a:txBody>
                  <a:tcPr marT="45725" marB="45725" marR="51425" marL="51425"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solidFill>
                      <a:srgbClr val="E9EEF9"/>
                    </a:solidFill>
                  </a:tcPr>
                </a:tc>
                <a:tc>
                  <a:txBody>
                    <a:bodyPr/>
                    <a:lstStyle/>
                    <a:p>
                      <a:pPr indent="0" lvl="0" marL="0" marR="0" rtl="0" algn="ctr">
                        <a:spcBef>
                          <a:spcPts val="0"/>
                        </a:spcBef>
                        <a:spcAft>
                          <a:spcPts val="0"/>
                        </a:spcAft>
                        <a:buNone/>
                      </a:pPr>
                      <a:r>
                        <a:rPr lang="en-US" sz="1050" u="none" cap="none" strike="noStrike">
                          <a:solidFill>
                            <a:schemeClr val="dk1"/>
                          </a:solidFill>
                          <a:latin typeface="Arial"/>
                          <a:ea typeface="Arial"/>
                          <a:cs typeface="Arial"/>
                          <a:sym typeface="Arial"/>
                        </a:rPr>
                        <a:t>0.9</a:t>
                      </a:r>
                      <a:endParaRPr/>
                    </a:p>
                  </a:txBody>
                  <a:tcPr marT="45725" marB="45725" marR="51425" marL="51425"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solidFill>
                      <a:srgbClr val="E9EEF9"/>
                    </a:solidFill>
                  </a:tcPr>
                </a:tc>
                <a:tc>
                  <a:txBody>
                    <a:bodyPr/>
                    <a:lstStyle/>
                    <a:p>
                      <a:pPr indent="0" lvl="0" marL="0" marR="0" rtl="0" algn="ctr">
                        <a:spcBef>
                          <a:spcPts val="0"/>
                        </a:spcBef>
                        <a:spcAft>
                          <a:spcPts val="0"/>
                        </a:spcAft>
                        <a:buNone/>
                      </a:pPr>
                      <a:r>
                        <a:rPr lang="en-US" sz="1050" u="none" cap="none" strike="noStrike">
                          <a:solidFill>
                            <a:schemeClr val="dk1"/>
                          </a:solidFill>
                          <a:latin typeface="Arial"/>
                          <a:ea typeface="Arial"/>
                          <a:cs typeface="Arial"/>
                          <a:sym typeface="Arial"/>
                        </a:rPr>
                        <a:t>0.8</a:t>
                      </a:r>
                      <a:endParaRPr/>
                    </a:p>
                  </a:txBody>
                  <a:tcPr marT="45725" marB="45725" marR="51425" marL="51425"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solidFill>
                      <a:srgbClr val="E9EEF9"/>
                    </a:solidFill>
                  </a:tcPr>
                </a:tc>
              </a:tr>
              <a:tr h="222075">
                <a:tc>
                  <a:txBody>
                    <a:bodyPr/>
                    <a:lstStyle/>
                    <a:p>
                      <a:pPr indent="0" lvl="0" marL="0" marR="0" rtl="0" algn="l">
                        <a:spcBef>
                          <a:spcPts val="0"/>
                        </a:spcBef>
                        <a:spcAft>
                          <a:spcPts val="0"/>
                        </a:spcAft>
                        <a:buNone/>
                      </a:pPr>
                      <a:r>
                        <a:rPr b="0" i="0" lang="en-US" sz="1050" u="none" cap="none" strike="noStrike">
                          <a:solidFill>
                            <a:schemeClr val="dk1"/>
                          </a:solidFill>
                          <a:latin typeface="Arial"/>
                          <a:ea typeface="Arial"/>
                          <a:cs typeface="Arial"/>
                          <a:sym typeface="Arial"/>
                        </a:rPr>
                        <a:t>Y118F</a:t>
                      </a:r>
                      <a:endParaRPr/>
                    </a:p>
                  </a:txBody>
                  <a:tcPr marT="45725" marB="45725" marR="9525" marL="91450"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c>
                  <a:txBody>
                    <a:bodyPr/>
                    <a:lstStyle/>
                    <a:p>
                      <a:pPr indent="0" lvl="0" marL="0" marR="0" rtl="0" algn="ctr">
                        <a:spcBef>
                          <a:spcPts val="0"/>
                        </a:spcBef>
                        <a:spcAft>
                          <a:spcPts val="0"/>
                        </a:spcAft>
                        <a:buNone/>
                      </a:pPr>
                      <a:r>
                        <a:rPr lang="en-US" sz="1050" u="none" cap="none" strike="noStrike">
                          <a:solidFill>
                            <a:schemeClr val="dk1"/>
                          </a:solidFill>
                          <a:latin typeface="Arial"/>
                          <a:ea typeface="Arial"/>
                          <a:cs typeface="Arial"/>
                          <a:sym typeface="Arial"/>
                        </a:rPr>
                        <a:t>14.2</a:t>
                      </a:r>
                      <a:endParaRPr/>
                    </a:p>
                  </a:txBody>
                  <a:tcPr marT="45725" marB="45725" marR="51425" marL="51425"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c>
                  <a:txBody>
                    <a:bodyPr/>
                    <a:lstStyle/>
                    <a:p>
                      <a:pPr indent="0" lvl="0" marL="0" marR="0" rtl="0" algn="ctr">
                        <a:spcBef>
                          <a:spcPts val="0"/>
                        </a:spcBef>
                        <a:spcAft>
                          <a:spcPts val="0"/>
                        </a:spcAft>
                        <a:buNone/>
                      </a:pPr>
                      <a:r>
                        <a:rPr lang="en-US" sz="1050" u="none" cap="none" strike="noStrike">
                          <a:solidFill>
                            <a:schemeClr val="dk1"/>
                          </a:solidFill>
                          <a:latin typeface="Arial"/>
                          <a:ea typeface="Arial"/>
                          <a:cs typeface="Arial"/>
                          <a:sym typeface="Arial"/>
                        </a:rPr>
                        <a:t>8.8</a:t>
                      </a:r>
                      <a:endParaRPr/>
                    </a:p>
                  </a:txBody>
                  <a:tcPr marT="45725" marB="45725" marR="51425" marL="51425"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c>
                  <a:txBody>
                    <a:bodyPr/>
                    <a:lstStyle/>
                    <a:p>
                      <a:pPr indent="0" lvl="0" marL="0" marR="0" rtl="0" algn="ctr">
                        <a:spcBef>
                          <a:spcPts val="0"/>
                        </a:spcBef>
                        <a:spcAft>
                          <a:spcPts val="0"/>
                        </a:spcAft>
                        <a:buNone/>
                      </a:pPr>
                      <a:r>
                        <a:rPr lang="en-US" sz="1050" u="none" cap="none" strike="noStrike">
                          <a:solidFill>
                            <a:schemeClr val="dk1"/>
                          </a:solidFill>
                          <a:latin typeface="Arial"/>
                          <a:ea typeface="Arial"/>
                          <a:cs typeface="Arial"/>
                          <a:sym typeface="Arial"/>
                        </a:rPr>
                        <a:t>0.7</a:t>
                      </a:r>
                      <a:endParaRPr/>
                    </a:p>
                  </a:txBody>
                  <a:tcPr marT="45725" marB="45725" marR="51425" marL="51425"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c>
                  <a:txBody>
                    <a:bodyPr/>
                    <a:lstStyle/>
                    <a:p>
                      <a:pPr indent="0" lvl="0" marL="0" marR="0" rtl="0" algn="ctr">
                        <a:spcBef>
                          <a:spcPts val="0"/>
                        </a:spcBef>
                        <a:spcAft>
                          <a:spcPts val="0"/>
                        </a:spcAft>
                        <a:buNone/>
                      </a:pPr>
                      <a:r>
                        <a:rPr lang="en-US" sz="1050" u="none" cap="none" strike="noStrike">
                          <a:solidFill>
                            <a:schemeClr val="dk1"/>
                          </a:solidFill>
                          <a:latin typeface="Arial"/>
                          <a:ea typeface="Arial"/>
                          <a:cs typeface="Arial"/>
                          <a:sym typeface="Arial"/>
                        </a:rPr>
                        <a:t>0.8</a:t>
                      </a:r>
                      <a:endParaRPr/>
                    </a:p>
                  </a:txBody>
                  <a:tcPr marT="45725" marB="45725" marR="51425" marL="51425"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r>
            </a:tbl>
          </a:graphicData>
        </a:graphic>
      </p:graphicFrame>
      <p:sp>
        <p:nvSpPr>
          <p:cNvPr id="754" name="Google Shape;754;p14"/>
          <p:cNvSpPr txBox="1"/>
          <p:nvPr/>
        </p:nvSpPr>
        <p:spPr>
          <a:xfrm rot="-5400000">
            <a:off x="2345447" y="1755303"/>
            <a:ext cx="986167" cy="307777"/>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400">
                <a:solidFill>
                  <a:schemeClr val="dk1"/>
                </a:solidFill>
                <a:latin typeface="Arial"/>
                <a:ea typeface="Arial"/>
                <a:cs typeface="Arial"/>
                <a:sym typeface="Arial"/>
              </a:rPr>
              <a:t>EC</a:t>
            </a:r>
            <a:r>
              <a:rPr baseline="-25000" lang="en-US" sz="1400">
                <a:solidFill>
                  <a:schemeClr val="dk1"/>
                </a:solidFill>
                <a:latin typeface="Arial"/>
                <a:ea typeface="Arial"/>
                <a:cs typeface="Arial"/>
                <a:sym typeface="Arial"/>
              </a:rPr>
              <a:t>50</a:t>
            </a:r>
            <a:r>
              <a:rPr lang="en-US" sz="1400">
                <a:solidFill>
                  <a:schemeClr val="dk1"/>
                </a:solidFill>
                <a:latin typeface="Arial"/>
                <a:ea typeface="Arial"/>
                <a:cs typeface="Arial"/>
                <a:sym typeface="Arial"/>
              </a:rPr>
              <a:t> (nM)</a:t>
            </a:r>
            <a:endParaRPr/>
          </a:p>
        </p:txBody>
      </p:sp>
      <p:grpSp>
        <p:nvGrpSpPr>
          <p:cNvPr id="755" name="Google Shape;755;p14"/>
          <p:cNvGrpSpPr/>
          <p:nvPr/>
        </p:nvGrpSpPr>
        <p:grpSpPr>
          <a:xfrm>
            <a:off x="6379653" y="1026494"/>
            <a:ext cx="700525" cy="676047"/>
            <a:chOff x="6379653" y="1026494"/>
            <a:chExt cx="700525" cy="676047"/>
          </a:xfrm>
        </p:grpSpPr>
        <p:sp>
          <p:nvSpPr>
            <p:cNvPr id="756" name="Google Shape;756;p14"/>
            <p:cNvSpPr/>
            <p:nvPr/>
          </p:nvSpPr>
          <p:spPr>
            <a:xfrm>
              <a:off x="6379653" y="1528758"/>
              <a:ext cx="144379" cy="88232"/>
            </a:xfrm>
            <a:prstGeom prst="rect">
              <a:avLst/>
            </a:prstGeom>
            <a:solidFill>
              <a:srgbClr val="7F7F7F"/>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757" name="Google Shape;757;p14"/>
            <p:cNvSpPr txBox="1"/>
            <p:nvPr/>
          </p:nvSpPr>
          <p:spPr>
            <a:xfrm>
              <a:off x="6555675" y="1425542"/>
              <a:ext cx="484428" cy="276999"/>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200">
                  <a:solidFill>
                    <a:schemeClr val="dk1"/>
                  </a:solidFill>
                  <a:latin typeface="Arial"/>
                  <a:ea typeface="Arial"/>
                  <a:cs typeface="Arial"/>
                  <a:sym typeface="Arial"/>
                </a:rPr>
                <a:t>ETV</a:t>
              </a:r>
              <a:endParaRPr/>
            </a:p>
          </p:txBody>
        </p:sp>
        <p:sp>
          <p:nvSpPr>
            <p:cNvPr id="758" name="Google Shape;758;p14"/>
            <p:cNvSpPr/>
            <p:nvPr/>
          </p:nvSpPr>
          <p:spPr>
            <a:xfrm>
              <a:off x="6379653" y="1333128"/>
              <a:ext cx="144379" cy="88232"/>
            </a:xfrm>
            <a:prstGeom prst="rect">
              <a:avLst/>
            </a:prstGeom>
            <a:solidFill>
              <a:srgbClr val="FF69D8"/>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759" name="Google Shape;759;p14"/>
            <p:cNvSpPr/>
            <p:nvPr/>
          </p:nvSpPr>
          <p:spPr>
            <a:xfrm>
              <a:off x="6379653" y="1120878"/>
              <a:ext cx="144379" cy="88232"/>
            </a:xfrm>
            <a:prstGeom prst="rect">
              <a:avLst/>
            </a:prstGeom>
            <a:solidFill>
              <a:srgbClr val="A1044E"/>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760" name="Google Shape;760;p14"/>
            <p:cNvSpPr txBox="1"/>
            <p:nvPr/>
          </p:nvSpPr>
          <p:spPr>
            <a:xfrm>
              <a:off x="6555675" y="1234329"/>
              <a:ext cx="524503" cy="276999"/>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200">
                  <a:solidFill>
                    <a:schemeClr val="dk1"/>
                  </a:solidFill>
                  <a:latin typeface="Arial"/>
                  <a:ea typeface="Arial"/>
                  <a:cs typeface="Arial"/>
                  <a:sym typeface="Arial"/>
                </a:rPr>
                <a:t>4334</a:t>
              </a:r>
              <a:endParaRPr/>
            </a:p>
          </p:txBody>
        </p:sp>
        <p:sp>
          <p:nvSpPr>
            <p:cNvPr id="761" name="Google Shape;761;p14"/>
            <p:cNvSpPr txBox="1"/>
            <p:nvPr/>
          </p:nvSpPr>
          <p:spPr>
            <a:xfrm>
              <a:off x="6553330" y="1026494"/>
              <a:ext cx="524503" cy="276999"/>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200">
                  <a:solidFill>
                    <a:schemeClr val="dk1"/>
                  </a:solidFill>
                  <a:latin typeface="Arial"/>
                  <a:ea typeface="Arial"/>
                  <a:cs typeface="Arial"/>
                  <a:sym typeface="Arial"/>
                </a:rPr>
                <a:t>3733</a:t>
              </a:r>
              <a:endParaRPr/>
            </a:p>
          </p:txBody>
        </p:sp>
      </p:grpSp>
      <p:graphicFrame>
        <p:nvGraphicFramePr>
          <p:cNvPr id="762" name="Google Shape;762;p14"/>
          <p:cNvGraphicFramePr/>
          <p:nvPr/>
        </p:nvGraphicFramePr>
        <p:xfrm>
          <a:off x="2847475" y="670677"/>
          <a:ext cx="3481224" cy="2088733"/>
        </p:xfrm>
        <a:graphic>
          <a:graphicData uri="http://schemas.openxmlformats.org/drawingml/2006/chart">
            <c:chart r:id="rId3"/>
          </a:graphicData>
        </a:graphic>
      </p:graphicFrame>
      <p:sp>
        <p:nvSpPr>
          <p:cNvPr id="763" name="Google Shape;763;p14"/>
          <p:cNvSpPr txBox="1"/>
          <p:nvPr>
            <p:ph idx="12" type="sldNum"/>
          </p:nvPr>
        </p:nvSpPr>
        <p:spPr>
          <a:xfrm>
            <a:off x="8730919" y="4913066"/>
            <a:ext cx="367464" cy="273844"/>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700"/>
              <a:buFont typeface="Arial"/>
              <a:buNone/>
            </a:pPr>
            <a:fld id="{00000000-1234-1234-1234-123412341234}" type="slidenum">
              <a:rPr b="0" i="0" lang="en-US" sz="700" u="none" cap="none" strike="noStrike">
                <a:solidFill>
                  <a:srgbClr val="FFFFFF"/>
                </a:solidFill>
                <a:latin typeface="Arial"/>
                <a:ea typeface="Arial"/>
                <a:cs typeface="Arial"/>
                <a:sym typeface="Arial"/>
              </a:rPr>
              <a:t>‹#›</a:t>
            </a:fld>
            <a:endParaRPr b="0" i="0" sz="700" u="none" cap="none" strike="noStrike">
              <a:solidFill>
                <a:srgbClr val="FFFFFF"/>
              </a:solidFill>
              <a:latin typeface="Arial"/>
              <a:ea typeface="Arial"/>
              <a:cs typeface="Arial"/>
              <a:sym typeface="Arial"/>
            </a:endParaRPr>
          </a:p>
        </p:txBody>
      </p:sp>
      <p:sp>
        <p:nvSpPr>
          <p:cNvPr id="764" name="Google Shape;764;p14"/>
          <p:cNvSpPr txBox="1"/>
          <p:nvPr/>
        </p:nvSpPr>
        <p:spPr>
          <a:xfrm>
            <a:off x="725828" y="4935163"/>
            <a:ext cx="7539747" cy="215444"/>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800">
                <a:solidFill>
                  <a:srgbClr val="FFFFFF"/>
                </a:solidFill>
                <a:latin typeface="Arial"/>
                <a:ea typeface="Arial"/>
                <a:cs typeface="Arial"/>
                <a:sym typeface="Arial"/>
              </a:rPr>
              <a:t>Xu </a:t>
            </a:r>
            <a:r>
              <a:rPr b="0" i="0" lang="en-US" sz="800" u="none" cap="none" strike="noStrike">
                <a:solidFill>
                  <a:srgbClr val="FFFFFF"/>
                </a:solidFill>
                <a:latin typeface="Arial"/>
                <a:ea typeface="Arial"/>
                <a:cs typeface="Arial"/>
                <a:sym typeface="Arial"/>
              </a:rPr>
              <a:t>et al. AASLD 2021.</a:t>
            </a:r>
            <a:endParaRPr b="0" i="0" sz="800" u="none" cap="none" strike="noStrike">
              <a:solidFill>
                <a:srgbClr val="FFFFFF"/>
              </a:solidFill>
              <a:latin typeface="Arial"/>
              <a:ea typeface="Arial"/>
              <a:cs typeface="Arial"/>
              <a:sym typeface="Arial"/>
            </a:endParaRPr>
          </a:p>
        </p:txBody>
      </p:sp>
    </p:spTree>
  </p:cSld>
  <p:clrMapOvr>
    <a:masterClrMapping/>
  </p:clrMapOvr>
  <mc:AlternateContent>
    <mc:Choice Requires="p14">
      <p:transition spd="slow" p14:dur="700">
        <p:fade/>
      </p:transition>
    </mc:Choice>
    <mc:Fallback>
      <p:transition spd="slow">
        <p:fade/>
      </p:transition>
    </mc:Fallback>
  </mc:AlternateContent>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69" name="Shape 769"/>
        <p:cNvGrpSpPr/>
        <p:nvPr/>
      </p:nvGrpSpPr>
      <p:grpSpPr>
        <a:xfrm>
          <a:off x="0" y="0"/>
          <a:ext cx="0" cy="0"/>
          <a:chOff x="0" y="0"/>
          <a:chExt cx="0" cy="0"/>
        </a:xfrm>
      </p:grpSpPr>
      <p:grpSp>
        <p:nvGrpSpPr>
          <p:cNvPr id="770" name="Google Shape;770;p15"/>
          <p:cNvGrpSpPr/>
          <p:nvPr/>
        </p:nvGrpSpPr>
        <p:grpSpPr>
          <a:xfrm>
            <a:off x="4726498" y="1155753"/>
            <a:ext cx="4348935" cy="2905426"/>
            <a:chOff x="41459559" y="17725527"/>
            <a:chExt cx="7952215" cy="4958979"/>
          </a:xfrm>
        </p:grpSpPr>
        <p:sp>
          <p:nvSpPr>
            <p:cNvPr id="771" name="Google Shape;771;p15"/>
            <p:cNvSpPr txBox="1"/>
            <p:nvPr/>
          </p:nvSpPr>
          <p:spPr>
            <a:xfrm>
              <a:off x="42972349" y="17725527"/>
              <a:ext cx="4934413" cy="369333"/>
            </a:xfrm>
            <a:prstGeom prst="rect">
              <a:avLst/>
            </a:prstGeom>
            <a:noFill/>
            <a:ln>
              <a:noFill/>
            </a:ln>
          </p:spPr>
          <p:txBody>
            <a:bodyPr anchorCtr="0" anchor="ctr" bIns="0" lIns="91425" spcFirstLastPara="1" rIns="91425" wrap="square" tIns="0">
              <a:spAutoFit/>
            </a:bodyPr>
            <a:lstStyle/>
            <a:p>
              <a:pPr indent="0" lvl="0" marL="0" marR="0" rtl="0" algn="ctr">
                <a:spcBef>
                  <a:spcPts val="0"/>
                </a:spcBef>
                <a:spcAft>
                  <a:spcPts val="0"/>
                </a:spcAft>
                <a:buNone/>
              </a:pPr>
              <a:r>
                <a:rPr b="1" lang="en-US" sz="1200">
                  <a:solidFill>
                    <a:schemeClr val="dk1"/>
                  </a:solidFill>
                  <a:latin typeface="Arial"/>
                  <a:ea typeface="Arial"/>
                  <a:cs typeface="Arial"/>
                  <a:sym typeface="Arial"/>
                </a:rPr>
                <a:t>Mean 3733 Multiple-Dose </a:t>
              </a:r>
              <a:br>
                <a:rPr b="1" lang="en-US" sz="1200">
                  <a:solidFill>
                    <a:schemeClr val="dk1"/>
                  </a:solidFill>
                  <a:latin typeface="Arial"/>
                  <a:ea typeface="Arial"/>
                  <a:cs typeface="Arial"/>
                  <a:sym typeface="Arial"/>
                </a:rPr>
              </a:br>
              <a:r>
                <a:rPr b="1" lang="en-US" sz="1200">
                  <a:solidFill>
                    <a:schemeClr val="dk1"/>
                  </a:solidFill>
                  <a:latin typeface="Arial"/>
                  <a:ea typeface="Arial"/>
                  <a:cs typeface="Arial"/>
                  <a:sym typeface="Arial"/>
                </a:rPr>
                <a:t>Plasma Concentrations</a:t>
              </a:r>
              <a:endParaRPr/>
            </a:p>
          </p:txBody>
        </p:sp>
        <p:pic>
          <p:nvPicPr>
            <p:cNvPr id="772" name="Google Shape;772;p15"/>
            <p:cNvPicPr preferRelativeResize="0"/>
            <p:nvPr/>
          </p:nvPicPr>
          <p:blipFill rotWithShape="1">
            <a:blip r:embed="rId3">
              <a:alphaModFix/>
            </a:blip>
            <a:srcRect b="20054" l="15736" r="21413" t="0"/>
            <a:stretch/>
          </p:blipFill>
          <p:spPr>
            <a:xfrm>
              <a:off x="43107824" y="18150377"/>
              <a:ext cx="5797018" cy="3963572"/>
            </a:xfrm>
            <a:prstGeom prst="rect">
              <a:avLst/>
            </a:prstGeom>
            <a:noFill/>
            <a:ln>
              <a:noFill/>
            </a:ln>
          </p:spPr>
        </p:pic>
        <p:sp>
          <p:nvSpPr>
            <p:cNvPr id="773" name="Google Shape;773;p15"/>
            <p:cNvSpPr txBox="1"/>
            <p:nvPr/>
          </p:nvSpPr>
          <p:spPr>
            <a:xfrm>
              <a:off x="43237582" y="22160017"/>
              <a:ext cx="142187" cy="184666"/>
            </a:xfrm>
            <a:prstGeom prst="rect">
              <a:avLst/>
            </a:prstGeom>
            <a:noFill/>
            <a:ln>
              <a:noFill/>
            </a:ln>
          </p:spPr>
          <p:txBody>
            <a:bodyPr anchorCtr="0" anchor="t" bIns="0" lIns="0" spcFirstLastPara="1" rIns="0" wrap="square" tIns="0">
              <a:spAutoFit/>
            </a:bodyPr>
            <a:lstStyle/>
            <a:p>
              <a:pPr indent="0" lvl="0" marL="0" marR="0" rtl="0" algn="ctr">
                <a:spcBef>
                  <a:spcPts val="0"/>
                </a:spcBef>
                <a:spcAft>
                  <a:spcPts val="0"/>
                </a:spcAft>
                <a:buNone/>
              </a:pPr>
              <a:r>
                <a:rPr lang="en-US" sz="1200">
                  <a:solidFill>
                    <a:schemeClr val="dk1"/>
                  </a:solidFill>
                  <a:latin typeface="Arial"/>
                  <a:ea typeface="Arial"/>
                  <a:cs typeface="Arial"/>
                  <a:sym typeface="Arial"/>
                </a:rPr>
                <a:t>0</a:t>
              </a:r>
              <a:endParaRPr/>
            </a:p>
          </p:txBody>
        </p:sp>
        <p:sp>
          <p:nvSpPr>
            <p:cNvPr id="774" name="Google Shape;774;p15"/>
            <p:cNvSpPr txBox="1"/>
            <p:nvPr/>
          </p:nvSpPr>
          <p:spPr>
            <a:xfrm>
              <a:off x="44219165" y="22160017"/>
              <a:ext cx="309656" cy="184666"/>
            </a:xfrm>
            <a:prstGeom prst="rect">
              <a:avLst/>
            </a:prstGeom>
            <a:noFill/>
            <a:ln>
              <a:noFill/>
            </a:ln>
          </p:spPr>
          <p:txBody>
            <a:bodyPr anchorCtr="0" anchor="t" bIns="0" lIns="0" spcFirstLastPara="1" rIns="0" wrap="square" tIns="0">
              <a:spAutoFit/>
            </a:bodyPr>
            <a:lstStyle/>
            <a:p>
              <a:pPr indent="0" lvl="0" marL="0" marR="0" rtl="0" algn="ctr">
                <a:spcBef>
                  <a:spcPts val="0"/>
                </a:spcBef>
                <a:spcAft>
                  <a:spcPts val="0"/>
                </a:spcAft>
                <a:buNone/>
              </a:pPr>
              <a:r>
                <a:rPr lang="en-US" sz="1200">
                  <a:solidFill>
                    <a:schemeClr val="dk1"/>
                  </a:solidFill>
                  <a:latin typeface="Arial"/>
                  <a:ea typeface="Arial"/>
                  <a:cs typeface="Arial"/>
                  <a:sym typeface="Arial"/>
                </a:rPr>
                <a:t>24</a:t>
              </a:r>
              <a:endParaRPr/>
            </a:p>
          </p:txBody>
        </p:sp>
        <p:sp>
          <p:nvSpPr>
            <p:cNvPr id="775" name="Google Shape;775;p15"/>
            <p:cNvSpPr txBox="1"/>
            <p:nvPr/>
          </p:nvSpPr>
          <p:spPr>
            <a:xfrm>
              <a:off x="45280661" y="22160017"/>
              <a:ext cx="309656" cy="184666"/>
            </a:xfrm>
            <a:prstGeom prst="rect">
              <a:avLst/>
            </a:prstGeom>
            <a:noFill/>
            <a:ln>
              <a:noFill/>
            </a:ln>
          </p:spPr>
          <p:txBody>
            <a:bodyPr anchorCtr="0" anchor="t" bIns="0" lIns="0" spcFirstLastPara="1" rIns="0" wrap="square" tIns="0">
              <a:spAutoFit/>
            </a:bodyPr>
            <a:lstStyle/>
            <a:p>
              <a:pPr indent="0" lvl="0" marL="0" marR="0" rtl="0" algn="ctr">
                <a:spcBef>
                  <a:spcPts val="0"/>
                </a:spcBef>
                <a:spcAft>
                  <a:spcPts val="0"/>
                </a:spcAft>
                <a:buNone/>
              </a:pPr>
              <a:r>
                <a:rPr lang="en-US" sz="1200">
                  <a:solidFill>
                    <a:schemeClr val="dk1"/>
                  </a:solidFill>
                  <a:latin typeface="Arial"/>
                  <a:ea typeface="Arial"/>
                  <a:cs typeface="Arial"/>
                  <a:sym typeface="Arial"/>
                </a:rPr>
                <a:t>48</a:t>
              </a:r>
              <a:endParaRPr/>
            </a:p>
          </p:txBody>
        </p:sp>
        <p:sp>
          <p:nvSpPr>
            <p:cNvPr id="776" name="Google Shape;776;p15"/>
            <p:cNvSpPr txBox="1"/>
            <p:nvPr/>
          </p:nvSpPr>
          <p:spPr>
            <a:xfrm>
              <a:off x="46346614" y="22160017"/>
              <a:ext cx="309656" cy="184666"/>
            </a:xfrm>
            <a:prstGeom prst="rect">
              <a:avLst/>
            </a:prstGeom>
            <a:noFill/>
            <a:ln>
              <a:noFill/>
            </a:ln>
          </p:spPr>
          <p:txBody>
            <a:bodyPr anchorCtr="0" anchor="t" bIns="0" lIns="0" spcFirstLastPara="1" rIns="0" wrap="square" tIns="0">
              <a:spAutoFit/>
            </a:bodyPr>
            <a:lstStyle/>
            <a:p>
              <a:pPr indent="0" lvl="0" marL="0" marR="0" rtl="0" algn="ctr">
                <a:spcBef>
                  <a:spcPts val="0"/>
                </a:spcBef>
                <a:spcAft>
                  <a:spcPts val="0"/>
                </a:spcAft>
                <a:buNone/>
              </a:pPr>
              <a:r>
                <a:rPr lang="en-US" sz="1200">
                  <a:solidFill>
                    <a:schemeClr val="dk1"/>
                  </a:solidFill>
                  <a:latin typeface="Arial"/>
                  <a:ea typeface="Arial"/>
                  <a:cs typeface="Arial"/>
                  <a:sym typeface="Arial"/>
                </a:rPr>
                <a:t>72</a:t>
              </a:r>
              <a:endParaRPr/>
            </a:p>
          </p:txBody>
        </p:sp>
        <p:sp>
          <p:nvSpPr>
            <p:cNvPr id="777" name="Google Shape;777;p15"/>
            <p:cNvSpPr txBox="1"/>
            <p:nvPr/>
          </p:nvSpPr>
          <p:spPr>
            <a:xfrm>
              <a:off x="47408110" y="22160017"/>
              <a:ext cx="309656" cy="184666"/>
            </a:xfrm>
            <a:prstGeom prst="rect">
              <a:avLst/>
            </a:prstGeom>
            <a:noFill/>
            <a:ln>
              <a:noFill/>
            </a:ln>
          </p:spPr>
          <p:txBody>
            <a:bodyPr anchorCtr="0" anchor="t" bIns="0" lIns="0" spcFirstLastPara="1" rIns="0" wrap="square" tIns="0">
              <a:spAutoFit/>
            </a:bodyPr>
            <a:lstStyle/>
            <a:p>
              <a:pPr indent="0" lvl="0" marL="0" marR="0" rtl="0" algn="ctr">
                <a:spcBef>
                  <a:spcPts val="0"/>
                </a:spcBef>
                <a:spcAft>
                  <a:spcPts val="0"/>
                </a:spcAft>
                <a:buNone/>
              </a:pPr>
              <a:r>
                <a:rPr lang="en-US" sz="1200">
                  <a:solidFill>
                    <a:schemeClr val="dk1"/>
                  </a:solidFill>
                  <a:latin typeface="Arial"/>
                  <a:ea typeface="Arial"/>
                  <a:cs typeface="Arial"/>
                  <a:sym typeface="Arial"/>
                </a:rPr>
                <a:t>96</a:t>
              </a:r>
              <a:endParaRPr/>
            </a:p>
          </p:txBody>
        </p:sp>
        <p:sp>
          <p:nvSpPr>
            <p:cNvPr id="778" name="Google Shape;778;p15"/>
            <p:cNvSpPr txBox="1"/>
            <p:nvPr/>
          </p:nvSpPr>
          <p:spPr>
            <a:xfrm>
              <a:off x="48401359" y="22160015"/>
              <a:ext cx="503482" cy="315188"/>
            </a:xfrm>
            <a:prstGeom prst="rect">
              <a:avLst/>
            </a:prstGeom>
            <a:noFill/>
            <a:ln>
              <a:noFill/>
            </a:ln>
          </p:spPr>
          <p:txBody>
            <a:bodyPr anchorCtr="0" anchor="t" bIns="0" lIns="0" spcFirstLastPara="1" rIns="0" wrap="square" tIns="0">
              <a:spAutoFit/>
            </a:bodyPr>
            <a:lstStyle/>
            <a:p>
              <a:pPr indent="0" lvl="0" marL="0" marR="0" rtl="0" algn="ctr">
                <a:spcBef>
                  <a:spcPts val="0"/>
                </a:spcBef>
                <a:spcAft>
                  <a:spcPts val="0"/>
                </a:spcAft>
                <a:buNone/>
              </a:pPr>
              <a:r>
                <a:rPr lang="en-US" sz="1200">
                  <a:solidFill>
                    <a:schemeClr val="dk1"/>
                  </a:solidFill>
                  <a:latin typeface="Arial"/>
                  <a:ea typeface="Arial"/>
                  <a:cs typeface="Arial"/>
                  <a:sym typeface="Arial"/>
                </a:rPr>
                <a:t>120</a:t>
              </a:r>
              <a:endParaRPr/>
            </a:p>
          </p:txBody>
        </p:sp>
        <p:sp>
          <p:nvSpPr>
            <p:cNvPr id="779" name="Google Shape;779;p15"/>
            <p:cNvSpPr txBox="1"/>
            <p:nvPr/>
          </p:nvSpPr>
          <p:spPr>
            <a:xfrm rot="-5400000">
              <a:off x="39708606" y="19892643"/>
              <a:ext cx="3963571" cy="461665"/>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en-US" sz="1200">
                  <a:solidFill>
                    <a:schemeClr val="dk1"/>
                  </a:solidFill>
                  <a:latin typeface="Arial"/>
                  <a:ea typeface="Arial"/>
                  <a:cs typeface="Arial"/>
                  <a:sym typeface="Arial"/>
                </a:rPr>
                <a:t>Mean 3733 </a:t>
              </a:r>
              <a:endParaRPr/>
            </a:p>
            <a:p>
              <a:pPr indent="0" lvl="0" marL="0" marR="0" rtl="0" algn="ctr">
                <a:spcBef>
                  <a:spcPts val="0"/>
                </a:spcBef>
                <a:spcAft>
                  <a:spcPts val="0"/>
                </a:spcAft>
                <a:buNone/>
              </a:pPr>
              <a:r>
                <a:rPr b="1" lang="en-US" sz="1200">
                  <a:solidFill>
                    <a:schemeClr val="dk1"/>
                  </a:solidFill>
                  <a:latin typeface="Arial"/>
                  <a:ea typeface="Arial"/>
                  <a:cs typeface="Arial"/>
                  <a:sym typeface="Arial"/>
                </a:rPr>
                <a:t>concentration (ng/mL)</a:t>
              </a:r>
              <a:endParaRPr/>
            </a:p>
          </p:txBody>
        </p:sp>
        <p:sp>
          <p:nvSpPr>
            <p:cNvPr id="780" name="Google Shape;780;p15"/>
            <p:cNvSpPr txBox="1"/>
            <p:nvPr/>
          </p:nvSpPr>
          <p:spPr>
            <a:xfrm>
              <a:off x="42127193" y="18982977"/>
              <a:ext cx="899524" cy="315188"/>
            </a:xfrm>
            <a:prstGeom prst="rect">
              <a:avLst/>
            </a:prstGeom>
            <a:noFill/>
            <a:ln>
              <a:noFill/>
            </a:ln>
          </p:spPr>
          <p:txBody>
            <a:bodyPr anchorCtr="0" anchor="t" bIns="0" lIns="0" spcFirstLastPara="1" rIns="0" wrap="square" tIns="0">
              <a:spAutoFit/>
            </a:bodyPr>
            <a:lstStyle/>
            <a:p>
              <a:pPr indent="0" lvl="0" marL="0" marR="0" rtl="0" algn="r">
                <a:spcBef>
                  <a:spcPts val="0"/>
                </a:spcBef>
                <a:spcAft>
                  <a:spcPts val="0"/>
                </a:spcAft>
                <a:buNone/>
              </a:pPr>
              <a:r>
                <a:rPr lang="en-US" sz="1200">
                  <a:solidFill>
                    <a:schemeClr val="dk1"/>
                  </a:solidFill>
                  <a:latin typeface="Arial"/>
                  <a:ea typeface="Arial"/>
                  <a:cs typeface="Arial"/>
                  <a:sym typeface="Arial"/>
                </a:rPr>
                <a:t>10000</a:t>
              </a:r>
              <a:endParaRPr/>
            </a:p>
          </p:txBody>
        </p:sp>
        <p:sp>
          <p:nvSpPr>
            <p:cNvPr id="781" name="Google Shape;781;p15"/>
            <p:cNvSpPr txBox="1"/>
            <p:nvPr/>
          </p:nvSpPr>
          <p:spPr>
            <a:xfrm>
              <a:off x="42241883" y="18433495"/>
              <a:ext cx="784834" cy="315188"/>
            </a:xfrm>
            <a:prstGeom prst="rect">
              <a:avLst/>
            </a:prstGeom>
            <a:noFill/>
            <a:ln>
              <a:noFill/>
            </a:ln>
          </p:spPr>
          <p:txBody>
            <a:bodyPr anchorCtr="0" anchor="t" bIns="0" lIns="0" spcFirstLastPara="1" rIns="0" wrap="square" tIns="0">
              <a:spAutoFit/>
            </a:bodyPr>
            <a:lstStyle/>
            <a:p>
              <a:pPr indent="0" lvl="0" marL="0" marR="0" rtl="0" algn="r">
                <a:spcBef>
                  <a:spcPts val="0"/>
                </a:spcBef>
                <a:spcAft>
                  <a:spcPts val="0"/>
                </a:spcAft>
                <a:buNone/>
              </a:pPr>
              <a:r>
                <a:rPr lang="en-US" sz="1200">
                  <a:solidFill>
                    <a:schemeClr val="dk1"/>
                  </a:solidFill>
                  <a:latin typeface="Arial"/>
                  <a:ea typeface="Arial"/>
                  <a:cs typeface="Arial"/>
                  <a:sym typeface="Arial"/>
                </a:rPr>
                <a:t>12000</a:t>
              </a:r>
              <a:endParaRPr/>
            </a:p>
          </p:txBody>
        </p:sp>
        <p:sp>
          <p:nvSpPr>
            <p:cNvPr id="782" name="Google Shape;782;p15"/>
            <p:cNvSpPr txBox="1"/>
            <p:nvPr/>
          </p:nvSpPr>
          <p:spPr>
            <a:xfrm>
              <a:off x="42309246" y="20094132"/>
              <a:ext cx="722264" cy="184666"/>
            </a:xfrm>
            <a:prstGeom prst="rect">
              <a:avLst/>
            </a:prstGeom>
            <a:noFill/>
            <a:ln>
              <a:noFill/>
            </a:ln>
          </p:spPr>
          <p:txBody>
            <a:bodyPr anchorCtr="0" anchor="t" bIns="0" lIns="0" spcFirstLastPara="1" rIns="0" wrap="square" tIns="0">
              <a:spAutoFit/>
            </a:bodyPr>
            <a:lstStyle/>
            <a:p>
              <a:pPr indent="0" lvl="0" marL="0" marR="0" rtl="0" algn="r">
                <a:spcBef>
                  <a:spcPts val="0"/>
                </a:spcBef>
                <a:spcAft>
                  <a:spcPts val="0"/>
                </a:spcAft>
                <a:buNone/>
              </a:pPr>
              <a:r>
                <a:rPr lang="en-US" sz="1200">
                  <a:solidFill>
                    <a:schemeClr val="dk1"/>
                  </a:solidFill>
                  <a:latin typeface="Arial"/>
                  <a:ea typeface="Arial"/>
                  <a:cs typeface="Arial"/>
                  <a:sym typeface="Arial"/>
                </a:rPr>
                <a:t>6000</a:t>
              </a:r>
              <a:endParaRPr/>
            </a:p>
          </p:txBody>
        </p:sp>
        <p:sp>
          <p:nvSpPr>
            <p:cNvPr id="783" name="Google Shape;783;p15"/>
            <p:cNvSpPr txBox="1"/>
            <p:nvPr/>
          </p:nvSpPr>
          <p:spPr>
            <a:xfrm>
              <a:off x="42309246" y="19548515"/>
              <a:ext cx="722264" cy="184666"/>
            </a:xfrm>
            <a:prstGeom prst="rect">
              <a:avLst/>
            </a:prstGeom>
            <a:noFill/>
            <a:ln>
              <a:noFill/>
            </a:ln>
          </p:spPr>
          <p:txBody>
            <a:bodyPr anchorCtr="0" anchor="t" bIns="0" lIns="0" spcFirstLastPara="1" rIns="0" wrap="square" tIns="0">
              <a:spAutoFit/>
            </a:bodyPr>
            <a:lstStyle/>
            <a:p>
              <a:pPr indent="0" lvl="0" marL="0" marR="0" rtl="0" algn="r">
                <a:spcBef>
                  <a:spcPts val="0"/>
                </a:spcBef>
                <a:spcAft>
                  <a:spcPts val="0"/>
                </a:spcAft>
                <a:buNone/>
              </a:pPr>
              <a:r>
                <a:rPr lang="en-US" sz="1200">
                  <a:solidFill>
                    <a:schemeClr val="dk1"/>
                  </a:solidFill>
                  <a:latin typeface="Arial"/>
                  <a:ea typeface="Arial"/>
                  <a:cs typeface="Arial"/>
                  <a:sym typeface="Arial"/>
                </a:rPr>
                <a:t>8000</a:t>
              </a:r>
              <a:endParaRPr/>
            </a:p>
          </p:txBody>
        </p:sp>
        <p:sp>
          <p:nvSpPr>
            <p:cNvPr id="784" name="Google Shape;784;p15"/>
            <p:cNvSpPr txBox="1"/>
            <p:nvPr/>
          </p:nvSpPr>
          <p:spPr>
            <a:xfrm>
              <a:off x="42309246" y="21207383"/>
              <a:ext cx="722264" cy="184666"/>
            </a:xfrm>
            <a:prstGeom prst="rect">
              <a:avLst/>
            </a:prstGeom>
            <a:noFill/>
            <a:ln>
              <a:noFill/>
            </a:ln>
          </p:spPr>
          <p:txBody>
            <a:bodyPr anchorCtr="0" anchor="t" bIns="0" lIns="0" spcFirstLastPara="1" rIns="0" wrap="square" tIns="0">
              <a:spAutoFit/>
            </a:bodyPr>
            <a:lstStyle/>
            <a:p>
              <a:pPr indent="0" lvl="0" marL="0" marR="0" rtl="0" algn="r">
                <a:spcBef>
                  <a:spcPts val="0"/>
                </a:spcBef>
                <a:spcAft>
                  <a:spcPts val="0"/>
                </a:spcAft>
                <a:buNone/>
              </a:pPr>
              <a:r>
                <a:rPr lang="en-US" sz="1200">
                  <a:solidFill>
                    <a:schemeClr val="dk1"/>
                  </a:solidFill>
                  <a:latin typeface="Arial"/>
                  <a:ea typeface="Arial"/>
                  <a:cs typeface="Arial"/>
                  <a:sym typeface="Arial"/>
                </a:rPr>
                <a:t>2000</a:t>
              </a:r>
              <a:endParaRPr/>
            </a:p>
          </p:txBody>
        </p:sp>
        <p:sp>
          <p:nvSpPr>
            <p:cNvPr id="785" name="Google Shape;785;p15"/>
            <p:cNvSpPr txBox="1"/>
            <p:nvPr/>
          </p:nvSpPr>
          <p:spPr>
            <a:xfrm>
              <a:off x="42309246" y="20642416"/>
              <a:ext cx="722264" cy="184666"/>
            </a:xfrm>
            <a:prstGeom prst="rect">
              <a:avLst/>
            </a:prstGeom>
            <a:noFill/>
            <a:ln>
              <a:noFill/>
            </a:ln>
          </p:spPr>
          <p:txBody>
            <a:bodyPr anchorCtr="0" anchor="t" bIns="0" lIns="0" spcFirstLastPara="1" rIns="0" wrap="square" tIns="0">
              <a:spAutoFit/>
            </a:bodyPr>
            <a:lstStyle/>
            <a:p>
              <a:pPr indent="0" lvl="0" marL="0" marR="0" rtl="0" algn="r">
                <a:spcBef>
                  <a:spcPts val="0"/>
                </a:spcBef>
                <a:spcAft>
                  <a:spcPts val="0"/>
                </a:spcAft>
                <a:buNone/>
              </a:pPr>
              <a:r>
                <a:rPr lang="en-US" sz="1200">
                  <a:solidFill>
                    <a:schemeClr val="dk1"/>
                  </a:solidFill>
                  <a:latin typeface="Arial"/>
                  <a:ea typeface="Arial"/>
                  <a:cs typeface="Arial"/>
                  <a:sym typeface="Arial"/>
                </a:rPr>
                <a:t>4000</a:t>
              </a:r>
              <a:endParaRPr/>
            </a:p>
          </p:txBody>
        </p:sp>
        <p:sp>
          <p:nvSpPr>
            <p:cNvPr id="786" name="Google Shape;786;p15"/>
            <p:cNvSpPr txBox="1"/>
            <p:nvPr/>
          </p:nvSpPr>
          <p:spPr>
            <a:xfrm>
              <a:off x="42889323" y="21789434"/>
              <a:ext cx="142187" cy="184666"/>
            </a:xfrm>
            <a:prstGeom prst="rect">
              <a:avLst/>
            </a:prstGeom>
            <a:noFill/>
            <a:ln>
              <a:noFill/>
            </a:ln>
          </p:spPr>
          <p:txBody>
            <a:bodyPr anchorCtr="0" anchor="t" bIns="0" lIns="0" spcFirstLastPara="1" rIns="0" wrap="square" tIns="0">
              <a:spAutoFit/>
            </a:bodyPr>
            <a:lstStyle/>
            <a:p>
              <a:pPr indent="0" lvl="0" marL="0" marR="0" rtl="0" algn="ctr">
                <a:spcBef>
                  <a:spcPts val="0"/>
                </a:spcBef>
                <a:spcAft>
                  <a:spcPts val="0"/>
                </a:spcAft>
                <a:buNone/>
              </a:pPr>
              <a:r>
                <a:rPr lang="en-US" sz="1200">
                  <a:solidFill>
                    <a:schemeClr val="dk1"/>
                  </a:solidFill>
                  <a:latin typeface="Arial"/>
                  <a:ea typeface="Arial"/>
                  <a:cs typeface="Arial"/>
                  <a:sym typeface="Arial"/>
                </a:rPr>
                <a:t>0</a:t>
              </a:r>
              <a:endParaRPr/>
            </a:p>
          </p:txBody>
        </p:sp>
        <p:sp>
          <p:nvSpPr>
            <p:cNvPr id="787" name="Google Shape;787;p15"/>
            <p:cNvSpPr txBox="1"/>
            <p:nvPr/>
          </p:nvSpPr>
          <p:spPr>
            <a:xfrm>
              <a:off x="43359939" y="22422896"/>
              <a:ext cx="5262168" cy="26161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en-US" sz="1100">
                  <a:solidFill>
                    <a:schemeClr val="dk1"/>
                  </a:solidFill>
                  <a:latin typeface="Arial"/>
                  <a:ea typeface="Arial"/>
                  <a:cs typeface="Arial"/>
                  <a:sym typeface="Arial"/>
                </a:rPr>
                <a:t>Time, hours</a:t>
              </a:r>
              <a:endParaRPr/>
            </a:p>
          </p:txBody>
        </p:sp>
        <p:sp>
          <p:nvSpPr>
            <p:cNvPr id="788" name="Google Shape;788;p15"/>
            <p:cNvSpPr/>
            <p:nvPr/>
          </p:nvSpPr>
          <p:spPr>
            <a:xfrm>
              <a:off x="45635576" y="18845025"/>
              <a:ext cx="3695802" cy="1524284"/>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200">
                <a:solidFill>
                  <a:schemeClr val="lt1"/>
                </a:solidFill>
                <a:latin typeface="Arial"/>
                <a:ea typeface="Arial"/>
                <a:cs typeface="Arial"/>
                <a:sym typeface="Arial"/>
              </a:endParaRPr>
            </a:p>
          </p:txBody>
        </p:sp>
        <p:sp>
          <p:nvSpPr>
            <p:cNvPr id="789" name="Google Shape;789;p15"/>
            <p:cNvSpPr txBox="1"/>
            <p:nvPr/>
          </p:nvSpPr>
          <p:spPr>
            <a:xfrm>
              <a:off x="45883260" y="18553683"/>
              <a:ext cx="3528514" cy="288922"/>
            </a:xfrm>
            <a:prstGeom prst="rect">
              <a:avLst/>
            </a:prstGeom>
            <a:noFill/>
            <a:ln>
              <a:noFill/>
            </a:ln>
          </p:spPr>
          <p:txBody>
            <a:bodyPr anchorCtr="0" anchor="t" bIns="0" lIns="0" spcFirstLastPara="1" rIns="0" wrap="square" tIns="0">
              <a:spAutoFit/>
            </a:bodyPr>
            <a:lstStyle/>
            <a:p>
              <a:pPr indent="0" lvl="0" marL="0" marR="0" rtl="0" algn="l">
                <a:spcBef>
                  <a:spcPts val="0"/>
                </a:spcBef>
                <a:spcAft>
                  <a:spcPts val="0"/>
                </a:spcAft>
                <a:buNone/>
              </a:pPr>
              <a:r>
                <a:rPr lang="en-US" sz="1100">
                  <a:solidFill>
                    <a:schemeClr val="dk1"/>
                  </a:solidFill>
                  <a:latin typeface="Arial"/>
                  <a:ea typeface="Arial"/>
                  <a:cs typeface="Arial"/>
                  <a:sym typeface="Arial"/>
                </a:rPr>
                <a:t>250 mg liquid QD, day 1 (n=6)</a:t>
              </a:r>
              <a:endParaRPr/>
            </a:p>
          </p:txBody>
        </p:sp>
        <p:grpSp>
          <p:nvGrpSpPr>
            <p:cNvPr id="790" name="Google Shape;790;p15"/>
            <p:cNvGrpSpPr/>
            <p:nvPr/>
          </p:nvGrpSpPr>
          <p:grpSpPr>
            <a:xfrm>
              <a:off x="45405563" y="18596801"/>
              <a:ext cx="412858" cy="190639"/>
              <a:chOff x="45607103" y="15733242"/>
              <a:chExt cx="420330" cy="171618"/>
            </a:xfrm>
          </p:grpSpPr>
          <p:cxnSp>
            <p:nvCxnSpPr>
              <p:cNvPr id="791" name="Google Shape;791;p15"/>
              <p:cNvCxnSpPr/>
              <p:nvPr/>
            </p:nvCxnSpPr>
            <p:spPr>
              <a:xfrm>
                <a:off x="45607103" y="15819040"/>
                <a:ext cx="420330" cy="0"/>
              </a:xfrm>
              <a:prstGeom prst="straightConnector1">
                <a:avLst/>
              </a:prstGeom>
              <a:noFill/>
              <a:ln cap="flat" cmpd="sng" w="19050">
                <a:solidFill>
                  <a:srgbClr val="B2B62A"/>
                </a:solidFill>
                <a:prstDash val="solid"/>
                <a:round/>
                <a:headEnd len="sm" w="sm" type="none"/>
                <a:tailEnd len="sm" w="sm" type="none"/>
              </a:ln>
            </p:spPr>
          </p:cxnSp>
          <p:sp>
            <p:nvSpPr>
              <p:cNvPr id="792" name="Google Shape;792;p15"/>
              <p:cNvSpPr/>
              <p:nvPr/>
            </p:nvSpPr>
            <p:spPr>
              <a:xfrm>
                <a:off x="45717740" y="15733242"/>
                <a:ext cx="199076" cy="171618"/>
              </a:xfrm>
              <a:prstGeom prst="triangle">
                <a:avLst>
                  <a:gd fmla="val 50000" name="adj"/>
                </a:avLst>
              </a:prstGeom>
              <a:solidFill>
                <a:schemeClr val="accen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100">
                  <a:solidFill>
                    <a:schemeClr val="lt1"/>
                  </a:solidFill>
                  <a:latin typeface="Arial"/>
                  <a:ea typeface="Arial"/>
                  <a:cs typeface="Arial"/>
                  <a:sym typeface="Arial"/>
                </a:endParaRPr>
              </a:p>
            </p:txBody>
          </p:sp>
        </p:grpSp>
        <p:grpSp>
          <p:nvGrpSpPr>
            <p:cNvPr id="793" name="Google Shape;793;p15"/>
            <p:cNvGrpSpPr/>
            <p:nvPr/>
          </p:nvGrpSpPr>
          <p:grpSpPr>
            <a:xfrm>
              <a:off x="45405563" y="19182256"/>
              <a:ext cx="412858" cy="190112"/>
              <a:chOff x="44907080" y="15654276"/>
              <a:chExt cx="420330" cy="171144"/>
            </a:xfrm>
          </p:grpSpPr>
          <p:cxnSp>
            <p:nvCxnSpPr>
              <p:cNvPr id="794" name="Google Shape;794;p15"/>
              <p:cNvCxnSpPr/>
              <p:nvPr/>
            </p:nvCxnSpPr>
            <p:spPr>
              <a:xfrm>
                <a:off x="44907080" y="15739849"/>
                <a:ext cx="420330" cy="0"/>
              </a:xfrm>
              <a:prstGeom prst="straightConnector1">
                <a:avLst/>
              </a:prstGeom>
              <a:noFill/>
              <a:ln cap="flat" cmpd="sng" w="19050">
                <a:solidFill>
                  <a:srgbClr val="73751E"/>
                </a:solidFill>
                <a:prstDash val="solid"/>
                <a:round/>
                <a:headEnd len="sm" w="sm" type="none"/>
                <a:tailEnd len="sm" w="sm" type="none"/>
              </a:ln>
            </p:spPr>
          </p:cxnSp>
          <p:sp>
            <p:nvSpPr>
              <p:cNvPr id="795" name="Google Shape;795;p15"/>
              <p:cNvSpPr/>
              <p:nvPr/>
            </p:nvSpPr>
            <p:spPr>
              <a:xfrm>
                <a:off x="45031674" y="15654276"/>
                <a:ext cx="171144" cy="171144"/>
              </a:xfrm>
              <a:prstGeom prst="ellipse">
                <a:avLst/>
              </a:prstGeom>
              <a:solidFill>
                <a:srgbClr val="73751E"/>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100">
                  <a:solidFill>
                    <a:schemeClr val="lt1"/>
                  </a:solidFill>
                  <a:latin typeface="Arial"/>
                  <a:ea typeface="Arial"/>
                  <a:cs typeface="Arial"/>
                  <a:sym typeface="Arial"/>
                </a:endParaRPr>
              </a:p>
            </p:txBody>
          </p:sp>
        </p:grpSp>
        <p:sp>
          <p:nvSpPr>
            <p:cNvPr id="796" name="Google Shape;796;p15"/>
            <p:cNvSpPr txBox="1"/>
            <p:nvPr/>
          </p:nvSpPr>
          <p:spPr>
            <a:xfrm>
              <a:off x="45883256" y="19138880"/>
              <a:ext cx="3528514" cy="288922"/>
            </a:xfrm>
            <a:prstGeom prst="rect">
              <a:avLst/>
            </a:prstGeom>
            <a:noFill/>
            <a:ln>
              <a:noFill/>
            </a:ln>
          </p:spPr>
          <p:txBody>
            <a:bodyPr anchorCtr="0" anchor="t" bIns="0" lIns="0" spcFirstLastPara="1" rIns="0" wrap="square" tIns="0">
              <a:spAutoFit/>
            </a:bodyPr>
            <a:lstStyle/>
            <a:p>
              <a:pPr indent="0" lvl="0" marL="0" marR="0" rtl="0" algn="l">
                <a:spcBef>
                  <a:spcPts val="0"/>
                </a:spcBef>
                <a:spcAft>
                  <a:spcPts val="0"/>
                </a:spcAft>
                <a:buNone/>
              </a:pPr>
              <a:r>
                <a:rPr lang="en-US" sz="1100">
                  <a:solidFill>
                    <a:schemeClr val="dk1"/>
                  </a:solidFill>
                  <a:latin typeface="Arial"/>
                  <a:ea typeface="Arial"/>
                  <a:cs typeface="Arial"/>
                  <a:sym typeface="Arial"/>
                </a:rPr>
                <a:t>250 mg liquid QD, day 5 (n=6)</a:t>
              </a:r>
              <a:endParaRPr/>
            </a:p>
          </p:txBody>
        </p:sp>
      </p:grpSp>
      <p:sp>
        <p:nvSpPr>
          <p:cNvPr id="797" name="Google Shape;797;p15"/>
          <p:cNvSpPr txBox="1"/>
          <p:nvPr>
            <p:ph type="title"/>
          </p:nvPr>
        </p:nvSpPr>
        <p:spPr>
          <a:xfrm>
            <a:off x="322263" y="-7730"/>
            <a:ext cx="8402637" cy="857250"/>
          </a:xfrm>
          <a:prstGeom prst="rect">
            <a:avLst/>
          </a:prstGeom>
          <a:noFill/>
          <a:ln>
            <a:noFill/>
          </a:ln>
        </p:spPr>
        <p:txBody>
          <a:bodyPr anchorCtr="0" anchor="ctr" bIns="45700" lIns="91425" spcFirstLastPara="1" rIns="91425" wrap="square" tIns="45700">
            <a:normAutofit/>
          </a:bodyPr>
          <a:lstStyle/>
          <a:p>
            <a:pPr indent="0" lvl="0" marL="0" rtl="0" algn="l">
              <a:spcBef>
                <a:spcPts val="0"/>
              </a:spcBef>
              <a:spcAft>
                <a:spcPts val="0"/>
              </a:spcAft>
              <a:buClr>
                <a:schemeClr val="lt2"/>
              </a:buClr>
              <a:buSzPts val="2200"/>
              <a:buFont typeface="Arial"/>
              <a:buNone/>
            </a:pPr>
            <a:r>
              <a:rPr lang="en-US"/>
              <a:t>3733 Phase 1a Results: </a:t>
            </a:r>
            <a:br>
              <a:rPr lang="en-US"/>
            </a:br>
            <a:r>
              <a:rPr lang="en-US"/>
              <a:t>Half-life and Exposure Support Once Daily Dosing</a:t>
            </a:r>
            <a:endParaRPr/>
          </a:p>
        </p:txBody>
      </p:sp>
      <p:grpSp>
        <p:nvGrpSpPr>
          <p:cNvPr id="798" name="Google Shape;798;p15"/>
          <p:cNvGrpSpPr/>
          <p:nvPr/>
        </p:nvGrpSpPr>
        <p:grpSpPr>
          <a:xfrm>
            <a:off x="21103" y="1155753"/>
            <a:ext cx="4392018" cy="2905426"/>
            <a:chOff x="33671057" y="18139207"/>
            <a:chExt cx="6870959" cy="4545299"/>
          </a:xfrm>
        </p:grpSpPr>
        <p:pic>
          <p:nvPicPr>
            <p:cNvPr descr="Shape, arrow&#10;&#10;Description automatically generated" id="799" name="Google Shape;799;p15"/>
            <p:cNvPicPr preferRelativeResize="0"/>
            <p:nvPr/>
          </p:nvPicPr>
          <p:blipFill rotWithShape="1">
            <a:blip r:embed="rId4">
              <a:alphaModFix/>
            </a:blip>
            <a:srcRect b="19316" l="16577" r="9725" t="8415"/>
            <a:stretch/>
          </p:blipFill>
          <p:spPr>
            <a:xfrm>
              <a:off x="35125499" y="18584486"/>
              <a:ext cx="5408482" cy="3545942"/>
            </a:xfrm>
            <a:prstGeom prst="rect">
              <a:avLst/>
            </a:prstGeom>
            <a:noFill/>
            <a:ln>
              <a:noFill/>
            </a:ln>
          </p:spPr>
        </p:pic>
        <p:sp>
          <p:nvSpPr>
            <p:cNvPr id="800" name="Google Shape;800;p15"/>
            <p:cNvSpPr txBox="1"/>
            <p:nvPr/>
          </p:nvSpPr>
          <p:spPr>
            <a:xfrm>
              <a:off x="34991789" y="18139207"/>
              <a:ext cx="4603692" cy="369332"/>
            </a:xfrm>
            <a:prstGeom prst="rect">
              <a:avLst/>
            </a:prstGeom>
            <a:noFill/>
            <a:ln>
              <a:noFill/>
            </a:ln>
          </p:spPr>
          <p:txBody>
            <a:bodyPr anchorCtr="0" anchor="ctr" bIns="0" lIns="91425" spcFirstLastPara="1" rIns="91425" wrap="square" tIns="0">
              <a:spAutoFit/>
            </a:bodyPr>
            <a:lstStyle/>
            <a:p>
              <a:pPr indent="0" lvl="0" marL="0" marR="0" rtl="0" algn="ctr">
                <a:spcBef>
                  <a:spcPts val="0"/>
                </a:spcBef>
                <a:spcAft>
                  <a:spcPts val="0"/>
                </a:spcAft>
                <a:buNone/>
              </a:pPr>
              <a:r>
                <a:rPr b="1" lang="en-US" sz="1200">
                  <a:solidFill>
                    <a:schemeClr val="dk1"/>
                  </a:solidFill>
                  <a:latin typeface="Arial"/>
                  <a:ea typeface="Arial"/>
                  <a:cs typeface="Arial"/>
                  <a:sym typeface="Arial"/>
                </a:rPr>
                <a:t>Mean 3733 Single-Dose </a:t>
              </a:r>
              <a:endParaRPr/>
            </a:p>
            <a:p>
              <a:pPr indent="0" lvl="0" marL="0" marR="0" rtl="0" algn="ctr">
                <a:spcBef>
                  <a:spcPts val="0"/>
                </a:spcBef>
                <a:spcAft>
                  <a:spcPts val="0"/>
                </a:spcAft>
                <a:buNone/>
              </a:pPr>
              <a:r>
                <a:rPr b="1" lang="en-US" sz="1200">
                  <a:solidFill>
                    <a:schemeClr val="dk1"/>
                  </a:solidFill>
                  <a:latin typeface="Arial"/>
                  <a:ea typeface="Arial"/>
                  <a:cs typeface="Arial"/>
                  <a:sym typeface="Arial"/>
                </a:rPr>
                <a:t>Plasma Concentrations</a:t>
              </a:r>
              <a:endParaRPr/>
            </a:p>
          </p:txBody>
        </p:sp>
        <p:sp>
          <p:nvSpPr>
            <p:cNvPr id="801" name="Google Shape;801;p15"/>
            <p:cNvSpPr txBox="1"/>
            <p:nvPr/>
          </p:nvSpPr>
          <p:spPr>
            <a:xfrm rot="-5400000">
              <a:off x="31920104" y="20104922"/>
              <a:ext cx="3963570" cy="461665"/>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en-US" sz="1200">
                  <a:solidFill>
                    <a:schemeClr val="dk1"/>
                  </a:solidFill>
                  <a:latin typeface="Arial"/>
                  <a:ea typeface="Arial"/>
                  <a:cs typeface="Arial"/>
                  <a:sym typeface="Arial"/>
                </a:rPr>
                <a:t>Mean 3733 </a:t>
              </a:r>
              <a:endParaRPr/>
            </a:p>
            <a:p>
              <a:pPr indent="0" lvl="0" marL="0" marR="0" rtl="0" algn="ctr">
                <a:spcBef>
                  <a:spcPts val="0"/>
                </a:spcBef>
                <a:spcAft>
                  <a:spcPts val="0"/>
                </a:spcAft>
                <a:buNone/>
              </a:pPr>
              <a:r>
                <a:rPr b="1" lang="en-US" sz="1200">
                  <a:solidFill>
                    <a:schemeClr val="dk1"/>
                  </a:solidFill>
                  <a:latin typeface="Arial"/>
                  <a:ea typeface="Arial"/>
                  <a:cs typeface="Arial"/>
                  <a:sym typeface="Arial"/>
                </a:rPr>
                <a:t>concentration (ng/mL)</a:t>
              </a:r>
              <a:endParaRPr/>
            </a:p>
          </p:txBody>
        </p:sp>
        <p:sp>
          <p:nvSpPr>
            <p:cNvPr id="802" name="Google Shape;802;p15"/>
            <p:cNvSpPr txBox="1"/>
            <p:nvPr/>
          </p:nvSpPr>
          <p:spPr>
            <a:xfrm>
              <a:off x="34413444" y="18487978"/>
              <a:ext cx="634280" cy="184666"/>
            </a:xfrm>
            <a:prstGeom prst="rect">
              <a:avLst/>
            </a:prstGeom>
            <a:noFill/>
            <a:ln>
              <a:noFill/>
            </a:ln>
          </p:spPr>
          <p:txBody>
            <a:bodyPr anchorCtr="0" anchor="t" bIns="0" lIns="0" spcFirstLastPara="1" rIns="0" wrap="square" tIns="0">
              <a:spAutoFit/>
            </a:bodyPr>
            <a:lstStyle/>
            <a:p>
              <a:pPr indent="0" lvl="0" marL="0" marR="0" rtl="0" algn="ctr">
                <a:spcBef>
                  <a:spcPts val="0"/>
                </a:spcBef>
                <a:spcAft>
                  <a:spcPts val="0"/>
                </a:spcAft>
                <a:buNone/>
              </a:pPr>
              <a:r>
                <a:rPr lang="en-US" sz="1200">
                  <a:solidFill>
                    <a:schemeClr val="dk1"/>
                  </a:solidFill>
                  <a:latin typeface="Arial"/>
                  <a:ea typeface="Arial"/>
                  <a:cs typeface="Arial"/>
                  <a:sym typeface="Arial"/>
                </a:rPr>
                <a:t>4000</a:t>
              </a:r>
              <a:endParaRPr/>
            </a:p>
          </p:txBody>
        </p:sp>
        <p:sp>
          <p:nvSpPr>
            <p:cNvPr id="803" name="Google Shape;803;p15"/>
            <p:cNvSpPr txBox="1"/>
            <p:nvPr/>
          </p:nvSpPr>
          <p:spPr>
            <a:xfrm>
              <a:off x="34413444" y="19337491"/>
              <a:ext cx="634280" cy="184666"/>
            </a:xfrm>
            <a:prstGeom prst="rect">
              <a:avLst/>
            </a:prstGeom>
            <a:noFill/>
            <a:ln>
              <a:noFill/>
            </a:ln>
          </p:spPr>
          <p:txBody>
            <a:bodyPr anchorCtr="0" anchor="t" bIns="0" lIns="0" spcFirstLastPara="1" rIns="0" wrap="square" tIns="0">
              <a:spAutoFit/>
            </a:bodyPr>
            <a:lstStyle/>
            <a:p>
              <a:pPr indent="0" lvl="0" marL="0" marR="0" rtl="0" algn="ctr">
                <a:spcBef>
                  <a:spcPts val="0"/>
                </a:spcBef>
                <a:spcAft>
                  <a:spcPts val="0"/>
                </a:spcAft>
                <a:buNone/>
              </a:pPr>
              <a:r>
                <a:rPr lang="en-US" sz="1200">
                  <a:solidFill>
                    <a:schemeClr val="dk1"/>
                  </a:solidFill>
                  <a:latin typeface="Arial"/>
                  <a:ea typeface="Arial"/>
                  <a:cs typeface="Arial"/>
                  <a:sym typeface="Arial"/>
                </a:rPr>
                <a:t>3000</a:t>
              </a:r>
              <a:endParaRPr/>
            </a:p>
          </p:txBody>
        </p:sp>
        <p:sp>
          <p:nvSpPr>
            <p:cNvPr id="804" name="Google Shape;804;p15"/>
            <p:cNvSpPr txBox="1"/>
            <p:nvPr/>
          </p:nvSpPr>
          <p:spPr>
            <a:xfrm>
              <a:off x="34413444" y="20151089"/>
              <a:ext cx="634280" cy="184666"/>
            </a:xfrm>
            <a:prstGeom prst="rect">
              <a:avLst/>
            </a:prstGeom>
            <a:noFill/>
            <a:ln>
              <a:noFill/>
            </a:ln>
          </p:spPr>
          <p:txBody>
            <a:bodyPr anchorCtr="0" anchor="t" bIns="0" lIns="0" spcFirstLastPara="1" rIns="0" wrap="square" tIns="0">
              <a:spAutoFit/>
            </a:bodyPr>
            <a:lstStyle/>
            <a:p>
              <a:pPr indent="0" lvl="0" marL="0" marR="0" rtl="0" algn="ctr">
                <a:spcBef>
                  <a:spcPts val="0"/>
                </a:spcBef>
                <a:spcAft>
                  <a:spcPts val="0"/>
                </a:spcAft>
                <a:buNone/>
              </a:pPr>
              <a:r>
                <a:rPr lang="en-US" sz="1200">
                  <a:solidFill>
                    <a:schemeClr val="dk1"/>
                  </a:solidFill>
                  <a:latin typeface="Arial"/>
                  <a:ea typeface="Arial"/>
                  <a:cs typeface="Arial"/>
                  <a:sym typeface="Arial"/>
                </a:rPr>
                <a:t>2000</a:t>
              </a:r>
              <a:endParaRPr/>
            </a:p>
          </p:txBody>
        </p:sp>
        <p:sp>
          <p:nvSpPr>
            <p:cNvPr id="805" name="Google Shape;805;p15"/>
            <p:cNvSpPr txBox="1"/>
            <p:nvPr/>
          </p:nvSpPr>
          <p:spPr>
            <a:xfrm>
              <a:off x="34413444" y="20995434"/>
              <a:ext cx="634280" cy="184666"/>
            </a:xfrm>
            <a:prstGeom prst="rect">
              <a:avLst/>
            </a:prstGeom>
            <a:noFill/>
            <a:ln>
              <a:noFill/>
            </a:ln>
          </p:spPr>
          <p:txBody>
            <a:bodyPr anchorCtr="0" anchor="t" bIns="0" lIns="0" spcFirstLastPara="1" rIns="0" wrap="square" tIns="0">
              <a:spAutoFit/>
            </a:bodyPr>
            <a:lstStyle/>
            <a:p>
              <a:pPr indent="0" lvl="0" marL="0" marR="0" rtl="0" algn="ctr">
                <a:spcBef>
                  <a:spcPts val="0"/>
                </a:spcBef>
                <a:spcAft>
                  <a:spcPts val="0"/>
                </a:spcAft>
                <a:buNone/>
              </a:pPr>
              <a:r>
                <a:rPr lang="en-US" sz="1200">
                  <a:solidFill>
                    <a:schemeClr val="dk1"/>
                  </a:solidFill>
                  <a:latin typeface="Arial"/>
                  <a:ea typeface="Arial"/>
                  <a:cs typeface="Arial"/>
                  <a:sym typeface="Arial"/>
                </a:rPr>
                <a:t>1000</a:t>
              </a:r>
              <a:endParaRPr/>
            </a:p>
          </p:txBody>
        </p:sp>
        <p:sp>
          <p:nvSpPr>
            <p:cNvPr id="806" name="Google Shape;806;p15"/>
            <p:cNvSpPr txBox="1"/>
            <p:nvPr/>
          </p:nvSpPr>
          <p:spPr>
            <a:xfrm>
              <a:off x="34915068" y="21842744"/>
              <a:ext cx="132657" cy="184666"/>
            </a:xfrm>
            <a:prstGeom prst="rect">
              <a:avLst/>
            </a:prstGeom>
            <a:noFill/>
            <a:ln>
              <a:noFill/>
            </a:ln>
          </p:spPr>
          <p:txBody>
            <a:bodyPr anchorCtr="0" anchor="t" bIns="0" lIns="0" spcFirstLastPara="1" rIns="0" wrap="square" tIns="0">
              <a:spAutoFit/>
            </a:bodyPr>
            <a:lstStyle/>
            <a:p>
              <a:pPr indent="0" lvl="0" marL="0" marR="0" rtl="0" algn="ctr">
                <a:spcBef>
                  <a:spcPts val="0"/>
                </a:spcBef>
                <a:spcAft>
                  <a:spcPts val="0"/>
                </a:spcAft>
                <a:buNone/>
              </a:pPr>
              <a:r>
                <a:rPr lang="en-US" sz="1200">
                  <a:solidFill>
                    <a:schemeClr val="dk1"/>
                  </a:solidFill>
                  <a:latin typeface="Arial"/>
                  <a:ea typeface="Arial"/>
                  <a:cs typeface="Arial"/>
                  <a:sym typeface="Arial"/>
                </a:rPr>
                <a:t>0</a:t>
              </a:r>
              <a:endParaRPr/>
            </a:p>
          </p:txBody>
        </p:sp>
        <p:sp>
          <p:nvSpPr>
            <p:cNvPr id="807" name="Google Shape;807;p15"/>
            <p:cNvSpPr txBox="1"/>
            <p:nvPr/>
          </p:nvSpPr>
          <p:spPr>
            <a:xfrm>
              <a:off x="35243041" y="22191476"/>
              <a:ext cx="132657" cy="184666"/>
            </a:xfrm>
            <a:prstGeom prst="rect">
              <a:avLst/>
            </a:prstGeom>
            <a:noFill/>
            <a:ln>
              <a:noFill/>
            </a:ln>
          </p:spPr>
          <p:txBody>
            <a:bodyPr anchorCtr="0" anchor="t" bIns="0" lIns="0" spcFirstLastPara="1" rIns="0" wrap="square" tIns="0">
              <a:spAutoFit/>
            </a:bodyPr>
            <a:lstStyle/>
            <a:p>
              <a:pPr indent="0" lvl="0" marL="0" marR="0" rtl="0" algn="ctr">
                <a:spcBef>
                  <a:spcPts val="0"/>
                </a:spcBef>
                <a:spcAft>
                  <a:spcPts val="0"/>
                </a:spcAft>
                <a:buNone/>
              </a:pPr>
              <a:r>
                <a:rPr lang="en-US" sz="1200">
                  <a:solidFill>
                    <a:schemeClr val="dk1"/>
                  </a:solidFill>
                  <a:latin typeface="Arial"/>
                  <a:ea typeface="Arial"/>
                  <a:cs typeface="Arial"/>
                  <a:sym typeface="Arial"/>
                </a:rPr>
                <a:t>0</a:t>
              </a:r>
              <a:endParaRPr/>
            </a:p>
          </p:txBody>
        </p:sp>
        <p:sp>
          <p:nvSpPr>
            <p:cNvPr id="808" name="Google Shape;808;p15"/>
            <p:cNvSpPr txBox="1"/>
            <p:nvPr/>
          </p:nvSpPr>
          <p:spPr>
            <a:xfrm>
              <a:off x="36158834" y="22191476"/>
              <a:ext cx="288902" cy="184666"/>
            </a:xfrm>
            <a:prstGeom prst="rect">
              <a:avLst/>
            </a:prstGeom>
            <a:noFill/>
            <a:ln>
              <a:noFill/>
            </a:ln>
          </p:spPr>
          <p:txBody>
            <a:bodyPr anchorCtr="0" anchor="t" bIns="0" lIns="0" spcFirstLastPara="1" rIns="0" wrap="square" tIns="0">
              <a:spAutoFit/>
            </a:bodyPr>
            <a:lstStyle/>
            <a:p>
              <a:pPr indent="0" lvl="0" marL="0" marR="0" rtl="0" algn="ctr">
                <a:spcBef>
                  <a:spcPts val="0"/>
                </a:spcBef>
                <a:spcAft>
                  <a:spcPts val="0"/>
                </a:spcAft>
                <a:buNone/>
              </a:pPr>
              <a:r>
                <a:rPr lang="en-US" sz="1200">
                  <a:solidFill>
                    <a:schemeClr val="dk1"/>
                  </a:solidFill>
                  <a:latin typeface="Arial"/>
                  <a:ea typeface="Arial"/>
                  <a:cs typeface="Arial"/>
                  <a:sym typeface="Arial"/>
                </a:rPr>
                <a:t>24</a:t>
              </a:r>
              <a:endParaRPr/>
            </a:p>
          </p:txBody>
        </p:sp>
        <p:sp>
          <p:nvSpPr>
            <p:cNvPr id="809" name="Google Shape;809;p15"/>
            <p:cNvSpPr txBox="1"/>
            <p:nvPr/>
          </p:nvSpPr>
          <p:spPr>
            <a:xfrm>
              <a:off x="37149185" y="22191476"/>
              <a:ext cx="288902" cy="184666"/>
            </a:xfrm>
            <a:prstGeom prst="rect">
              <a:avLst/>
            </a:prstGeom>
            <a:noFill/>
            <a:ln>
              <a:noFill/>
            </a:ln>
          </p:spPr>
          <p:txBody>
            <a:bodyPr anchorCtr="0" anchor="t" bIns="0" lIns="0" spcFirstLastPara="1" rIns="0" wrap="square" tIns="0">
              <a:spAutoFit/>
            </a:bodyPr>
            <a:lstStyle/>
            <a:p>
              <a:pPr indent="0" lvl="0" marL="0" marR="0" rtl="0" algn="ctr">
                <a:spcBef>
                  <a:spcPts val="0"/>
                </a:spcBef>
                <a:spcAft>
                  <a:spcPts val="0"/>
                </a:spcAft>
                <a:buNone/>
              </a:pPr>
              <a:r>
                <a:rPr lang="en-US" sz="1200">
                  <a:solidFill>
                    <a:schemeClr val="dk1"/>
                  </a:solidFill>
                  <a:latin typeface="Arial"/>
                  <a:ea typeface="Arial"/>
                  <a:cs typeface="Arial"/>
                  <a:sym typeface="Arial"/>
                </a:rPr>
                <a:t>48</a:t>
              </a:r>
              <a:endParaRPr/>
            </a:p>
          </p:txBody>
        </p:sp>
        <p:sp>
          <p:nvSpPr>
            <p:cNvPr id="810" name="Google Shape;810;p15"/>
            <p:cNvSpPr txBox="1"/>
            <p:nvPr/>
          </p:nvSpPr>
          <p:spPr>
            <a:xfrm>
              <a:off x="38143694" y="22191476"/>
              <a:ext cx="288902" cy="184666"/>
            </a:xfrm>
            <a:prstGeom prst="rect">
              <a:avLst/>
            </a:prstGeom>
            <a:noFill/>
            <a:ln>
              <a:noFill/>
            </a:ln>
          </p:spPr>
          <p:txBody>
            <a:bodyPr anchorCtr="0" anchor="t" bIns="0" lIns="0" spcFirstLastPara="1" rIns="0" wrap="square" tIns="0">
              <a:spAutoFit/>
            </a:bodyPr>
            <a:lstStyle/>
            <a:p>
              <a:pPr indent="0" lvl="0" marL="0" marR="0" rtl="0" algn="ctr">
                <a:spcBef>
                  <a:spcPts val="0"/>
                </a:spcBef>
                <a:spcAft>
                  <a:spcPts val="0"/>
                </a:spcAft>
                <a:buNone/>
              </a:pPr>
              <a:r>
                <a:rPr lang="en-US" sz="1200">
                  <a:solidFill>
                    <a:schemeClr val="dk1"/>
                  </a:solidFill>
                  <a:latin typeface="Arial"/>
                  <a:ea typeface="Arial"/>
                  <a:cs typeface="Arial"/>
                  <a:sym typeface="Arial"/>
                </a:rPr>
                <a:t>72</a:t>
              </a:r>
              <a:endParaRPr/>
            </a:p>
          </p:txBody>
        </p:sp>
        <p:sp>
          <p:nvSpPr>
            <p:cNvPr id="811" name="Google Shape;811;p15"/>
            <p:cNvSpPr txBox="1"/>
            <p:nvPr/>
          </p:nvSpPr>
          <p:spPr>
            <a:xfrm>
              <a:off x="39134045" y="22191476"/>
              <a:ext cx="288902" cy="184666"/>
            </a:xfrm>
            <a:prstGeom prst="rect">
              <a:avLst/>
            </a:prstGeom>
            <a:noFill/>
            <a:ln>
              <a:noFill/>
            </a:ln>
          </p:spPr>
          <p:txBody>
            <a:bodyPr anchorCtr="0" anchor="t" bIns="0" lIns="0" spcFirstLastPara="1" rIns="0" wrap="square" tIns="0">
              <a:spAutoFit/>
            </a:bodyPr>
            <a:lstStyle/>
            <a:p>
              <a:pPr indent="0" lvl="0" marL="0" marR="0" rtl="0" algn="ctr">
                <a:spcBef>
                  <a:spcPts val="0"/>
                </a:spcBef>
                <a:spcAft>
                  <a:spcPts val="0"/>
                </a:spcAft>
                <a:buNone/>
              </a:pPr>
              <a:r>
                <a:rPr lang="en-US" sz="1200">
                  <a:solidFill>
                    <a:schemeClr val="dk1"/>
                  </a:solidFill>
                  <a:latin typeface="Arial"/>
                  <a:ea typeface="Arial"/>
                  <a:cs typeface="Arial"/>
                  <a:sym typeface="Arial"/>
                </a:rPr>
                <a:t>96</a:t>
              </a:r>
              <a:endParaRPr/>
            </a:p>
          </p:txBody>
        </p:sp>
        <p:sp>
          <p:nvSpPr>
            <p:cNvPr id="812" name="Google Shape;812;p15"/>
            <p:cNvSpPr txBox="1"/>
            <p:nvPr/>
          </p:nvSpPr>
          <p:spPr>
            <a:xfrm>
              <a:off x="40024280" y="22191476"/>
              <a:ext cx="492416" cy="184666"/>
            </a:xfrm>
            <a:prstGeom prst="rect">
              <a:avLst/>
            </a:prstGeom>
            <a:noFill/>
            <a:ln>
              <a:noFill/>
            </a:ln>
          </p:spPr>
          <p:txBody>
            <a:bodyPr anchorCtr="0" anchor="t" bIns="0" lIns="0" spcFirstLastPara="1" rIns="0" wrap="square" tIns="0">
              <a:spAutoFit/>
            </a:bodyPr>
            <a:lstStyle/>
            <a:p>
              <a:pPr indent="0" lvl="0" marL="0" marR="0" rtl="0" algn="ctr">
                <a:spcBef>
                  <a:spcPts val="0"/>
                </a:spcBef>
                <a:spcAft>
                  <a:spcPts val="0"/>
                </a:spcAft>
                <a:buNone/>
              </a:pPr>
              <a:r>
                <a:rPr lang="en-US" sz="1200">
                  <a:solidFill>
                    <a:schemeClr val="dk1"/>
                  </a:solidFill>
                  <a:latin typeface="Arial"/>
                  <a:ea typeface="Arial"/>
                  <a:cs typeface="Arial"/>
                  <a:sym typeface="Arial"/>
                </a:rPr>
                <a:t>120</a:t>
              </a:r>
              <a:endParaRPr/>
            </a:p>
          </p:txBody>
        </p:sp>
        <p:sp>
          <p:nvSpPr>
            <p:cNvPr id="813" name="Google Shape;813;p15"/>
            <p:cNvSpPr/>
            <p:nvPr/>
          </p:nvSpPr>
          <p:spPr>
            <a:xfrm>
              <a:off x="38444924" y="18665437"/>
              <a:ext cx="2089058" cy="1730918"/>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100">
                <a:solidFill>
                  <a:schemeClr val="lt1"/>
                </a:solidFill>
                <a:latin typeface="Arial"/>
                <a:ea typeface="Arial"/>
                <a:cs typeface="Arial"/>
                <a:sym typeface="Arial"/>
              </a:endParaRPr>
            </a:p>
          </p:txBody>
        </p:sp>
        <p:sp>
          <p:nvSpPr>
            <p:cNvPr id="814" name="Google Shape;814;p15"/>
            <p:cNvSpPr txBox="1"/>
            <p:nvPr/>
          </p:nvSpPr>
          <p:spPr>
            <a:xfrm>
              <a:off x="38452957" y="18738297"/>
              <a:ext cx="2089058" cy="206210"/>
            </a:xfrm>
            <a:prstGeom prst="rect">
              <a:avLst/>
            </a:prstGeom>
            <a:noFill/>
            <a:ln>
              <a:noFill/>
            </a:ln>
          </p:spPr>
          <p:txBody>
            <a:bodyPr anchorCtr="0" anchor="t" bIns="18275" lIns="0" spcFirstLastPara="1" rIns="0" wrap="square" tIns="18275">
              <a:spAutoFit/>
            </a:bodyPr>
            <a:lstStyle/>
            <a:p>
              <a:pPr indent="0" lvl="0" marL="0" marR="0" rtl="0" algn="l">
                <a:spcBef>
                  <a:spcPts val="0"/>
                </a:spcBef>
                <a:spcAft>
                  <a:spcPts val="0"/>
                </a:spcAft>
                <a:buNone/>
              </a:pPr>
              <a:r>
                <a:rPr lang="en-US" sz="1100">
                  <a:solidFill>
                    <a:schemeClr val="dk1"/>
                  </a:solidFill>
                  <a:latin typeface="Arial"/>
                  <a:ea typeface="Arial"/>
                  <a:cs typeface="Arial"/>
                  <a:sym typeface="Arial"/>
                </a:rPr>
                <a:t>100 mg liquid (n=6)</a:t>
              </a:r>
              <a:endParaRPr/>
            </a:p>
          </p:txBody>
        </p:sp>
        <p:sp>
          <p:nvSpPr>
            <p:cNvPr id="815" name="Google Shape;815;p15"/>
            <p:cNvSpPr txBox="1"/>
            <p:nvPr/>
          </p:nvSpPr>
          <p:spPr>
            <a:xfrm>
              <a:off x="38452957" y="19165356"/>
              <a:ext cx="2089058" cy="206210"/>
            </a:xfrm>
            <a:prstGeom prst="rect">
              <a:avLst/>
            </a:prstGeom>
            <a:noFill/>
            <a:ln>
              <a:noFill/>
            </a:ln>
          </p:spPr>
          <p:txBody>
            <a:bodyPr anchorCtr="0" anchor="t" bIns="18275" lIns="0" spcFirstLastPara="1" rIns="0" wrap="square" tIns="18275">
              <a:spAutoFit/>
            </a:bodyPr>
            <a:lstStyle/>
            <a:p>
              <a:pPr indent="0" lvl="0" marL="0" marR="0" rtl="0" algn="l">
                <a:spcBef>
                  <a:spcPts val="0"/>
                </a:spcBef>
                <a:spcAft>
                  <a:spcPts val="0"/>
                </a:spcAft>
                <a:buNone/>
              </a:pPr>
              <a:r>
                <a:rPr lang="en-US" sz="1100">
                  <a:solidFill>
                    <a:schemeClr val="dk1"/>
                  </a:solidFill>
                  <a:latin typeface="Arial"/>
                  <a:ea typeface="Arial"/>
                  <a:cs typeface="Arial"/>
                  <a:sym typeface="Arial"/>
                </a:rPr>
                <a:t>250 mg liquid (n=6)</a:t>
              </a:r>
              <a:endParaRPr/>
            </a:p>
          </p:txBody>
        </p:sp>
        <p:sp>
          <p:nvSpPr>
            <p:cNvPr id="816" name="Google Shape;816;p15"/>
            <p:cNvSpPr txBox="1"/>
            <p:nvPr/>
          </p:nvSpPr>
          <p:spPr>
            <a:xfrm>
              <a:off x="38452957" y="19631939"/>
              <a:ext cx="2089058" cy="206210"/>
            </a:xfrm>
            <a:prstGeom prst="rect">
              <a:avLst/>
            </a:prstGeom>
            <a:noFill/>
            <a:ln>
              <a:noFill/>
            </a:ln>
          </p:spPr>
          <p:txBody>
            <a:bodyPr anchorCtr="0" anchor="t" bIns="18275" lIns="0" spcFirstLastPara="1" rIns="0" wrap="square" tIns="18275">
              <a:spAutoFit/>
            </a:bodyPr>
            <a:lstStyle/>
            <a:p>
              <a:pPr indent="0" lvl="0" marL="0" marR="0" rtl="0" algn="l">
                <a:spcBef>
                  <a:spcPts val="0"/>
                </a:spcBef>
                <a:spcAft>
                  <a:spcPts val="0"/>
                </a:spcAft>
                <a:buNone/>
              </a:pPr>
              <a:r>
                <a:rPr lang="en-US" sz="1100">
                  <a:solidFill>
                    <a:schemeClr val="dk1"/>
                  </a:solidFill>
                  <a:latin typeface="Arial"/>
                  <a:ea typeface="Arial"/>
                  <a:cs typeface="Arial"/>
                  <a:sym typeface="Arial"/>
                </a:rPr>
                <a:t>500 mg liquid (n=6)</a:t>
              </a:r>
              <a:endParaRPr/>
            </a:p>
          </p:txBody>
        </p:sp>
        <p:sp>
          <p:nvSpPr>
            <p:cNvPr id="817" name="Google Shape;817;p15"/>
            <p:cNvSpPr txBox="1"/>
            <p:nvPr/>
          </p:nvSpPr>
          <p:spPr>
            <a:xfrm>
              <a:off x="38452957" y="20048843"/>
              <a:ext cx="2089058" cy="206210"/>
            </a:xfrm>
            <a:prstGeom prst="rect">
              <a:avLst/>
            </a:prstGeom>
            <a:noFill/>
            <a:ln>
              <a:noFill/>
            </a:ln>
          </p:spPr>
          <p:txBody>
            <a:bodyPr anchorCtr="0" anchor="t" bIns="18275" lIns="0" spcFirstLastPara="1" rIns="0" wrap="square" tIns="18275">
              <a:spAutoFit/>
            </a:bodyPr>
            <a:lstStyle/>
            <a:p>
              <a:pPr indent="0" lvl="0" marL="0" marR="0" rtl="0" algn="l">
                <a:spcBef>
                  <a:spcPts val="0"/>
                </a:spcBef>
                <a:spcAft>
                  <a:spcPts val="0"/>
                </a:spcAft>
                <a:buNone/>
              </a:pPr>
              <a:r>
                <a:rPr lang="en-US" sz="1100">
                  <a:solidFill>
                    <a:schemeClr val="dk1"/>
                  </a:solidFill>
                  <a:latin typeface="Arial"/>
                  <a:ea typeface="Arial"/>
                  <a:cs typeface="Arial"/>
                  <a:sym typeface="Arial"/>
                </a:rPr>
                <a:t>300 mg tablet (n=6)</a:t>
              </a:r>
              <a:endParaRPr/>
            </a:p>
          </p:txBody>
        </p:sp>
        <p:sp>
          <p:nvSpPr>
            <p:cNvPr id="818" name="Google Shape;818;p15"/>
            <p:cNvSpPr txBox="1"/>
            <p:nvPr/>
          </p:nvSpPr>
          <p:spPr>
            <a:xfrm>
              <a:off x="35335631" y="22422896"/>
              <a:ext cx="4909479" cy="26161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en-US" sz="1100">
                  <a:solidFill>
                    <a:schemeClr val="dk1"/>
                  </a:solidFill>
                  <a:latin typeface="Arial"/>
                  <a:ea typeface="Arial"/>
                  <a:cs typeface="Arial"/>
                  <a:sym typeface="Arial"/>
                </a:rPr>
                <a:t>Time, hours</a:t>
              </a:r>
              <a:endParaRPr/>
            </a:p>
          </p:txBody>
        </p:sp>
      </p:grpSp>
      <p:sp>
        <p:nvSpPr>
          <p:cNvPr id="819" name="Google Shape;819;p15"/>
          <p:cNvSpPr txBox="1"/>
          <p:nvPr>
            <p:ph idx="12" type="sldNum"/>
          </p:nvPr>
        </p:nvSpPr>
        <p:spPr>
          <a:xfrm>
            <a:off x="8730919" y="4913066"/>
            <a:ext cx="367464" cy="273844"/>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700"/>
              <a:buFont typeface="Arial"/>
              <a:buNone/>
            </a:pPr>
            <a:fld id="{00000000-1234-1234-1234-123412341234}" type="slidenum">
              <a:rPr b="0" i="0" lang="en-US" sz="700" u="none" cap="none" strike="noStrike">
                <a:solidFill>
                  <a:srgbClr val="FFFFFF"/>
                </a:solidFill>
                <a:latin typeface="Arial"/>
                <a:ea typeface="Arial"/>
                <a:cs typeface="Arial"/>
                <a:sym typeface="Arial"/>
              </a:rPr>
              <a:t>‹#›</a:t>
            </a:fld>
            <a:endParaRPr b="0" i="0" sz="700" u="none" cap="none" strike="noStrike">
              <a:solidFill>
                <a:srgbClr val="FFFFFF"/>
              </a:solidFill>
              <a:latin typeface="Arial"/>
              <a:ea typeface="Arial"/>
              <a:cs typeface="Arial"/>
              <a:sym typeface="Arial"/>
            </a:endParaRPr>
          </a:p>
        </p:txBody>
      </p:sp>
      <p:sp>
        <p:nvSpPr>
          <p:cNvPr id="820" name="Google Shape;820;p15"/>
          <p:cNvSpPr txBox="1"/>
          <p:nvPr/>
        </p:nvSpPr>
        <p:spPr>
          <a:xfrm>
            <a:off x="725828" y="4935163"/>
            <a:ext cx="7539747" cy="215444"/>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800">
                <a:solidFill>
                  <a:srgbClr val="FFFFFF"/>
                </a:solidFill>
                <a:latin typeface="Arial"/>
                <a:ea typeface="Arial"/>
                <a:cs typeface="Arial"/>
                <a:sym typeface="Arial"/>
              </a:rPr>
              <a:t>Gane </a:t>
            </a:r>
            <a:r>
              <a:rPr b="0" i="0" lang="en-US" sz="800" u="none" cap="none" strike="noStrike">
                <a:solidFill>
                  <a:srgbClr val="FFFFFF"/>
                </a:solidFill>
                <a:latin typeface="Arial"/>
                <a:ea typeface="Arial"/>
                <a:cs typeface="Arial"/>
                <a:sym typeface="Arial"/>
              </a:rPr>
              <a:t>et al. AASLD 2021.</a:t>
            </a:r>
            <a:endParaRPr b="0" i="0" sz="800" u="none" cap="none" strike="noStrike">
              <a:solidFill>
                <a:srgbClr val="FFFFFF"/>
              </a:solidFill>
              <a:latin typeface="Arial"/>
              <a:ea typeface="Arial"/>
              <a:cs typeface="Arial"/>
              <a:sym typeface="Arial"/>
            </a:endParaRPr>
          </a:p>
        </p:txBody>
      </p:sp>
    </p:spTree>
  </p:cSld>
  <p:clrMapOvr>
    <a:masterClrMapping/>
  </p:clrMapOvr>
  <mc:AlternateContent>
    <mc:Choice Requires="p14">
      <p:transition spd="slow" p14:dur="700">
        <p:fade/>
      </p:transition>
    </mc:Choice>
    <mc:Fallback>
      <p:transition spd="slow">
        <p:fade/>
      </p:transition>
    </mc:Fallback>
  </mc:AlternateContent>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25" name="Shape 825"/>
        <p:cNvGrpSpPr/>
        <p:nvPr/>
      </p:nvGrpSpPr>
      <p:grpSpPr>
        <a:xfrm>
          <a:off x="0" y="0"/>
          <a:ext cx="0" cy="0"/>
          <a:chOff x="0" y="0"/>
          <a:chExt cx="0" cy="0"/>
        </a:xfrm>
      </p:grpSpPr>
      <p:sp>
        <p:nvSpPr>
          <p:cNvPr id="826" name="Google Shape;826;p16"/>
          <p:cNvSpPr txBox="1"/>
          <p:nvPr>
            <p:ph type="title"/>
          </p:nvPr>
        </p:nvSpPr>
        <p:spPr>
          <a:xfrm>
            <a:off x="322263" y="-7730"/>
            <a:ext cx="8402637" cy="857250"/>
          </a:xfrm>
          <a:prstGeom prst="rect">
            <a:avLst/>
          </a:prstGeom>
          <a:noFill/>
          <a:ln>
            <a:noFill/>
          </a:ln>
        </p:spPr>
        <p:txBody>
          <a:bodyPr anchorCtr="0" anchor="ctr" bIns="45700" lIns="91425" spcFirstLastPara="1" rIns="91425" wrap="square" tIns="45700">
            <a:normAutofit/>
          </a:bodyPr>
          <a:lstStyle/>
          <a:p>
            <a:pPr indent="0" lvl="0" marL="0" rtl="0" algn="l">
              <a:spcBef>
                <a:spcPts val="0"/>
              </a:spcBef>
              <a:spcAft>
                <a:spcPts val="0"/>
              </a:spcAft>
              <a:buClr>
                <a:schemeClr val="lt2"/>
              </a:buClr>
              <a:buSzPts val="2200"/>
              <a:buFont typeface="Arial"/>
              <a:buNone/>
            </a:pPr>
            <a:r>
              <a:rPr lang="en-US"/>
              <a:t>Summary</a:t>
            </a:r>
            <a:endParaRPr/>
          </a:p>
        </p:txBody>
      </p:sp>
      <p:sp>
        <p:nvSpPr>
          <p:cNvPr id="827" name="Google Shape;827;p16"/>
          <p:cNvSpPr txBox="1"/>
          <p:nvPr>
            <p:ph idx="1" type="body"/>
          </p:nvPr>
        </p:nvSpPr>
        <p:spPr>
          <a:xfrm>
            <a:off x="322263" y="974612"/>
            <a:ext cx="8402637" cy="3844587"/>
          </a:xfrm>
          <a:prstGeom prst="rect">
            <a:avLst/>
          </a:prstGeom>
          <a:noFill/>
          <a:ln>
            <a:noFill/>
          </a:ln>
        </p:spPr>
        <p:txBody>
          <a:bodyPr anchorCtr="0" anchor="t" bIns="45700" lIns="91425" spcFirstLastPara="1" rIns="91425" wrap="square" tIns="45700">
            <a:normAutofit/>
          </a:bodyPr>
          <a:lstStyle/>
          <a:p>
            <a:pPr indent="-171450" lvl="0" marL="171450" rtl="0" algn="l">
              <a:spcBef>
                <a:spcPts val="0"/>
              </a:spcBef>
              <a:spcAft>
                <a:spcPts val="0"/>
              </a:spcAft>
              <a:buSzPts val="1600"/>
              <a:buChar char="•"/>
            </a:pPr>
            <a:r>
              <a:rPr lang="en-US" sz="1600"/>
              <a:t>Maximal inhibition of viral replication is a critical part of HBV Cure strategies</a:t>
            </a:r>
            <a:endParaRPr/>
          </a:p>
          <a:p>
            <a:pPr indent="-171450" lvl="0" marL="171450" rtl="0" algn="l">
              <a:spcBef>
                <a:spcPts val="1800"/>
              </a:spcBef>
              <a:spcAft>
                <a:spcPts val="0"/>
              </a:spcAft>
              <a:buSzPts val="1600"/>
              <a:buChar char="•"/>
            </a:pPr>
            <a:r>
              <a:rPr lang="en-US" sz="1600"/>
              <a:t>HBV Core protein is essential both early and late during viral replication; core inhibitors provide three additional MOAs to inhibit HBV replication compared to NrtIs</a:t>
            </a:r>
            <a:endParaRPr/>
          </a:p>
          <a:p>
            <a:pPr indent="-171450" lvl="0" marL="171450" rtl="0" algn="l">
              <a:spcBef>
                <a:spcPts val="1800"/>
              </a:spcBef>
              <a:spcAft>
                <a:spcPts val="0"/>
              </a:spcAft>
              <a:buSzPts val="1600"/>
              <a:buChar char="•"/>
            </a:pPr>
            <a:r>
              <a:rPr lang="en-US" sz="1600"/>
              <a:t>First-generation Core Inhibitors have demonstrated greater viral suppression in combination with NrtIs compared to NrtIs alone</a:t>
            </a:r>
            <a:endParaRPr/>
          </a:p>
          <a:p>
            <a:pPr indent="-170260" lvl="1" marL="341710" rtl="0" algn="l">
              <a:spcBef>
                <a:spcPts val="600"/>
              </a:spcBef>
              <a:spcAft>
                <a:spcPts val="0"/>
              </a:spcAft>
              <a:buSzPts val="1400"/>
              <a:buChar char="–"/>
            </a:pPr>
            <a:r>
              <a:rPr lang="en-US" sz="1400"/>
              <a:t>Dual therapy with VBR and NrtIs did not increase cure rates </a:t>
            </a:r>
            <a:endParaRPr/>
          </a:p>
          <a:p>
            <a:pPr indent="-170260" lvl="1" marL="341710" rtl="0" algn="l">
              <a:spcBef>
                <a:spcPts val="600"/>
              </a:spcBef>
              <a:spcAft>
                <a:spcPts val="0"/>
              </a:spcAft>
              <a:buSzPts val="1400"/>
              <a:buChar char="–"/>
            </a:pPr>
            <a:r>
              <a:rPr lang="en-US" sz="1400"/>
              <a:t>Triple combination studies are underway to test ability of 3</a:t>
            </a:r>
            <a:r>
              <a:rPr baseline="30000" lang="en-US" sz="1400"/>
              <a:t>rd</a:t>
            </a:r>
            <a:r>
              <a:rPr lang="en-US" sz="1400"/>
              <a:t> agents to increase cure rates on antiviral backbone of NrtIs &amp; Core Inhibitors</a:t>
            </a:r>
            <a:endParaRPr/>
          </a:p>
          <a:p>
            <a:pPr indent="-171450" lvl="0" marL="171450" rtl="0" algn="l">
              <a:spcBef>
                <a:spcPts val="1800"/>
              </a:spcBef>
              <a:spcAft>
                <a:spcPts val="0"/>
              </a:spcAft>
              <a:buSzPts val="1600"/>
              <a:buChar char="•"/>
            </a:pPr>
            <a:r>
              <a:rPr lang="en-US" sz="1600"/>
              <a:t>Next-generation Core Inhibitors 3733 and 4334 offer greatly increased potency against cccDNA formation and are moving into phase 1b and phase 1a this year, respectively</a:t>
            </a:r>
            <a:endParaRPr/>
          </a:p>
          <a:p>
            <a:pPr indent="-69850" lvl="0" marL="171450" rtl="0" algn="l">
              <a:spcBef>
                <a:spcPts val="1200"/>
              </a:spcBef>
              <a:spcAft>
                <a:spcPts val="0"/>
              </a:spcAft>
              <a:buSzPts val="1600"/>
              <a:buNone/>
            </a:pPr>
            <a:r>
              <a:t/>
            </a:r>
            <a:endParaRPr sz="1600"/>
          </a:p>
          <a:p>
            <a:pPr indent="-69850" lvl="0" marL="171450" rtl="0" algn="l">
              <a:spcBef>
                <a:spcPts val="1200"/>
              </a:spcBef>
              <a:spcAft>
                <a:spcPts val="0"/>
              </a:spcAft>
              <a:buSzPts val="1600"/>
              <a:buNone/>
            </a:pPr>
            <a:r>
              <a:t/>
            </a:r>
            <a:endParaRPr sz="1600"/>
          </a:p>
          <a:p>
            <a:pPr indent="-69850" lvl="0" marL="171450" rtl="0" algn="l">
              <a:spcBef>
                <a:spcPts val="1200"/>
              </a:spcBef>
              <a:spcAft>
                <a:spcPts val="0"/>
              </a:spcAft>
              <a:buSzPts val="1600"/>
              <a:buNone/>
            </a:pPr>
            <a:r>
              <a:t/>
            </a:r>
            <a:endParaRPr sz="1600"/>
          </a:p>
        </p:txBody>
      </p:sp>
      <p:sp>
        <p:nvSpPr>
          <p:cNvPr id="828" name="Google Shape;828;p16"/>
          <p:cNvSpPr txBox="1"/>
          <p:nvPr>
            <p:ph idx="12" type="sldNum"/>
          </p:nvPr>
        </p:nvSpPr>
        <p:spPr>
          <a:xfrm>
            <a:off x="8730919" y="4913066"/>
            <a:ext cx="367464" cy="273844"/>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700"/>
              <a:buFont typeface="Arial"/>
              <a:buNone/>
            </a:pPr>
            <a:fld id="{00000000-1234-1234-1234-123412341234}" type="slidenum">
              <a:rPr b="0" i="0" lang="en-US" sz="700" u="none" cap="none" strike="noStrike">
                <a:solidFill>
                  <a:srgbClr val="FFFFFF"/>
                </a:solidFill>
                <a:latin typeface="Arial"/>
                <a:ea typeface="Arial"/>
                <a:cs typeface="Arial"/>
                <a:sym typeface="Arial"/>
              </a:rPr>
              <a:t>‹#›</a:t>
            </a:fld>
            <a:endParaRPr b="0" i="0" sz="700" u="none" cap="none" strike="noStrike">
              <a:solidFill>
                <a:srgbClr val="FFFFFF"/>
              </a:solidFill>
              <a:latin typeface="Arial"/>
              <a:ea typeface="Arial"/>
              <a:cs typeface="Arial"/>
              <a:sym typeface="Arial"/>
            </a:endParaRPr>
          </a:p>
        </p:txBody>
      </p:sp>
    </p:spTree>
  </p:cSld>
  <p:clrMapOvr>
    <a:masterClrMapping/>
  </p:clrMapOvr>
  <mc:AlternateContent>
    <mc:Choice Requires="p14">
      <p:transition spd="slow" p14:dur="700">
        <p:fade/>
      </p:transition>
    </mc:Choice>
    <mc:Fallback>
      <p:transition spd="slow">
        <p:fade/>
      </p:transition>
    </mc:Fallback>
  </mc:AlternateContent>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32" name="Shape 832"/>
        <p:cNvGrpSpPr/>
        <p:nvPr/>
      </p:nvGrpSpPr>
      <p:grpSpPr>
        <a:xfrm>
          <a:off x="0" y="0"/>
          <a:ext cx="0" cy="0"/>
          <a:chOff x="0" y="0"/>
          <a:chExt cx="0" cy="0"/>
        </a:xfrm>
      </p:grpSpPr>
      <p:sp>
        <p:nvSpPr>
          <p:cNvPr id="833" name="Google Shape;833;p17"/>
          <p:cNvSpPr txBox="1"/>
          <p:nvPr>
            <p:ph type="ctrTitle"/>
          </p:nvPr>
        </p:nvSpPr>
        <p:spPr>
          <a:xfrm>
            <a:off x="2943000" y="1047497"/>
            <a:ext cx="5781900" cy="1795595"/>
          </a:xfrm>
          <a:prstGeom prst="rect">
            <a:avLst/>
          </a:prstGeom>
          <a:noFill/>
          <a:ln>
            <a:noFill/>
          </a:ln>
        </p:spPr>
        <p:txBody>
          <a:bodyPr anchorCtr="0" anchor="b" bIns="45700" lIns="91425" spcFirstLastPara="1" rIns="91425" wrap="square" tIns="45700">
            <a:normAutofit/>
          </a:bodyPr>
          <a:lstStyle/>
          <a:p>
            <a:pPr indent="0" lvl="0" marL="0" rtl="0" algn="l">
              <a:spcBef>
                <a:spcPts val="0"/>
              </a:spcBef>
              <a:spcAft>
                <a:spcPts val="0"/>
              </a:spcAft>
              <a:buClr>
                <a:schemeClr val="lt2"/>
              </a:buClr>
              <a:buSzPts val="2600"/>
              <a:buFont typeface="Arial"/>
              <a:buNone/>
            </a:pPr>
            <a:r>
              <a:rPr lang="en-US"/>
              <a:t>Thank you!</a:t>
            </a:r>
            <a:endParaRPr/>
          </a:p>
        </p:txBody>
      </p:sp>
      <p:sp>
        <p:nvSpPr>
          <p:cNvPr id="834" name="Google Shape;834;p17"/>
          <p:cNvSpPr txBox="1"/>
          <p:nvPr>
            <p:ph idx="12" type="sldNum"/>
          </p:nvPr>
        </p:nvSpPr>
        <p:spPr>
          <a:xfrm>
            <a:off x="8783910" y="4911411"/>
            <a:ext cx="367464" cy="273844"/>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fld id="{00000000-1234-1234-1234-123412341234}" type="slidenum">
              <a:rPr lang="en-US" sz="700">
                <a:solidFill>
                  <a:schemeClr val="lt1"/>
                </a:solidFill>
                <a:latin typeface="Arial"/>
                <a:ea typeface="Arial"/>
                <a:cs typeface="Arial"/>
                <a:sym typeface="Arial"/>
              </a:rPr>
              <a:t>‹#›</a:t>
            </a:fld>
            <a:endParaRPr sz="700">
              <a:solidFill>
                <a:srgbClr val="FFFFFF"/>
              </a:solidFill>
              <a:latin typeface="Arial"/>
              <a:ea typeface="Arial"/>
              <a:cs typeface="Arial"/>
              <a:sym typeface="Arial"/>
            </a:endParaRPr>
          </a:p>
        </p:txBody>
      </p:sp>
    </p:spTree>
  </p:cSld>
  <p:clrMapOvr>
    <a:masterClrMapping/>
  </p:clrMapOvr>
  <mc:AlternateContent>
    <mc:Choice Requires="p14">
      <p:transition spd="slow" p14:dur="700">
        <p:fade/>
      </p:transition>
    </mc:Choice>
    <mc:Fallback>
      <p:transition spd="slow">
        <p:fade/>
      </p:transition>
    </mc:Fallback>
  </mc:AlternateContent>
</p:sld>
</file>

<file path=ppt/theme/theme1.xml><?xml version="1.0" encoding="utf-8"?>
<a:theme xmlns:a="http://schemas.openxmlformats.org/drawingml/2006/main" xmlns:r="http://schemas.openxmlformats.org/officeDocument/2006/relationships" name="1_Assembly_Title and Content">
  <a:themeElements>
    <a:clrScheme name="Custom 296">
      <a:dk1>
        <a:srgbClr val="5B6670"/>
      </a:dk1>
      <a:lt1>
        <a:srgbClr val="FFFFFF"/>
      </a:lt1>
      <a:dk2>
        <a:srgbClr val="F5B700"/>
      </a:dk2>
      <a:lt2>
        <a:srgbClr val="870064"/>
      </a:lt2>
      <a:accent1>
        <a:srgbClr val="B4B830"/>
      </a:accent1>
      <a:accent2>
        <a:srgbClr val="90ACDF"/>
      </a:accent2>
      <a:accent3>
        <a:srgbClr val="464E59"/>
      </a:accent3>
      <a:accent4>
        <a:srgbClr val="EC9120"/>
      </a:accent4>
      <a:accent5>
        <a:srgbClr val="1794B2"/>
      </a:accent5>
      <a:accent6>
        <a:srgbClr val="A4A0A5"/>
      </a:accent6>
      <a:hlink>
        <a:srgbClr val="870064"/>
      </a:hlink>
      <a:folHlink>
        <a:srgbClr val="500049"/>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Assembly_Title and Content">
  <a:themeElements>
    <a:clrScheme name="Custom 296">
      <a:dk1>
        <a:srgbClr val="5B6670"/>
      </a:dk1>
      <a:lt1>
        <a:srgbClr val="FFFFFF"/>
      </a:lt1>
      <a:dk2>
        <a:srgbClr val="F5B700"/>
      </a:dk2>
      <a:lt2>
        <a:srgbClr val="870064"/>
      </a:lt2>
      <a:accent1>
        <a:srgbClr val="B4B830"/>
      </a:accent1>
      <a:accent2>
        <a:srgbClr val="90ACDF"/>
      </a:accent2>
      <a:accent3>
        <a:srgbClr val="464E59"/>
      </a:accent3>
      <a:accent4>
        <a:srgbClr val="EC9120"/>
      </a:accent4>
      <a:accent5>
        <a:srgbClr val="1794B2"/>
      </a:accent5>
      <a:accent6>
        <a:srgbClr val="A4A0A5"/>
      </a:accent6>
      <a:hlink>
        <a:srgbClr val="870064"/>
      </a:hlink>
      <a:folHlink>
        <a:srgbClr val="500049"/>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name="4_Assembly_Title and Content">
  <a:themeElements>
    <a:clrScheme name="Custom 296">
      <a:dk1>
        <a:srgbClr val="5B6670"/>
      </a:dk1>
      <a:lt1>
        <a:srgbClr val="FFFFFF"/>
      </a:lt1>
      <a:dk2>
        <a:srgbClr val="F5B700"/>
      </a:dk2>
      <a:lt2>
        <a:srgbClr val="870064"/>
      </a:lt2>
      <a:accent1>
        <a:srgbClr val="B4B830"/>
      </a:accent1>
      <a:accent2>
        <a:srgbClr val="90ACDF"/>
      </a:accent2>
      <a:accent3>
        <a:srgbClr val="464E59"/>
      </a:accent3>
      <a:accent4>
        <a:srgbClr val="EC9120"/>
      </a:accent4>
      <a:accent5>
        <a:srgbClr val="1794B2"/>
      </a:accent5>
      <a:accent6>
        <a:srgbClr val="A4A0A5"/>
      </a:accent6>
      <a:hlink>
        <a:srgbClr val="870064"/>
      </a:hlink>
      <a:folHlink>
        <a:srgbClr val="500049"/>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4.xml><?xml version="1.0" encoding="utf-8"?>
<a:theme xmlns:a="http://schemas.openxmlformats.org/drawingml/2006/main" xmlns:r="http://schemas.openxmlformats.org/officeDocument/2006/relationships" name="Office Theme">
  <a:themeElements>
    <a:clrScheme name="Custom 296">
      <a:dk1>
        <a:srgbClr val="5B6670"/>
      </a:dk1>
      <a:lt1>
        <a:srgbClr val="FFFFFF"/>
      </a:lt1>
      <a:dk2>
        <a:srgbClr val="F5B700"/>
      </a:dk2>
      <a:lt2>
        <a:srgbClr val="870064"/>
      </a:lt2>
      <a:accent1>
        <a:srgbClr val="B4B830"/>
      </a:accent1>
      <a:accent2>
        <a:srgbClr val="90ACDF"/>
      </a:accent2>
      <a:accent3>
        <a:srgbClr val="464E59"/>
      </a:accent3>
      <a:accent4>
        <a:srgbClr val="EC9120"/>
      </a:accent4>
      <a:accent5>
        <a:srgbClr val="1794B2"/>
      </a:accent5>
      <a:accent6>
        <a:srgbClr val="A4A0A5"/>
      </a:accent6>
      <a:hlink>
        <a:srgbClr val="870064"/>
      </a:hlink>
      <a:folHlink>
        <a:srgbClr val="500049"/>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5.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6.xml><?xml version="1.0" encoding="utf-8"?>
<a:theme xmlns:a="http://schemas.openxmlformats.org/drawingml/2006/main" xmlns:r="http://schemas.openxmlformats.org/officeDocument/2006/relationships" name="2_Assembly_Title and Content">
  <a:themeElements>
    <a:clrScheme name="Custom 296">
      <a:dk1>
        <a:srgbClr val="5B6670"/>
      </a:dk1>
      <a:lt1>
        <a:srgbClr val="FFFFFF"/>
      </a:lt1>
      <a:dk2>
        <a:srgbClr val="F5B700"/>
      </a:dk2>
      <a:lt2>
        <a:srgbClr val="870064"/>
      </a:lt2>
      <a:accent1>
        <a:srgbClr val="B4B830"/>
      </a:accent1>
      <a:accent2>
        <a:srgbClr val="90ACDF"/>
      </a:accent2>
      <a:accent3>
        <a:srgbClr val="464E59"/>
      </a:accent3>
      <a:accent4>
        <a:srgbClr val="EC9120"/>
      </a:accent4>
      <a:accent5>
        <a:srgbClr val="1794B2"/>
      </a:accent5>
      <a:accent6>
        <a:srgbClr val="A4A0A5"/>
      </a:accent6>
      <a:hlink>
        <a:srgbClr val="870064"/>
      </a:hlink>
      <a:folHlink>
        <a:srgbClr val="500049"/>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2018-02-28T19:43:32Z</dcterms:created>
  <dc:creator>Habeeba Clark</dc:creator>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0x010100615AAA40FBF0BB4E93E31C83EB571B65</vt:lpwstr>
  </property>
  <property fmtid="{D5CDD505-2E9C-101B-9397-08002B2CF9AE}" pid="3" name="_dlc_DocIdItemGuid">
    <vt:lpwstr>4153f8d1-d79c-4178-88a9-8509b95070e8</vt:lpwstr>
  </property>
</Properties>
</file>