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4"/>
    <p:sldMasterId id="2147483761" r:id="rId5"/>
  </p:sldMasterIdLst>
  <p:notesMasterIdLst>
    <p:notesMasterId r:id="rId29"/>
  </p:notesMasterIdLst>
  <p:sldIdLst>
    <p:sldId id="287" r:id="rId6"/>
    <p:sldId id="1934" r:id="rId7"/>
    <p:sldId id="2145705872" r:id="rId8"/>
    <p:sldId id="2147376555" r:id="rId9"/>
    <p:sldId id="1937" r:id="rId10"/>
    <p:sldId id="267" r:id="rId11"/>
    <p:sldId id="3033" r:id="rId12"/>
    <p:sldId id="271" r:id="rId13"/>
    <p:sldId id="3004" r:id="rId14"/>
    <p:sldId id="2147376556" r:id="rId15"/>
    <p:sldId id="3010" r:id="rId16"/>
    <p:sldId id="3031" r:id="rId17"/>
    <p:sldId id="3078" r:id="rId18"/>
    <p:sldId id="3076" r:id="rId19"/>
    <p:sldId id="5153" r:id="rId20"/>
    <p:sldId id="3077" r:id="rId21"/>
    <p:sldId id="2147376557" r:id="rId22"/>
    <p:sldId id="2147376558" r:id="rId23"/>
    <p:sldId id="5149" r:id="rId24"/>
    <p:sldId id="3082" r:id="rId25"/>
    <p:sldId id="300" r:id="rId26"/>
    <p:sldId id="464" r:id="rId27"/>
    <p:sldId id="2147376560" r:id="rId28"/>
  </p:sldIdLst>
  <p:sldSz cx="9144000" cy="5143500" type="screen16x9"/>
  <p:notesSz cx="6858000" cy="9144000"/>
  <p:embeddedFontLst>
    <p:embeddedFont>
      <p:font typeface="Arial Bold" panose="020B0704020202020204" pitchFamily="34" charset="0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Helvetica" panose="020B0604020202020204" pitchFamily="34" charset="0"/>
      <p:regular r:id="rId35"/>
      <p:bold r:id="rId36"/>
      <p:italic r:id="rId37"/>
      <p:boldItalic r:id="rId38"/>
    </p:embeddedFont>
    <p:embeddedFont>
      <p:font typeface="Helvetica Neue" panose="020B0604020202020204" charset="0"/>
      <p:regular r:id="rId39"/>
      <p:bold r:id="rId40"/>
      <p:italic r:id="rId41"/>
      <p:boldItalic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Open Sans Semibold" panose="020B0706030804020204" pitchFamily="34" charset="0"/>
      <p:bold r:id="rId47"/>
      <p:boldItalic r:id="rId48"/>
    </p:embeddedFont>
    <p:embeddedFont>
      <p:font typeface="Raleway" pitchFamily="2" charset="0"/>
      <p:regular r:id="rId49"/>
      <p:bold r:id="rId50"/>
      <p:italic r:id="rId51"/>
      <p:boldItalic r:id="rId52"/>
    </p:embeddedFont>
    <p:embeddedFont>
      <p:font typeface="Raleway SemiBold" pitchFamily="2" charset="0"/>
      <p:bold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90" userDrawn="1">
          <p15:clr>
            <a:srgbClr val="A4A3A4"/>
          </p15:clr>
        </p15:guide>
        <p15:guide id="2" pos="5647">
          <p15:clr>
            <a:srgbClr val="A4A3A4"/>
          </p15:clr>
        </p15:guide>
        <p15:guide id="3" orient="horz" pos="21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3" roundtripDataSignature="AMtx7mjiMqYHQEUONEexXTvkpKMs2Ptk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ia Codoni" initials="" lastIdx="1" clrIdx="0"/>
  <p:cmAuthor id="1" name="Sharon Lewin" initials="" lastIdx="2" clrIdx="1"/>
  <p:cmAuthor id="2" name="Sharon Lewin" initials="SL" lastIdx="11" clrIdx="2">
    <p:extLst>
      <p:ext uri="{19B8F6BF-5375-455C-9EA6-DF929625EA0E}">
        <p15:presenceInfo xmlns:p15="http://schemas.microsoft.com/office/powerpoint/2012/main" userId="S::sharon.lewin@unimelb.edu.au::e8e7de1b-b421-43cd-8236-479c9861773d" providerId="AD"/>
      </p:ext>
    </p:extLst>
  </p:cmAuthor>
  <p:cmAuthor id="3" name="gaia.codoni@bluewin.ch" initials="g" lastIdx="2" clrIdx="3">
    <p:extLst>
      <p:ext uri="{19B8F6BF-5375-455C-9EA6-DF929625EA0E}">
        <p15:presenceInfo xmlns:p15="http://schemas.microsoft.com/office/powerpoint/2012/main" userId="bff2a1f8868487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1A6"/>
    <a:srgbClr val="2AA459"/>
    <a:srgbClr val="D0D2D4"/>
    <a:srgbClr val="FFB426"/>
    <a:srgbClr val="FF9300"/>
    <a:srgbClr val="A31C2A"/>
    <a:srgbClr val="FEB23A"/>
    <a:srgbClr val="0AAFE5"/>
    <a:srgbClr val="2369B4"/>
    <a:srgbClr val="20A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8718F-FB76-4639-A6F4-A37022FA30E8}" v="168" dt="2022-05-29T15:12:40.913"/>
  </p1510:revLst>
</p1510:revInfo>
</file>

<file path=ppt/tableStyles.xml><?xml version="1.0" encoding="utf-8"?>
<a:tblStyleLst xmlns:a="http://schemas.openxmlformats.org/drawingml/2006/main" def="{E329DF2A-04AC-48F2-8A57-46B82B13DEC3}">
  <a:tblStyle styleId="{E329DF2A-04AC-48F2-8A57-46B82B13DEC3}" styleName="Table_0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7A54B23-753B-4578-BDC4-63714B39D6B5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F5F5"/>
          </a:solidFill>
        </a:fill>
      </a:tcStyle>
    </a:wholeTbl>
    <a:band1H>
      <a:tcTxStyle/>
      <a:tcStyle>
        <a:tcBdr/>
        <a:fill>
          <a:solidFill>
            <a:srgbClr val="E7EAE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EAE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690"/>
    <p:restoredTop sz="94374"/>
  </p:normalViewPr>
  <p:slideViewPr>
    <p:cSldViewPr snapToGrid="0">
      <p:cViewPr varScale="1">
        <p:scale>
          <a:sx n="91" d="100"/>
          <a:sy n="91" d="100"/>
        </p:scale>
        <p:origin x="72" y="331"/>
      </p:cViewPr>
      <p:guideLst>
        <p:guide orient="horz" pos="2890"/>
        <p:guide pos="5647"/>
        <p:guide orient="horz" pos="21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94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9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9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94" Type="http://schemas.openxmlformats.org/officeDocument/2006/relationships/commentAuthors" Target="commentAuthors.xml"/><Relationship Id="rId9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100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font" Target="fonts/font22.fntdata"/><Relationship Id="rId93" Type="http://customschemas.google.com/relationships/presentationmetadata" Target="metadata"/><Relationship Id="rId98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Lewin" userId="e8e7de1b-b421-43cd-8236-479c9861773d" providerId="ADAL" clId="{9C98718F-FB76-4639-A6F4-A37022FA30E8}"/>
    <pc:docChg chg="undo custSel addSld delSld modSld">
      <pc:chgData name="Sharon Lewin" userId="e8e7de1b-b421-43cd-8236-479c9861773d" providerId="ADAL" clId="{9C98718F-FB76-4639-A6F4-A37022FA30E8}" dt="2022-05-29T15:14:19.754" v="660" actId="47"/>
      <pc:docMkLst>
        <pc:docMk/>
      </pc:docMkLst>
      <pc:sldChg chg="del">
        <pc:chgData name="Sharon Lewin" userId="e8e7de1b-b421-43cd-8236-479c9861773d" providerId="ADAL" clId="{9C98718F-FB76-4639-A6F4-A37022FA30E8}" dt="2022-05-15T07:43:58.869" v="418" actId="47"/>
        <pc:sldMkLst>
          <pc:docMk/>
          <pc:sldMk cId="2071603988" sldId="260"/>
        </pc:sldMkLst>
      </pc:sldChg>
      <pc:sldChg chg="modSp">
        <pc:chgData name="Sharon Lewin" userId="e8e7de1b-b421-43cd-8236-479c9861773d" providerId="ADAL" clId="{9C98718F-FB76-4639-A6F4-A37022FA30E8}" dt="2022-05-29T15:06:33.398" v="643" actId="20577"/>
        <pc:sldMkLst>
          <pc:docMk/>
          <pc:sldMk cId="24473457" sldId="271"/>
        </pc:sldMkLst>
        <pc:spChg chg="mod">
          <ac:chgData name="Sharon Lewin" userId="e8e7de1b-b421-43cd-8236-479c9861773d" providerId="ADAL" clId="{9C98718F-FB76-4639-A6F4-A37022FA30E8}" dt="2022-05-29T15:06:33.398" v="643" actId="20577"/>
          <ac:spMkLst>
            <pc:docMk/>
            <pc:sldMk cId="24473457" sldId="271"/>
            <ac:spMk id="882" creationId="{00000000-0000-0000-0000-000000000000}"/>
          </ac:spMkLst>
        </pc:spChg>
      </pc:sldChg>
      <pc:sldChg chg="del">
        <pc:chgData name="Sharon Lewin" userId="e8e7de1b-b421-43cd-8236-479c9861773d" providerId="ADAL" clId="{9C98718F-FB76-4639-A6F4-A37022FA30E8}" dt="2022-05-15T07:16:26.482" v="126" actId="47"/>
        <pc:sldMkLst>
          <pc:docMk/>
          <pc:sldMk cId="1964872621" sldId="274"/>
        </pc:sldMkLst>
      </pc:sldChg>
      <pc:sldChg chg="modSp mod">
        <pc:chgData name="Sharon Lewin" userId="e8e7de1b-b421-43cd-8236-479c9861773d" providerId="ADAL" clId="{9C98718F-FB76-4639-A6F4-A37022FA30E8}" dt="2022-05-15T07:10:02.264" v="88" actId="20577"/>
        <pc:sldMkLst>
          <pc:docMk/>
          <pc:sldMk cId="2889131305" sldId="287"/>
        </pc:sldMkLst>
        <pc:spChg chg="mod">
          <ac:chgData name="Sharon Lewin" userId="e8e7de1b-b421-43cd-8236-479c9861773d" providerId="ADAL" clId="{9C98718F-FB76-4639-A6F4-A37022FA30E8}" dt="2022-05-15T07:07:51.718" v="43" actId="20577"/>
          <ac:spMkLst>
            <pc:docMk/>
            <pc:sldMk cId="2889131305" sldId="287"/>
            <ac:spMk id="21" creationId="{8B8EBD20-6FF2-4839-B046-45E7FD3C6494}"/>
          </ac:spMkLst>
        </pc:spChg>
        <pc:spChg chg="mod">
          <ac:chgData name="Sharon Lewin" userId="e8e7de1b-b421-43cd-8236-479c9861773d" providerId="ADAL" clId="{9C98718F-FB76-4639-A6F4-A37022FA30E8}" dt="2022-05-15T07:10:02.264" v="88" actId="20577"/>
          <ac:spMkLst>
            <pc:docMk/>
            <pc:sldMk cId="2889131305" sldId="287"/>
            <ac:spMk id="22" creationId="{D352A024-D2CB-495B-936F-7E21CA769ACC}"/>
          </ac:spMkLst>
        </pc:spChg>
        <pc:cxnChg chg="mod">
          <ac:chgData name="Sharon Lewin" userId="e8e7de1b-b421-43cd-8236-479c9861773d" providerId="ADAL" clId="{9C98718F-FB76-4639-A6F4-A37022FA30E8}" dt="2022-05-15T07:08:52.351" v="70" actId="1035"/>
          <ac:cxnSpMkLst>
            <pc:docMk/>
            <pc:sldMk cId="2889131305" sldId="287"/>
            <ac:cxnSpMk id="24" creationId="{53A66599-5CBA-4FC0-AC2E-96928A414A41}"/>
          </ac:cxnSpMkLst>
        </pc:cxnChg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1916791114" sldId="293"/>
        </pc:sldMkLst>
      </pc:sldChg>
      <pc:sldChg chg="addSp delSp modSp mod">
        <pc:chgData name="Sharon Lewin" userId="e8e7de1b-b421-43cd-8236-479c9861773d" providerId="ADAL" clId="{9C98718F-FB76-4639-A6F4-A37022FA30E8}" dt="2022-05-15T07:42:54.396" v="417" actId="1076"/>
        <pc:sldMkLst>
          <pc:docMk/>
          <pc:sldMk cId="1406263" sldId="464"/>
        </pc:sldMkLst>
        <pc:picChg chg="del">
          <ac:chgData name="Sharon Lewin" userId="e8e7de1b-b421-43cd-8236-479c9861773d" providerId="ADAL" clId="{9C98718F-FB76-4639-A6F4-A37022FA30E8}" dt="2022-05-15T07:42:17.686" v="410" actId="478"/>
          <ac:picMkLst>
            <pc:docMk/>
            <pc:sldMk cId="1406263" sldId="464"/>
            <ac:picMk id="7" creationId="{00000000-0000-0000-0000-000000000000}"/>
          </ac:picMkLst>
        </pc:picChg>
        <pc:picChg chg="del">
          <ac:chgData name="Sharon Lewin" userId="e8e7de1b-b421-43cd-8236-479c9861773d" providerId="ADAL" clId="{9C98718F-FB76-4639-A6F4-A37022FA30E8}" dt="2022-05-15T07:42:48.911" v="415" actId="478"/>
          <ac:picMkLst>
            <pc:docMk/>
            <pc:sldMk cId="1406263" sldId="464"/>
            <ac:picMk id="14" creationId="{B424D517-70B9-43B0-BE34-8AB58CC557C8}"/>
          </ac:picMkLst>
        </pc:picChg>
        <pc:picChg chg="mod">
          <ac:chgData name="Sharon Lewin" userId="e8e7de1b-b421-43cd-8236-479c9861773d" providerId="ADAL" clId="{9C98718F-FB76-4639-A6F4-A37022FA30E8}" dt="2022-05-15T07:42:52.114" v="416" actId="1076"/>
          <ac:picMkLst>
            <pc:docMk/>
            <pc:sldMk cId="1406263" sldId="464"/>
            <ac:picMk id="18" creationId="{3FC20685-EAFD-46CC-A495-0867C9F15607}"/>
          </ac:picMkLst>
        </pc:picChg>
        <pc:picChg chg="add mod">
          <ac:chgData name="Sharon Lewin" userId="e8e7de1b-b421-43cd-8236-479c9861773d" providerId="ADAL" clId="{9C98718F-FB76-4639-A6F4-A37022FA30E8}" dt="2022-05-15T07:42:54.396" v="417" actId="1076"/>
          <ac:picMkLst>
            <pc:docMk/>
            <pc:sldMk cId="1406263" sldId="464"/>
            <ac:picMk id="21" creationId="{D73C7533-457C-4FB2-8219-A18003E197C7}"/>
          </ac:picMkLst>
        </pc:picChg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2247725728" sldId="2993"/>
        </pc:sldMkLst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374795234" sldId="3036"/>
        </pc:sldMkLst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3775443616" sldId="3069"/>
        </pc:sldMkLst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1137412221" sldId="3070"/>
        </pc:sldMkLst>
      </pc:sldChg>
      <pc:sldChg chg="del">
        <pc:chgData name="Sharon Lewin" userId="e8e7de1b-b421-43cd-8236-479c9861773d" providerId="ADAL" clId="{9C98718F-FB76-4639-A6F4-A37022FA30E8}" dt="2022-05-15T07:29:32.586" v="275" actId="47"/>
        <pc:sldMkLst>
          <pc:docMk/>
          <pc:sldMk cId="209970790" sldId="3071"/>
        </pc:sldMkLst>
      </pc:sldChg>
      <pc:sldChg chg="modSp add mod">
        <pc:chgData name="Sharon Lewin" userId="e8e7de1b-b421-43cd-8236-479c9861773d" providerId="ADAL" clId="{9C98718F-FB76-4639-A6F4-A37022FA30E8}" dt="2022-05-15T07:52:11.610" v="510" actId="20577"/>
        <pc:sldMkLst>
          <pc:docMk/>
          <pc:sldMk cId="881366364" sldId="3076"/>
        </pc:sldMkLst>
        <pc:spChg chg="mod">
          <ac:chgData name="Sharon Lewin" userId="e8e7de1b-b421-43cd-8236-479c9861773d" providerId="ADAL" clId="{9C98718F-FB76-4639-A6F4-A37022FA30E8}" dt="2022-05-15T07:52:11.610" v="510" actId="20577"/>
          <ac:spMkLst>
            <pc:docMk/>
            <pc:sldMk cId="881366364" sldId="3076"/>
            <ac:spMk id="3" creationId="{31D7AC1C-9A6C-4765-A834-27EC05574C55}"/>
          </ac:spMkLst>
        </pc:spChg>
        <pc:spChg chg="mod">
          <ac:chgData name="Sharon Lewin" userId="e8e7de1b-b421-43cd-8236-479c9861773d" providerId="ADAL" clId="{9C98718F-FB76-4639-A6F4-A37022FA30E8}" dt="2022-05-15T07:50:35.367" v="485" actId="20577"/>
          <ac:spMkLst>
            <pc:docMk/>
            <pc:sldMk cId="881366364" sldId="3076"/>
            <ac:spMk id="8" creationId="{410E92C6-8869-44A7-B5D3-272B05657FF6}"/>
          </ac:spMkLst>
        </pc:spChg>
      </pc:sldChg>
      <pc:sldChg chg="add">
        <pc:chgData name="Sharon Lewin" userId="e8e7de1b-b421-43cd-8236-479c9861773d" providerId="ADAL" clId="{9C98718F-FB76-4639-A6F4-A37022FA30E8}" dt="2022-05-15T07:29:19.978" v="274"/>
        <pc:sldMkLst>
          <pc:docMk/>
          <pc:sldMk cId="1223093378" sldId="3077"/>
        </pc:sldMkLst>
      </pc:sldChg>
      <pc:sldChg chg="modSp add mod">
        <pc:chgData name="Sharon Lewin" userId="e8e7de1b-b421-43cd-8236-479c9861773d" providerId="ADAL" clId="{9C98718F-FB76-4639-A6F4-A37022FA30E8}" dt="2022-05-15T07:31:16.063" v="317" actId="20577"/>
        <pc:sldMkLst>
          <pc:docMk/>
          <pc:sldMk cId="3334667596" sldId="3078"/>
        </pc:sldMkLst>
        <pc:spChg chg="mod">
          <ac:chgData name="Sharon Lewin" userId="e8e7de1b-b421-43cd-8236-479c9861773d" providerId="ADAL" clId="{9C98718F-FB76-4639-A6F4-A37022FA30E8}" dt="2022-05-15T07:31:16.063" v="317" actId="20577"/>
          <ac:spMkLst>
            <pc:docMk/>
            <pc:sldMk cId="3334667596" sldId="3078"/>
            <ac:spMk id="3" creationId="{9E2FF4A3-0F85-473E-8708-966061489991}"/>
          </ac:spMkLst>
        </pc:spChg>
        <pc:spChg chg="mod">
          <ac:chgData name="Sharon Lewin" userId="e8e7de1b-b421-43cd-8236-479c9861773d" providerId="ADAL" clId="{9C98718F-FB76-4639-A6F4-A37022FA30E8}" dt="2022-05-15T07:29:47.743" v="281" actId="20577"/>
          <ac:spMkLst>
            <pc:docMk/>
            <pc:sldMk cId="3334667596" sldId="3078"/>
            <ac:spMk id="5" creationId="{87658205-E05F-4670-A074-3FD1B1DCA328}"/>
          </ac:spMkLst>
        </pc:spChg>
      </pc:sldChg>
      <pc:sldChg chg="add del">
        <pc:chgData name="Sharon Lewin" userId="e8e7de1b-b421-43cd-8236-479c9861773d" providerId="ADAL" clId="{9C98718F-FB76-4639-A6F4-A37022FA30E8}" dt="2022-05-29T15:14:19.754" v="660" actId="47"/>
        <pc:sldMkLst>
          <pc:docMk/>
          <pc:sldMk cId="4126560016" sldId="3081"/>
        </pc:sldMkLst>
      </pc:sldChg>
      <pc:sldChg chg="add">
        <pc:chgData name="Sharon Lewin" userId="e8e7de1b-b421-43cd-8236-479c9861773d" providerId="ADAL" clId="{9C98718F-FB76-4639-A6F4-A37022FA30E8}" dt="2022-05-15T07:47:43.829" v="427"/>
        <pc:sldMkLst>
          <pc:docMk/>
          <pc:sldMk cId="2310466564" sldId="3082"/>
        </pc:sldMkLst>
      </pc:sldChg>
      <pc:sldChg chg="add del">
        <pc:chgData name="Sharon Lewin" userId="e8e7de1b-b421-43cd-8236-479c9861773d" providerId="ADAL" clId="{9C98718F-FB76-4639-A6F4-A37022FA30E8}" dt="2022-05-15T07:47:40.957" v="426" actId="2696"/>
        <pc:sldMkLst>
          <pc:docMk/>
          <pc:sldMk cId="2767485873" sldId="3082"/>
        </pc:sldMkLst>
      </pc:sldChg>
      <pc:sldChg chg="addSp delSp modSp add mod delAnim modAnim">
        <pc:chgData name="Sharon Lewin" userId="e8e7de1b-b421-43cd-8236-479c9861773d" providerId="ADAL" clId="{9C98718F-FB76-4639-A6F4-A37022FA30E8}" dt="2022-05-29T15:12:40.913" v="659"/>
        <pc:sldMkLst>
          <pc:docMk/>
          <pc:sldMk cId="4019398938" sldId="5149"/>
        </pc:sldMkLst>
        <pc:spChg chg="mod">
          <ac:chgData name="Sharon Lewin" userId="e8e7de1b-b421-43cd-8236-479c9861773d" providerId="ADAL" clId="{9C98718F-FB76-4639-A6F4-A37022FA30E8}" dt="2022-05-15T07:46:42.735" v="424" actId="20577"/>
          <ac:spMkLst>
            <pc:docMk/>
            <pc:sldMk cId="4019398938" sldId="5149"/>
            <ac:spMk id="3" creationId="{07531D93-D8BA-458B-849F-A6157ABD4D4C}"/>
          </ac:spMkLst>
        </pc:spChg>
        <pc:spChg chg="add mod">
          <ac:chgData name="Sharon Lewin" userId="e8e7de1b-b421-43cd-8236-479c9861773d" providerId="ADAL" clId="{9C98718F-FB76-4639-A6F4-A37022FA30E8}" dt="2022-05-29T15:11:52.730" v="654" actId="164"/>
          <ac:spMkLst>
            <pc:docMk/>
            <pc:sldMk cId="4019398938" sldId="5149"/>
            <ac:spMk id="20" creationId="{B8CC97A9-786D-41DE-B22A-2D83AEF260DB}"/>
          </ac:spMkLst>
        </pc:spChg>
        <pc:spChg chg="add mod">
          <ac:chgData name="Sharon Lewin" userId="e8e7de1b-b421-43cd-8236-479c9861773d" providerId="ADAL" clId="{9C98718F-FB76-4639-A6F4-A37022FA30E8}" dt="2022-05-29T15:11:52.730" v="654" actId="164"/>
          <ac:spMkLst>
            <pc:docMk/>
            <pc:sldMk cId="4019398938" sldId="5149"/>
            <ac:spMk id="23" creationId="{F1538F4E-8A67-4FAF-A93F-F64F848AA0FF}"/>
          </ac:spMkLst>
        </pc:spChg>
        <pc:spChg chg="del mod">
          <ac:chgData name="Sharon Lewin" userId="e8e7de1b-b421-43cd-8236-479c9861773d" providerId="ADAL" clId="{9C98718F-FB76-4639-A6F4-A37022FA30E8}" dt="2022-05-15T07:37:19.513" v="365" actId="478"/>
          <ac:spMkLst>
            <pc:docMk/>
            <pc:sldMk cId="4019398938" sldId="5149"/>
            <ac:spMk id="44" creationId="{42A816A9-F28D-4E07-A857-276FC6E08BB4}"/>
          </ac:spMkLst>
        </pc:spChg>
        <pc:grpChg chg="mod">
          <ac:chgData name="Sharon Lewin" userId="e8e7de1b-b421-43cd-8236-479c9861773d" providerId="ADAL" clId="{9C98718F-FB76-4639-A6F4-A37022FA30E8}" dt="2022-05-29T15:11:52.730" v="654" actId="164"/>
          <ac:grpSpMkLst>
            <pc:docMk/>
            <pc:sldMk cId="4019398938" sldId="5149"/>
            <ac:grpSpMk id="17" creationId="{FAD194D9-A4D5-4CD2-8515-F3A654987448}"/>
          </ac:grpSpMkLst>
        </pc:grpChg>
        <pc:grpChg chg="del">
          <ac:chgData name="Sharon Lewin" userId="e8e7de1b-b421-43cd-8236-479c9861773d" providerId="ADAL" clId="{9C98718F-FB76-4639-A6F4-A37022FA30E8}" dt="2022-05-15T07:37:16.633" v="363" actId="478"/>
          <ac:grpSpMkLst>
            <pc:docMk/>
            <pc:sldMk cId="4019398938" sldId="5149"/>
            <ac:grpSpMk id="21" creationId="{689894FE-572B-4A4B-8921-F1E7F0B272D6}"/>
          </ac:grpSpMkLst>
        </pc:grpChg>
        <pc:grpChg chg="add mod">
          <ac:chgData name="Sharon Lewin" userId="e8e7de1b-b421-43cd-8236-479c9861773d" providerId="ADAL" clId="{9C98718F-FB76-4639-A6F4-A37022FA30E8}" dt="2022-05-29T15:11:52.730" v="654" actId="164"/>
          <ac:grpSpMkLst>
            <pc:docMk/>
            <pc:sldMk cId="4019398938" sldId="5149"/>
            <ac:grpSpMk id="21" creationId="{D087FBFB-2CD6-42FE-9256-1A28627A3505}"/>
          </ac:grpSpMkLst>
        </pc:grpChg>
        <pc:grpChg chg="del mod">
          <ac:chgData name="Sharon Lewin" userId="e8e7de1b-b421-43cd-8236-479c9861773d" providerId="ADAL" clId="{9C98718F-FB76-4639-A6F4-A37022FA30E8}" dt="2022-05-15T07:37:13.778" v="361" actId="478"/>
          <ac:grpSpMkLst>
            <pc:docMk/>
            <pc:sldMk cId="4019398938" sldId="5149"/>
            <ac:grpSpMk id="48" creationId="{9BEEB665-3D98-4C94-9825-4120BA38E750}"/>
          </ac:grpSpMkLst>
        </pc:grpChg>
        <pc:picChg chg="del">
          <ac:chgData name="Sharon Lewin" userId="e8e7de1b-b421-43cd-8236-479c9861773d" providerId="ADAL" clId="{9C98718F-FB76-4639-A6F4-A37022FA30E8}" dt="2022-05-15T07:37:15.425" v="362" actId="478"/>
          <ac:picMkLst>
            <pc:docMk/>
            <pc:sldMk cId="4019398938" sldId="5149"/>
            <ac:picMk id="20" creationId="{D655D54F-30C0-4B2A-8B4A-681AD8EA2803}"/>
          </ac:picMkLst>
        </pc:picChg>
        <pc:picChg chg="add mod">
          <ac:chgData name="Sharon Lewin" userId="e8e7de1b-b421-43cd-8236-479c9861773d" providerId="ADAL" clId="{9C98718F-FB76-4639-A6F4-A37022FA30E8}" dt="2022-05-15T07:39:02.329" v="386" actId="1076"/>
          <ac:picMkLst>
            <pc:docMk/>
            <pc:sldMk cId="4019398938" sldId="5149"/>
            <ac:picMk id="49" creationId="{E938629D-E94D-403F-9B31-AC8B5B9BDA02}"/>
          </ac:picMkLst>
        </pc:picChg>
        <pc:picChg chg="add mod">
          <ac:chgData name="Sharon Lewin" userId="e8e7de1b-b421-43cd-8236-479c9861773d" providerId="ADAL" clId="{9C98718F-FB76-4639-A6F4-A37022FA30E8}" dt="2022-05-15T07:39:13.989" v="390" actId="1076"/>
          <ac:picMkLst>
            <pc:docMk/>
            <pc:sldMk cId="4019398938" sldId="5149"/>
            <ac:picMk id="50" creationId="{6135E396-4923-48C9-911B-0CF3F0F733EA}"/>
          </ac:picMkLst>
        </pc:picChg>
      </pc:sldChg>
      <pc:sldChg chg="addSp delSp modSp add mod delAnim modAnim">
        <pc:chgData name="Sharon Lewin" userId="e8e7de1b-b421-43cd-8236-479c9861773d" providerId="ADAL" clId="{9C98718F-FB76-4639-A6F4-A37022FA30E8}" dt="2022-05-29T15:09:26.754" v="646"/>
        <pc:sldMkLst>
          <pc:docMk/>
          <pc:sldMk cId="2676143774" sldId="5153"/>
        </pc:sldMkLst>
        <pc:spChg chg="mod">
          <ac:chgData name="Sharon Lewin" userId="e8e7de1b-b421-43cd-8236-479c9861773d" providerId="ADAL" clId="{9C98718F-FB76-4639-A6F4-A37022FA30E8}" dt="2022-05-15T07:31:47.289" v="321" actId="20577"/>
          <ac:spMkLst>
            <pc:docMk/>
            <pc:sldMk cId="2676143774" sldId="5153"/>
            <ac:spMk id="2" creationId="{13DEDE75-1374-4B66-B46A-F64892CF4BCD}"/>
          </ac:spMkLst>
        </pc:spChg>
        <pc:spChg chg="mod">
          <ac:chgData name="Sharon Lewin" userId="e8e7de1b-b421-43cd-8236-479c9861773d" providerId="ADAL" clId="{9C98718F-FB76-4639-A6F4-A37022FA30E8}" dt="2022-05-15T07:57:07.966" v="554" actId="1076"/>
          <ac:spMkLst>
            <pc:docMk/>
            <pc:sldMk cId="2676143774" sldId="5153"/>
            <ac:spMk id="14" creationId="{49A4A573-B491-460D-B241-8ED2A8961DF2}"/>
          </ac:spMkLst>
        </pc:spChg>
        <pc:spChg chg="add mod">
          <ac:chgData name="Sharon Lewin" userId="e8e7de1b-b421-43cd-8236-479c9861773d" providerId="ADAL" clId="{9C98718F-FB76-4639-A6F4-A37022FA30E8}" dt="2022-05-15T08:02:03.395" v="611" actId="1076"/>
          <ac:spMkLst>
            <pc:docMk/>
            <pc:sldMk cId="2676143774" sldId="5153"/>
            <ac:spMk id="19" creationId="{5379BF98-0E49-481D-A2B2-4128987A308D}"/>
          </ac:spMkLst>
        </pc:spChg>
        <pc:spChg chg="add mod">
          <ac:chgData name="Sharon Lewin" userId="e8e7de1b-b421-43cd-8236-479c9861773d" providerId="ADAL" clId="{9C98718F-FB76-4639-A6F4-A37022FA30E8}" dt="2022-05-15T08:01:58.595" v="610" actId="1076"/>
          <ac:spMkLst>
            <pc:docMk/>
            <pc:sldMk cId="2676143774" sldId="5153"/>
            <ac:spMk id="20" creationId="{ACD10806-163F-4EEC-AA68-207C48FF6A0C}"/>
          </ac:spMkLst>
        </pc:spChg>
        <pc:grpChg chg="del">
          <ac:chgData name="Sharon Lewin" userId="e8e7de1b-b421-43cd-8236-479c9861773d" providerId="ADAL" clId="{9C98718F-FB76-4639-A6F4-A37022FA30E8}" dt="2022-05-15T07:54:19.735" v="511" actId="478"/>
          <ac:grpSpMkLst>
            <pc:docMk/>
            <pc:sldMk cId="2676143774" sldId="5153"/>
            <ac:grpSpMk id="4" creationId="{81EF6C93-51CB-47FA-A0CF-C4183FE9C974}"/>
          </ac:grpSpMkLst>
        </pc:grpChg>
        <pc:picChg chg="add del mod">
          <ac:chgData name="Sharon Lewin" userId="e8e7de1b-b421-43cd-8236-479c9861773d" providerId="ADAL" clId="{9C98718F-FB76-4639-A6F4-A37022FA30E8}" dt="2022-05-15T07:59:00.812" v="588" actId="478"/>
          <ac:picMkLst>
            <pc:docMk/>
            <pc:sldMk cId="2676143774" sldId="5153"/>
            <ac:picMk id="13" creationId="{6AEBA93B-A93E-42E8-917B-E3390DB4D731}"/>
          </ac:picMkLst>
        </pc:picChg>
        <pc:picChg chg="add mod modCrop">
          <ac:chgData name="Sharon Lewin" userId="e8e7de1b-b421-43cd-8236-479c9861773d" providerId="ADAL" clId="{9C98718F-FB76-4639-A6F4-A37022FA30E8}" dt="2022-05-15T08:04:41.008" v="629" actId="1076"/>
          <ac:picMkLst>
            <pc:docMk/>
            <pc:sldMk cId="2676143774" sldId="5153"/>
            <ac:picMk id="18" creationId="{48286094-6BE1-4BBE-96F4-9E293BEACAD3}"/>
          </ac:picMkLst>
        </pc:picChg>
        <pc:picChg chg="add mod">
          <ac:chgData name="Sharon Lewin" userId="e8e7de1b-b421-43cd-8236-479c9861773d" providerId="ADAL" clId="{9C98718F-FB76-4639-A6F4-A37022FA30E8}" dt="2022-05-15T08:04:56.069" v="631" actId="1076"/>
          <ac:picMkLst>
            <pc:docMk/>
            <pc:sldMk cId="2676143774" sldId="5153"/>
            <ac:picMk id="21" creationId="{0B35DDE1-86F8-468F-97F2-BEBDBE795976}"/>
          </ac:picMkLst>
        </pc:picChg>
        <pc:picChg chg="add mod">
          <ac:chgData name="Sharon Lewin" userId="e8e7de1b-b421-43cd-8236-479c9861773d" providerId="ADAL" clId="{9C98718F-FB76-4639-A6F4-A37022FA30E8}" dt="2022-05-15T08:04:22.872" v="627" actId="1076"/>
          <ac:picMkLst>
            <pc:docMk/>
            <pc:sldMk cId="2676143774" sldId="5153"/>
            <ac:picMk id="25" creationId="{EEA9C341-1778-4F3C-89C2-030F7B2FA018}"/>
          </ac:picMkLst>
        </pc:picChg>
      </pc:sldChg>
      <pc:sldChg chg="modSp add mod">
        <pc:chgData name="Sharon Lewin" userId="e8e7de1b-b421-43cd-8236-479c9861773d" providerId="ADAL" clId="{9C98718F-FB76-4639-A6F4-A37022FA30E8}" dt="2022-05-15T07:12:22.860" v="90"/>
        <pc:sldMkLst>
          <pc:docMk/>
          <pc:sldMk cId="653320749" sldId="2145705872"/>
        </pc:sldMkLst>
        <pc:spChg chg="mod">
          <ac:chgData name="Sharon Lewin" userId="e8e7de1b-b421-43cd-8236-479c9861773d" providerId="ADAL" clId="{9C98718F-FB76-4639-A6F4-A37022FA30E8}" dt="2022-05-15T07:12:22.860" v="90"/>
          <ac:spMkLst>
            <pc:docMk/>
            <pc:sldMk cId="653320749" sldId="2145705872"/>
            <ac:spMk id="3" creationId="{DFA90226-F24F-044C-8898-40EB239E8305}"/>
          </ac:spMkLst>
        </pc:spChg>
      </pc:sldChg>
      <pc:sldChg chg="modSp add mod">
        <pc:chgData name="Sharon Lewin" userId="e8e7de1b-b421-43cd-8236-479c9861773d" providerId="ADAL" clId="{9C98718F-FB76-4639-A6F4-A37022FA30E8}" dt="2022-05-15T07:15:14.351" v="125" actId="20577"/>
        <pc:sldMkLst>
          <pc:docMk/>
          <pc:sldMk cId="1128805962" sldId="2147376555"/>
        </pc:sldMkLst>
        <pc:spChg chg="mod">
          <ac:chgData name="Sharon Lewin" userId="e8e7de1b-b421-43cd-8236-479c9861773d" providerId="ADAL" clId="{9C98718F-FB76-4639-A6F4-A37022FA30E8}" dt="2022-05-15T07:12:34.077" v="91"/>
          <ac:spMkLst>
            <pc:docMk/>
            <pc:sldMk cId="1128805962" sldId="2147376555"/>
            <ac:spMk id="3" creationId="{DFA90226-F24F-044C-8898-40EB239E8305}"/>
          </ac:spMkLst>
        </pc:spChg>
        <pc:spChg chg="mod">
          <ac:chgData name="Sharon Lewin" userId="e8e7de1b-b421-43cd-8236-479c9861773d" providerId="ADAL" clId="{9C98718F-FB76-4639-A6F4-A37022FA30E8}" dt="2022-05-15T07:15:14.351" v="125" actId="20577"/>
          <ac:spMkLst>
            <pc:docMk/>
            <pc:sldMk cId="1128805962" sldId="2147376555"/>
            <ac:spMk id="61" creationId="{6BF42406-E04D-406B-9279-B58A811BE910}"/>
          </ac:spMkLst>
        </pc:spChg>
      </pc:sldChg>
      <pc:sldChg chg="addSp modSp new mod modAnim">
        <pc:chgData name="Sharon Lewin" userId="e8e7de1b-b421-43cd-8236-479c9861773d" providerId="ADAL" clId="{9C98718F-FB76-4639-A6F4-A37022FA30E8}" dt="2022-05-29T15:06:08.633" v="638"/>
        <pc:sldMkLst>
          <pc:docMk/>
          <pc:sldMk cId="1138232713" sldId="2147376556"/>
        </pc:sldMkLst>
        <pc:spChg chg="mod">
          <ac:chgData name="Sharon Lewin" userId="e8e7de1b-b421-43cd-8236-479c9861773d" providerId="ADAL" clId="{9C98718F-FB76-4639-A6F4-A37022FA30E8}" dt="2022-05-15T07:23:20.163" v="273" actId="20577"/>
          <ac:spMkLst>
            <pc:docMk/>
            <pc:sldMk cId="1138232713" sldId="2147376556"/>
            <ac:spMk id="2" creationId="{7011173F-F09F-492E-A18E-4679D321FF02}"/>
          </ac:spMkLst>
        </pc:spChg>
        <pc:spChg chg="mod">
          <ac:chgData name="Sharon Lewin" userId="e8e7de1b-b421-43cd-8236-479c9861773d" providerId="ADAL" clId="{9C98718F-FB76-4639-A6F4-A37022FA30E8}" dt="2022-05-15T07:20:14.174" v="216" actId="20577"/>
          <ac:spMkLst>
            <pc:docMk/>
            <pc:sldMk cId="1138232713" sldId="2147376556"/>
            <ac:spMk id="3" creationId="{4A44F17A-D4D0-494F-92A9-00BA3D4D1B6F}"/>
          </ac:spMkLst>
        </pc:spChg>
        <pc:spChg chg="add mod">
          <ac:chgData name="Sharon Lewin" userId="e8e7de1b-b421-43cd-8236-479c9861773d" providerId="ADAL" clId="{9C98718F-FB76-4639-A6F4-A37022FA30E8}" dt="2022-05-15T07:23:06.955" v="230" actId="164"/>
          <ac:spMkLst>
            <pc:docMk/>
            <pc:sldMk cId="1138232713" sldId="2147376556"/>
            <ac:spMk id="10" creationId="{F227A3F2-79A2-4175-A5F8-A5081CC0681A}"/>
          </ac:spMkLst>
        </pc:spChg>
        <pc:grpChg chg="add mod">
          <ac:chgData name="Sharon Lewin" userId="e8e7de1b-b421-43cd-8236-479c9861773d" providerId="ADAL" clId="{9C98718F-FB76-4639-A6F4-A37022FA30E8}" dt="2022-05-15T07:23:06.955" v="230" actId="164"/>
          <ac:grpSpMkLst>
            <pc:docMk/>
            <pc:sldMk cId="1138232713" sldId="2147376556"/>
            <ac:grpSpMk id="11" creationId="{AA307E46-3D32-40F7-BF72-A61644205729}"/>
          </ac:grpSpMkLst>
        </pc:grpChg>
        <pc:picChg chg="add mod">
          <ac:chgData name="Sharon Lewin" userId="e8e7de1b-b421-43cd-8236-479c9861773d" providerId="ADAL" clId="{9C98718F-FB76-4639-A6F4-A37022FA30E8}" dt="2022-05-15T07:20:05.012" v="188" actId="14100"/>
          <ac:picMkLst>
            <pc:docMk/>
            <pc:sldMk cId="1138232713" sldId="2147376556"/>
            <ac:picMk id="5" creationId="{52ED936E-6A35-46B7-97C8-65206AF3BE1F}"/>
          </ac:picMkLst>
        </pc:picChg>
        <pc:picChg chg="add mod">
          <ac:chgData name="Sharon Lewin" userId="e8e7de1b-b421-43cd-8236-479c9861773d" providerId="ADAL" clId="{9C98718F-FB76-4639-A6F4-A37022FA30E8}" dt="2022-05-15T07:23:06.955" v="230" actId="164"/>
          <ac:picMkLst>
            <pc:docMk/>
            <pc:sldMk cId="1138232713" sldId="2147376556"/>
            <ac:picMk id="7" creationId="{47BDBD9F-B7F2-44C8-B901-467D542A237D}"/>
          </ac:picMkLst>
        </pc:picChg>
        <pc:picChg chg="add mod">
          <ac:chgData name="Sharon Lewin" userId="e8e7de1b-b421-43cd-8236-479c9861773d" providerId="ADAL" clId="{9C98718F-FB76-4639-A6F4-A37022FA30E8}" dt="2022-05-15T07:23:06.955" v="230" actId="164"/>
          <ac:picMkLst>
            <pc:docMk/>
            <pc:sldMk cId="1138232713" sldId="2147376556"/>
            <ac:picMk id="9" creationId="{7203AC94-C79B-4F54-96D7-548114202D20}"/>
          </ac:picMkLst>
        </pc:picChg>
      </pc:sldChg>
      <pc:sldChg chg="add">
        <pc:chgData name="Sharon Lewin" userId="e8e7de1b-b421-43cd-8236-479c9861773d" providerId="ADAL" clId="{9C98718F-FB76-4639-A6F4-A37022FA30E8}" dt="2022-05-15T07:29:19.978" v="274"/>
        <pc:sldMkLst>
          <pc:docMk/>
          <pc:sldMk cId="1803205949" sldId="2147376557"/>
        </pc:sldMkLst>
      </pc:sldChg>
      <pc:sldChg chg="add">
        <pc:chgData name="Sharon Lewin" userId="e8e7de1b-b421-43cd-8236-479c9861773d" providerId="ADAL" clId="{9C98718F-FB76-4639-A6F4-A37022FA30E8}" dt="2022-05-15T07:29:19.978" v="274"/>
        <pc:sldMkLst>
          <pc:docMk/>
          <pc:sldMk cId="3009562098" sldId="2147376558"/>
        </pc:sldMkLst>
      </pc:sldChg>
      <pc:sldChg chg="addSp delSp modSp new del mod">
        <pc:chgData name="Sharon Lewin" userId="e8e7de1b-b421-43cd-8236-479c9861773d" providerId="ADAL" clId="{9C98718F-FB76-4639-A6F4-A37022FA30E8}" dt="2022-05-15T07:41:31.165" v="409" actId="47"/>
        <pc:sldMkLst>
          <pc:docMk/>
          <pc:sldMk cId="4286862019" sldId="2147376559"/>
        </pc:sldMkLst>
        <pc:picChg chg="add del mod">
          <ac:chgData name="Sharon Lewin" userId="e8e7de1b-b421-43cd-8236-479c9861773d" providerId="ADAL" clId="{9C98718F-FB76-4639-A6F4-A37022FA30E8}" dt="2022-05-15T07:37:43.913" v="368" actId="21"/>
          <ac:picMkLst>
            <pc:docMk/>
            <pc:sldMk cId="4286862019" sldId="2147376559"/>
            <ac:picMk id="5" creationId="{10C28301-E44F-4A91-8D6A-AC467369CE2A}"/>
          </ac:picMkLst>
        </pc:picChg>
        <pc:picChg chg="add del mod">
          <ac:chgData name="Sharon Lewin" userId="e8e7de1b-b421-43cd-8236-479c9861773d" providerId="ADAL" clId="{9C98718F-FB76-4639-A6F4-A37022FA30E8}" dt="2022-05-15T07:37:58.972" v="376" actId="21"/>
          <ac:picMkLst>
            <pc:docMk/>
            <pc:sldMk cId="4286862019" sldId="2147376559"/>
            <ac:picMk id="7" creationId="{1161C78B-0DE8-4491-8D06-AFDE02C96A8A}"/>
          </ac:picMkLst>
        </pc:picChg>
      </pc:sldChg>
      <pc:sldChg chg="addSp delSp modSp add del mod delAnim modAnim">
        <pc:chgData name="Sharon Lewin" userId="e8e7de1b-b421-43cd-8236-479c9861773d" providerId="ADAL" clId="{9C98718F-FB76-4639-A6F4-A37022FA30E8}" dt="2022-05-15T08:06:33.123" v="636" actId="2696"/>
        <pc:sldMkLst>
          <pc:docMk/>
          <pc:sldMk cId="990611997" sldId="2147376560"/>
        </pc:sldMkLst>
        <pc:spChg chg="mod">
          <ac:chgData name="Sharon Lewin" userId="e8e7de1b-b421-43cd-8236-479c9861773d" providerId="ADAL" clId="{9C98718F-FB76-4639-A6F4-A37022FA30E8}" dt="2022-05-15T07:46:54.410" v="425" actId="20577"/>
          <ac:spMkLst>
            <pc:docMk/>
            <pc:sldMk cId="990611997" sldId="2147376560"/>
            <ac:spMk id="3" creationId="{07531D93-D8BA-458B-849F-A6157ABD4D4C}"/>
          </ac:spMkLst>
        </pc:spChg>
        <pc:spChg chg="del mod topLvl">
          <ac:chgData name="Sharon Lewin" userId="e8e7de1b-b421-43cd-8236-479c9861773d" providerId="ADAL" clId="{9C98718F-FB76-4639-A6F4-A37022FA30E8}" dt="2022-05-15T07:39:36.246" v="392" actId="478"/>
          <ac:spMkLst>
            <pc:docMk/>
            <pc:sldMk cId="990611997" sldId="2147376560"/>
            <ac:spMk id="7" creationId="{CFFB4DC4-AF87-4FFC-9C10-93BF28B28D28}"/>
          </ac:spMkLst>
        </pc:spChg>
        <pc:spChg chg="mod">
          <ac:chgData name="Sharon Lewin" userId="e8e7de1b-b421-43cd-8236-479c9861773d" providerId="ADAL" clId="{9C98718F-FB76-4639-A6F4-A37022FA30E8}" dt="2022-05-15T07:39:33.702" v="391" actId="478"/>
          <ac:spMkLst>
            <pc:docMk/>
            <pc:sldMk cId="990611997" sldId="2147376560"/>
            <ac:spMk id="10" creationId="{E18493AA-1984-4D8F-ABDB-10BE5DE66296}"/>
          </ac:spMkLst>
        </pc:spChg>
        <pc:spChg chg="mod">
          <ac:chgData name="Sharon Lewin" userId="e8e7de1b-b421-43cd-8236-479c9861773d" providerId="ADAL" clId="{9C98718F-FB76-4639-A6F4-A37022FA30E8}" dt="2022-05-15T07:48:21.459" v="441" actId="1076"/>
          <ac:spMkLst>
            <pc:docMk/>
            <pc:sldMk cId="990611997" sldId="2147376560"/>
            <ac:spMk id="11" creationId="{CAABB842-7D41-437B-A879-5B4B94D312A0}"/>
          </ac:spMkLst>
        </pc:spChg>
        <pc:spChg chg="del mod">
          <ac:chgData name="Sharon Lewin" userId="e8e7de1b-b421-43cd-8236-479c9861773d" providerId="ADAL" clId="{9C98718F-FB76-4639-A6F4-A37022FA30E8}" dt="2022-05-15T07:39:41.272" v="393" actId="478"/>
          <ac:spMkLst>
            <pc:docMk/>
            <pc:sldMk cId="990611997" sldId="2147376560"/>
            <ac:spMk id="12" creationId="{DF65A5CD-F22C-41BC-96F7-E2BFEC911D17}"/>
          </ac:spMkLst>
        </pc:spChg>
        <pc:grpChg chg="del mod">
          <ac:chgData name="Sharon Lewin" userId="e8e7de1b-b421-43cd-8236-479c9861773d" providerId="ADAL" clId="{9C98718F-FB76-4639-A6F4-A37022FA30E8}" dt="2022-05-15T07:39:33.702" v="391" actId="478"/>
          <ac:grpSpMkLst>
            <pc:docMk/>
            <pc:sldMk cId="990611997" sldId="2147376560"/>
            <ac:grpSpMk id="4" creationId="{467F5037-7854-4D64-8A56-605ED5EFE6BE}"/>
          </ac:grpSpMkLst>
        </pc:grpChg>
        <pc:grpChg chg="del mod">
          <ac:chgData name="Sharon Lewin" userId="e8e7de1b-b421-43cd-8236-479c9861773d" providerId="ADAL" clId="{9C98718F-FB76-4639-A6F4-A37022FA30E8}" dt="2022-05-15T07:39:36.246" v="392" actId="478"/>
          <ac:grpSpMkLst>
            <pc:docMk/>
            <pc:sldMk cId="990611997" sldId="2147376560"/>
            <ac:grpSpMk id="5" creationId="{BBB609FD-794A-4BDC-BBF2-DD1A3B0F53A0}"/>
          </ac:grpSpMkLst>
        </pc:grpChg>
        <pc:grpChg chg="mod topLvl">
          <ac:chgData name="Sharon Lewin" userId="e8e7de1b-b421-43cd-8236-479c9861773d" providerId="ADAL" clId="{9C98718F-FB76-4639-A6F4-A37022FA30E8}" dt="2022-05-15T07:39:36.246" v="392" actId="478"/>
          <ac:grpSpMkLst>
            <pc:docMk/>
            <pc:sldMk cId="990611997" sldId="2147376560"/>
            <ac:grpSpMk id="8" creationId="{4312AAEB-996F-424C-ADF2-04D0F854D443}"/>
          </ac:grpSpMkLst>
        </pc:grpChg>
        <pc:grpChg chg="mod">
          <ac:chgData name="Sharon Lewin" userId="e8e7de1b-b421-43cd-8236-479c9861773d" providerId="ADAL" clId="{9C98718F-FB76-4639-A6F4-A37022FA30E8}" dt="2022-05-15T07:39:33.702" v="391" actId="478"/>
          <ac:grpSpMkLst>
            <pc:docMk/>
            <pc:sldMk cId="990611997" sldId="2147376560"/>
            <ac:grpSpMk id="9" creationId="{3DC2B37C-8641-47AC-87DE-20C1775D2F39}"/>
          </ac:grpSpMkLst>
        </pc:grpChg>
        <pc:grpChg chg="del">
          <ac:chgData name="Sharon Lewin" userId="e8e7de1b-b421-43cd-8236-479c9861773d" providerId="ADAL" clId="{9C98718F-FB76-4639-A6F4-A37022FA30E8}" dt="2022-05-15T07:40:19.944" v="402" actId="478"/>
          <ac:grpSpMkLst>
            <pc:docMk/>
            <pc:sldMk cId="990611997" sldId="2147376560"/>
            <ac:grpSpMk id="17" creationId="{FAD194D9-A4D5-4CD2-8515-F3A654987448}"/>
          </ac:grpSpMkLst>
        </pc:grpChg>
        <pc:grpChg chg="mod">
          <ac:chgData name="Sharon Lewin" userId="e8e7de1b-b421-43cd-8236-479c9861773d" providerId="ADAL" clId="{9C98718F-FB76-4639-A6F4-A37022FA30E8}" dt="2022-05-15T07:40:10.842" v="400" actId="1076"/>
          <ac:grpSpMkLst>
            <pc:docMk/>
            <pc:sldMk cId="990611997" sldId="2147376560"/>
            <ac:grpSpMk id="21" creationId="{689894FE-572B-4A4B-8921-F1E7F0B272D6}"/>
          </ac:grpSpMkLst>
        </pc:grpChg>
        <pc:grpChg chg="mod">
          <ac:chgData name="Sharon Lewin" userId="e8e7de1b-b421-43cd-8236-479c9861773d" providerId="ADAL" clId="{9C98718F-FB76-4639-A6F4-A37022FA30E8}" dt="2022-05-15T07:48:40.614" v="443" actId="1076"/>
          <ac:grpSpMkLst>
            <pc:docMk/>
            <pc:sldMk cId="990611997" sldId="2147376560"/>
            <ac:grpSpMk id="48" creationId="{9BEEB665-3D98-4C94-9825-4120BA38E750}"/>
          </ac:grpSpMkLst>
        </pc:grpChg>
        <pc:grpChg chg="add mod ord">
          <ac:chgData name="Sharon Lewin" userId="e8e7de1b-b421-43cd-8236-479c9861773d" providerId="ADAL" clId="{9C98718F-FB76-4639-A6F4-A37022FA30E8}" dt="2022-05-15T07:40:54.143" v="408" actId="167"/>
          <ac:grpSpMkLst>
            <pc:docMk/>
            <pc:sldMk cId="990611997" sldId="2147376560"/>
            <ac:grpSpMk id="49" creationId="{E5368E52-B6D2-4C6A-AA2C-B34631825F68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1" creationId="{4C36B747-2242-4613-AFBE-BFE666FD4CAC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2" creationId="{D9892967-1558-48A6-9C7A-42C9B72D9BAB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3" creationId="{0571A32F-8A83-43C2-96F6-95B5C3FFFCC6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4" creationId="{ECC404B9-6FFE-40DA-97E1-33F5123FEBD5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5" creationId="{B7593925-54D3-40AF-9C38-D45C475D38F6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6" creationId="{5B3E64B5-33C6-4F03-B7CF-D57AD4549B69}"/>
          </ac:grpSpMkLst>
        </pc:grpChg>
        <pc:grpChg chg="mod">
          <ac:chgData name="Sharon Lewin" userId="e8e7de1b-b421-43cd-8236-479c9861773d" providerId="ADAL" clId="{9C98718F-FB76-4639-A6F4-A37022FA30E8}" dt="2022-05-15T07:40:34.183" v="403"/>
          <ac:grpSpMkLst>
            <pc:docMk/>
            <pc:sldMk cId="990611997" sldId="2147376560"/>
            <ac:grpSpMk id="57" creationId="{D5660E1C-0804-4A4A-9EAD-E0A694626561}"/>
          </ac:grpSpMkLst>
        </pc:grpChg>
        <pc:picChg chg="del">
          <ac:chgData name="Sharon Lewin" userId="e8e7de1b-b421-43cd-8236-479c9861773d" providerId="ADAL" clId="{9C98718F-FB76-4639-A6F4-A37022FA30E8}" dt="2022-05-15T07:39:33.702" v="391" actId="478"/>
          <ac:picMkLst>
            <pc:docMk/>
            <pc:sldMk cId="990611997" sldId="2147376560"/>
            <ac:picMk id="6" creationId="{827B96A2-17F9-4629-B766-B492182D3369}"/>
          </ac:picMkLst>
        </pc:picChg>
        <pc:picChg chg="mod">
          <ac:chgData name="Sharon Lewin" userId="e8e7de1b-b421-43cd-8236-479c9861773d" providerId="ADAL" clId="{9C98718F-FB76-4639-A6F4-A37022FA30E8}" dt="2022-05-15T07:39:33.702" v="391" actId="478"/>
          <ac:picMkLst>
            <pc:docMk/>
            <pc:sldMk cId="990611997" sldId="2147376560"/>
            <ac:picMk id="13" creationId="{F4D56023-3C6F-41C0-B987-50BC7CCF61C8}"/>
          </ac:picMkLst>
        </pc:picChg>
        <pc:picChg chg="del mod">
          <ac:chgData name="Sharon Lewin" userId="e8e7de1b-b421-43cd-8236-479c9861773d" providerId="ADAL" clId="{9C98718F-FB76-4639-A6F4-A37022FA30E8}" dt="2022-05-15T07:40:15.977" v="401" actId="478"/>
          <ac:picMkLst>
            <pc:docMk/>
            <pc:sldMk cId="990611997" sldId="2147376560"/>
            <ac:picMk id="14" creationId="{0B7822AC-CCAD-4646-BB1C-DBF261BA7B68}"/>
          </ac:picMkLst>
        </pc:picChg>
        <pc:picChg chg="mod">
          <ac:chgData name="Sharon Lewin" userId="e8e7de1b-b421-43cd-8236-479c9861773d" providerId="ADAL" clId="{9C98718F-FB76-4639-A6F4-A37022FA30E8}" dt="2022-05-15T07:39:33.702" v="391" actId="478"/>
          <ac:picMkLst>
            <pc:docMk/>
            <pc:sldMk cId="990611997" sldId="2147376560"/>
            <ac:picMk id="15" creationId="{1298DE3C-63A2-47CE-B0B6-80328B39601E}"/>
          </ac:picMkLst>
        </pc:picChg>
        <pc:picChg chg="mod">
          <ac:chgData name="Sharon Lewin" userId="e8e7de1b-b421-43cd-8236-479c9861773d" providerId="ADAL" clId="{9C98718F-FB76-4639-A6F4-A37022FA30E8}" dt="2022-05-15T07:39:33.702" v="391" actId="478"/>
          <ac:picMkLst>
            <pc:docMk/>
            <pc:sldMk cId="990611997" sldId="2147376560"/>
            <ac:picMk id="16" creationId="{D52BE31A-43C4-4630-9022-F15A4A6E30BB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50" creationId="{0B9BA91B-3E63-4B17-AE4D-6579ADABA235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58" creationId="{8BFC9BF9-5F2E-46D1-A309-6579B4C629B4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59" creationId="{85A34513-7EB7-4644-B889-3B05B29D98F0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0" creationId="{6C483F11-A083-4B03-87AC-931F8C9F319A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1" creationId="{94E07590-229D-4185-AE00-E603DBA3136A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2" creationId="{76BA6769-7783-4D37-BCE2-8EE9551B488E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3" creationId="{FA85643C-4B17-4320-AEE7-D863824C2E90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4" creationId="{91236325-EF44-41D0-9B49-20F9B8CE67F9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5" creationId="{ECB8031E-59AB-4D76-9ADC-926369E2F1F1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6" creationId="{E2EAFD16-4BD7-4440-AC23-8C735E6491B3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7" creationId="{9ACD3EAE-0C22-4F19-8F4E-00699C0097E9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8" creationId="{924DAEC9-C8A1-43EE-B83E-EF6386560D40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69" creationId="{09F3C5B1-F7BD-4376-AC6F-0724389C93CB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70" creationId="{D5CFF515-BCE5-439A-89D8-0B0159102302}"/>
          </ac:picMkLst>
        </pc:picChg>
        <pc:picChg chg="mod">
          <ac:chgData name="Sharon Lewin" userId="e8e7de1b-b421-43cd-8236-479c9861773d" providerId="ADAL" clId="{9C98718F-FB76-4639-A6F4-A37022FA30E8}" dt="2022-05-15T07:40:34.183" v="403"/>
          <ac:picMkLst>
            <pc:docMk/>
            <pc:sldMk cId="990611997" sldId="2147376560"/>
            <ac:picMk id="71" creationId="{11573B86-A18F-4F09-868A-AE7654522B65}"/>
          </ac:picMkLst>
        </pc:picChg>
      </pc:sldChg>
      <pc:sldChg chg="add">
        <pc:chgData name="Sharon Lewin" userId="e8e7de1b-b421-43cd-8236-479c9861773d" providerId="ADAL" clId="{9C98718F-FB76-4639-A6F4-A37022FA30E8}" dt="2022-05-15T08:06:35.735" v="637"/>
        <pc:sldMkLst>
          <pc:docMk/>
          <pc:sldMk cId="1150789552" sldId="21473765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1" name="Google Shape;7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728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1" name="Google Shape;7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2496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7" name="Google Shape;8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5329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4" name="Google Shape;8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219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7" name="Google Shape;8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239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761A6-FD83-4A34-9825-20378726BECC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54917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8" name="Google Shape;99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9199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1547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9" name="Google Shape;112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" name="Google Shape;1130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A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393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9" name="Google Shape;119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A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0927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43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footer, doub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76830" y="350902"/>
            <a:ext cx="8229600" cy="332399"/>
          </a:xfrm>
        </p:spPr>
        <p:txBody>
          <a:bodyPr anchor="b" anchorCtr="0"/>
          <a:lstStyle>
            <a:lvl1pPr algn="l">
              <a:defRPr sz="2400" baseline="0">
                <a:solidFill>
                  <a:srgbClr val="0551A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376830" y="1025999"/>
            <a:ext cx="3996760" cy="3766587"/>
          </a:xfrm>
        </p:spPr>
        <p:txBody>
          <a:bodyPr/>
          <a:lstStyle>
            <a:lvl1pPr>
              <a:defRPr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Google Shape;701;p3">
            <a:extLst>
              <a:ext uri="{FF2B5EF4-FFF2-40B4-BE49-F238E27FC236}">
                <a16:creationId xmlns:a16="http://schemas.microsoft.com/office/drawing/2014/main" id="{CAC3783B-C192-914E-850C-8B56FEBE1F1E}"/>
              </a:ext>
            </a:extLst>
          </p:cNvPr>
          <p:cNvCxnSpPr>
            <a:cxnSpLocks/>
          </p:cNvCxnSpPr>
          <p:nvPr userDrawn="1"/>
        </p:nvCxnSpPr>
        <p:spPr>
          <a:xfrm>
            <a:off x="251520" y="712078"/>
            <a:ext cx="8609982" cy="0"/>
          </a:xfrm>
          <a:prstGeom prst="straightConnector1">
            <a:avLst/>
          </a:prstGeom>
          <a:noFill/>
          <a:ln w="9525" cap="flat" cmpd="sng">
            <a:solidFill>
              <a:srgbClr val="0651A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D98052-7FC9-0147-89F8-8B8354D1C2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21727" y="1025999"/>
            <a:ext cx="3996760" cy="3766587"/>
          </a:xfrm>
        </p:spPr>
        <p:txBody>
          <a:bodyPr/>
          <a:lstStyle>
            <a:lvl1pPr>
              <a:defRPr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94087F5-1ADA-E34A-87D0-836AF4CD92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238" y="4837267"/>
            <a:ext cx="8242300" cy="255587"/>
          </a:xfrm>
        </p:spPr>
        <p:txBody>
          <a:bodyPr anchor="b"/>
          <a:lstStyle>
            <a:lvl1pPr marL="0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Footnote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773158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76830" y="350902"/>
            <a:ext cx="8229600" cy="332399"/>
          </a:xfrm>
        </p:spPr>
        <p:txBody>
          <a:bodyPr anchor="b" anchorCtr="0"/>
          <a:lstStyle>
            <a:lvl1pPr algn="l">
              <a:defRPr sz="2400" baseline="0">
                <a:solidFill>
                  <a:srgbClr val="0551A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cxnSp>
        <p:nvCxnSpPr>
          <p:cNvPr id="4" name="Google Shape;701;p3">
            <a:extLst>
              <a:ext uri="{FF2B5EF4-FFF2-40B4-BE49-F238E27FC236}">
                <a16:creationId xmlns:a16="http://schemas.microsoft.com/office/drawing/2014/main" id="{CAC3783B-C192-914E-850C-8B56FEBE1F1E}"/>
              </a:ext>
            </a:extLst>
          </p:cNvPr>
          <p:cNvCxnSpPr>
            <a:cxnSpLocks/>
          </p:cNvCxnSpPr>
          <p:nvPr userDrawn="1"/>
        </p:nvCxnSpPr>
        <p:spPr>
          <a:xfrm>
            <a:off x="251520" y="712078"/>
            <a:ext cx="8609982" cy="0"/>
          </a:xfrm>
          <a:prstGeom prst="straightConnector1">
            <a:avLst/>
          </a:prstGeom>
          <a:noFill/>
          <a:ln w="9525" cap="flat" cmpd="sng">
            <a:solidFill>
              <a:srgbClr val="0651A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2C4A7F9-EC84-434D-A937-D4E9DC70A9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238" y="4837267"/>
            <a:ext cx="8242300" cy="255587"/>
          </a:xfrm>
        </p:spPr>
        <p:txBody>
          <a:bodyPr anchor="b"/>
          <a:lstStyle>
            <a:lvl1pPr marL="0" algn="just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Footnote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3101322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section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B8B35F-D2BB-0B43-809F-81C8100B38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783" y="730025"/>
            <a:ext cx="4338638" cy="3964805"/>
          </a:xfrm>
        </p:spPr>
        <p:txBody>
          <a:bodyPr anchor="t"/>
          <a:lstStyle>
            <a:lvl1pPr>
              <a:defRPr lang="en-CH" sz="3200" b="1" i="0" u="none" strike="noStrike" cap="none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51A4"/>
              </a:buClr>
              <a:buSzPts val="3200"/>
              <a:buFont typeface="Arial"/>
              <a:buNone/>
            </a:pPr>
            <a:r>
              <a:rPr lang="en-GB" dirty="0"/>
              <a:t>Section title</a:t>
            </a:r>
            <a:endParaRPr lang="en-CH" dirty="0"/>
          </a:p>
        </p:txBody>
      </p:sp>
      <p:pic>
        <p:nvPicPr>
          <p:cNvPr id="13" name="Picture 12" descr="A picture containing holding, racket, green, black&#10;&#10;Description automatically generated">
            <a:extLst>
              <a:ext uri="{FF2B5EF4-FFF2-40B4-BE49-F238E27FC236}">
                <a16:creationId xmlns:a16="http://schemas.microsoft.com/office/drawing/2014/main" id="{D85EC743-D40C-7C46-B4BF-60B744A6BC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4200" y="660400"/>
            <a:ext cx="4749800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0661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B8B35F-D2BB-0B43-809F-81C8100B38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783" y="730025"/>
            <a:ext cx="4338638" cy="3964805"/>
          </a:xfrm>
        </p:spPr>
        <p:txBody>
          <a:bodyPr anchor="t"/>
          <a:lstStyle>
            <a:lvl1pPr>
              <a:defRPr lang="en-CH" sz="3200" b="1" i="0" u="none" strike="noStrike" cap="none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51A4"/>
              </a:buClr>
              <a:buSzPts val="3200"/>
              <a:buFont typeface="Arial"/>
              <a:buNone/>
            </a:pPr>
            <a:r>
              <a:rPr lang="en-GB" dirty="0"/>
              <a:t>Section title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79014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5FF1C1-2BB1-B849-A7C7-3C82009865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7000">
                <a:srgbClr val="7590C7"/>
              </a:gs>
              <a:gs pos="100000">
                <a:srgbClr val="20A9B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pic>
        <p:nvPicPr>
          <p:cNvPr id="6" name="Picture 5" descr="A picture containing holding, racket, green, black&#10;&#10;Description automatically generated">
            <a:extLst>
              <a:ext uri="{FF2B5EF4-FFF2-40B4-BE49-F238E27FC236}">
                <a16:creationId xmlns:a16="http://schemas.microsoft.com/office/drawing/2014/main" id="{FFCEFB8F-28E6-CF43-A926-8F24F307F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4200" y="660400"/>
            <a:ext cx="4749800" cy="44831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B8B35F-D2BB-0B43-809F-81C8100B38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783" y="730025"/>
            <a:ext cx="4338638" cy="3964805"/>
          </a:xfrm>
        </p:spPr>
        <p:txBody>
          <a:bodyPr anchor="t"/>
          <a:lstStyle>
            <a:lvl1pPr>
              <a:defRPr lang="en-CH" sz="32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51A4"/>
              </a:buClr>
              <a:buSzPts val="3200"/>
              <a:buFont typeface="Arial"/>
              <a:buNone/>
            </a:pPr>
            <a:r>
              <a:rPr lang="en-GB" dirty="0"/>
              <a:t>Section title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669524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0B875231-1919-D543-A10E-7866EF6081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9" y="0"/>
            <a:ext cx="9135541" cy="5143500"/>
          </a:xfrm>
          <a:prstGeom prst="rect">
            <a:avLst/>
          </a:prstGeom>
        </p:spPr>
      </p:pic>
      <p:sp>
        <p:nvSpPr>
          <p:cNvPr id="5" name="Google Shape;706;p4">
            <a:extLst>
              <a:ext uri="{FF2B5EF4-FFF2-40B4-BE49-F238E27FC236}">
                <a16:creationId xmlns:a16="http://schemas.microsoft.com/office/drawing/2014/main" id="{3280556A-DDC2-CE4D-B4EB-55365116BA26}"/>
              </a:ext>
            </a:extLst>
          </p:cNvPr>
          <p:cNvSpPr txBox="1"/>
          <p:nvPr userDrawn="1"/>
        </p:nvSpPr>
        <p:spPr>
          <a:xfrm>
            <a:off x="5061527" y="5107709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E2F67DA-25CC-C24A-A5CA-58D8B8621F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7620" y="1472406"/>
            <a:ext cx="6284750" cy="2198687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51A4"/>
              </a:buClr>
              <a:buSzPts val="3200"/>
              <a:buFont typeface="Arial"/>
              <a:buNone/>
              <a:tabLst/>
              <a:defRPr lang="en-CH" sz="4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51A4"/>
              </a:buClr>
              <a:buSzPts val="3200"/>
              <a:buFont typeface="Arial"/>
              <a:buNone/>
            </a:pPr>
            <a:r>
              <a:rPr lang="en-CH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62093480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37453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o background, no footer">
  <p:cSld name="No background, no foot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6"/>
          <p:cNvSpPr txBox="1">
            <a:spLocks noGrp="1"/>
          </p:cNvSpPr>
          <p:nvPr>
            <p:ph type="title"/>
          </p:nvPr>
        </p:nvSpPr>
        <p:spPr>
          <a:xfrm>
            <a:off x="414000" y="153900"/>
            <a:ext cx="8229600" cy="51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Raleway"/>
              <a:buNone/>
              <a:defRPr sz="21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6"/>
          <p:cNvSpPr txBox="1">
            <a:spLocks noGrp="1"/>
          </p:cNvSpPr>
          <p:nvPr>
            <p:ph type="body" idx="1"/>
          </p:nvPr>
        </p:nvSpPr>
        <p:spPr>
          <a:xfrm>
            <a:off x="414000" y="1026000"/>
            <a:ext cx="8229600" cy="32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footer, sing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76830" y="350902"/>
            <a:ext cx="8229600" cy="332399"/>
          </a:xfrm>
        </p:spPr>
        <p:txBody>
          <a:bodyPr anchor="b" anchorCtr="0"/>
          <a:lstStyle>
            <a:lvl1pPr algn="l">
              <a:defRPr sz="2400" baseline="0">
                <a:solidFill>
                  <a:srgbClr val="0551A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376830" y="1025999"/>
            <a:ext cx="8229600" cy="3766587"/>
          </a:xfrm>
        </p:spPr>
        <p:txBody>
          <a:bodyPr/>
          <a:lstStyle>
            <a:lvl1pPr>
              <a:defRPr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Google Shape;701;p3">
            <a:extLst>
              <a:ext uri="{FF2B5EF4-FFF2-40B4-BE49-F238E27FC236}">
                <a16:creationId xmlns:a16="http://schemas.microsoft.com/office/drawing/2014/main" id="{CAC3783B-C192-914E-850C-8B56FEBE1F1E}"/>
              </a:ext>
            </a:extLst>
          </p:cNvPr>
          <p:cNvCxnSpPr>
            <a:cxnSpLocks/>
          </p:cNvCxnSpPr>
          <p:nvPr userDrawn="1"/>
        </p:nvCxnSpPr>
        <p:spPr>
          <a:xfrm>
            <a:off x="251520" y="712078"/>
            <a:ext cx="8609982" cy="0"/>
          </a:xfrm>
          <a:prstGeom prst="straightConnector1">
            <a:avLst/>
          </a:prstGeom>
          <a:noFill/>
          <a:ln w="9525" cap="flat" cmpd="sng">
            <a:solidFill>
              <a:srgbClr val="0651A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2C4A7F9-EC84-434D-A937-D4E9DC70A9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238" y="4837267"/>
            <a:ext cx="8242300" cy="255587"/>
          </a:xfrm>
        </p:spPr>
        <p:txBody>
          <a:bodyPr anchor="b"/>
          <a:lstStyle>
            <a:lvl1pPr marL="0" algn="just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Footnote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7067121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No background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[no background, no footer]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851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47950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971601" y="-4895"/>
            <a:ext cx="8190180" cy="5164380"/>
            <a:chOff x="971601" y="-6527"/>
            <a:chExt cx="8190180" cy="6885840"/>
          </a:xfrm>
        </p:grpSpPr>
        <p:sp>
          <p:nvSpPr>
            <p:cNvPr id="10" name="Freeform 9"/>
            <p:cNvSpPr/>
            <p:nvPr/>
          </p:nvSpPr>
          <p:spPr>
            <a:xfrm>
              <a:off x="971601" y="75743"/>
              <a:ext cx="8190180" cy="6803570"/>
            </a:xfrm>
            <a:custGeom>
              <a:avLst/>
              <a:gdLst>
                <a:gd name="connsiteX0" fmla="*/ 8013700 w 8013700"/>
                <a:gd name="connsiteY0" fmla="*/ 0 h 8102600"/>
                <a:gd name="connsiteX1" fmla="*/ 0 w 8013700"/>
                <a:gd name="connsiteY1" fmla="*/ 1739900 h 8102600"/>
                <a:gd name="connsiteX2" fmla="*/ 5334000 w 8013700"/>
                <a:gd name="connsiteY2" fmla="*/ 8102600 h 8102600"/>
                <a:gd name="connsiteX3" fmla="*/ 8013700 w 8013700"/>
                <a:gd name="connsiteY3" fmla="*/ 8102600 h 8102600"/>
                <a:gd name="connsiteX4" fmla="*/ 8013700 w 8013700"/>
                <a:gd name="connsiteY4" fmla="*/ 0 h 8102600"/>
                <a:gd name="connsiteX0" fmla="*/ 8013700 w 8013700"/>
                <a:gd name="connsiteY0" fmla="*/ 0 h 8762076"/>
                <a:gd name="connsiteX1" fmla="*/ 0 w 8013700"/>
                <a:gd name="connsiteY1" fmla="*/ 1739900 h 8762076"/>
                <a:gd name="connsiteX2" fmla="*/ 5864168 w 8013700"/>
                <a:gd name="connsiteY2" fmla="*/ 8762076 h 8762076"/>
                <a:gd name="connsiteX3" fmla="*/ 8013700 w 8013700"/>
                <a:gd name="connsiteY3" fmla="*/ 8102600 h 8762076"/>
                <a:gd name="connsiteX4" fmla="*/ 8013700 w 8013700"/>
                <a:gd name="connsiteY4" fmla="*/ 0 h 8762076"/>
                <a:gd name="connsiteX0" fmla="*/ 8013700 w 8013700"/>
                <a:gd name="connsiteY0" fmla="*/ 0 h 8787938"/>
                <a:gd name="connsiteX1" fmla="*/ 0 w 8013700"/>
                <a:gd name="connsiteY1" fmla="*/ 1739900 h 8787938"/>
                <a:gd name="connsiteX2" fmla="*/ 5864168 w 8013700"/>
                <a:gd name="connsiteY2" fmla="*/ 8762076 h 8787938"/>
                <a:gd name="connsiteX3" fmla="*/ 7974907 w 8013700"/>
                <a:gd name="connsiteY3" fmla="*/ 8787938 h 8787938"/>
                <a:gd name="connsiteX4" fmla="*/ 8013700 w 8013700"/>
                <a:gd name="connsiteY4" fmla="*/ 0 h 8787938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11466253 w 11466253"/>
                <a:gd name="connsiteY4" fmla="*/ 0 h 9550861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9786202 w 11466253"/>
                <a:gd name="connsiteY4" fmla="*/ 4613742 h 9550861"/>
                <a:gd name="connsiteX5" fmla="*/ 11466253 w 11466253"/>
                <a:gd name="connsiteY5" fmla="*/ 0 h 9550861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11454290 w 11466253"/>
                <a:gd name="connsiteY4" fmla="*/ 4639605 h 9550861"/>
                <a:gd name="connsiteX5" fmla="*/ 11466253 w 11466253"/>
                <a:gd name="connsiteY5" fmla="*/ 0 h 9550861"/>
                <a:gd name="connsiteX0" fmla="*/ 11466253 w 11466253"/>
                <a:gd name="connsiteY0" fmla="*/ 0 h 9524999"/>
                <a:gd name="connsiteX1" fmla="*/ 0 w 11466253"/>
                <a:gd name="connsiteY1" fmla="*/ 2502823 h 9524999"/>
                <a:gd name="connsiteX2" fmla="*/ 5864168 w 11466253"/>
                <a:gd name="connsiteY2" fmla="*/ 9524999 h 9524999"/>
                <a:gd name="connsiteX3" fmla="*/ 7974907 w 11466253"/>
                <a:gd name="connsiteY3" fmla="*/ 9524999 h 9524999"/>
                <a:gd name="connsiteX4" fmla="*/ 11454290 w 11466253"/>
                <a:gd name="connsiteY4" fmla="*/ 4639605 h 9524999"/>
                <a:gd name="connsiteX5" fmla="*/ 11466253 w 11466253"/>
                <a:gd name="connsiteY5" fmla="*/ 0 h 9524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66253" h="9524999">
                  <a:moveTo>
                    <a:pt x="11466253" y="0"/>
                  </a:moveTo>
                  <a:lnTo>
                    <a:pt x="0" y="2502823"/>
                  </a:lnTo>
                  <a:lnTo>
                    <a:pt x="5864168" y="9524999"/>
                  </a:lnTo>
                  <a:lnTo>
                    <a:pt x="7974907" y="9524999"/>
                  </a:lnTo>
                  <a:lnTo>
                    <a:pt x="11454290" y="4639605"/>
                  </a:lnTo>
                  <a:cubicBezTo>
                    <a:pt x="11458278" y="3093070"/>
                    <a:pt x="11462265" y="1546535"/>
                    <a:pt x="11466253" y="0"/>
                  </a:cubicBezTo>
                  <a:close/>
                </a:path>
              </a:pathLst>
            </a:custGeom>
            <a:solidFill>
              <a:srgbClr val="232729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11" name="Freeform 10"/>
            <p:cNvSpPr/>
            <p:nvPr/>
          </p:nvSpPr>
          <p:spPr>
            <a:xfrm rot="10800000" flipH="1" flipV="1">
              <a:off x="1302558" y="-6527"/>
              <a:ext cx="7850244" cy="5361270"/>
            </a:xfrm>
            <a:custGeom>
              <a:avLst/>
              <a:gdLst>
                <a:gd name="connsiteX0" fmla="*/ 8013700 w 8013700"/>
                <a:gd name="connsiteY0" fmla="*/ 0 h 8102600"/>
                <a:gd name="connsiteX1" fmla="*/ 0 w 8013700"/>
                <a:gd name="connsiteY1" fmla="*/ 1739900 h 8102600"/>
                <a:gd name="connsiteX2" fmla="*/ 5334000 w 8013700"/>
                <a:gd name="connsiteY2" fmla="*/ 8102600 h 8102600"/>
                <a:gd name="connsiteX3" fmla="*/ 8013700 w 8013700"/>
                <a:gd name="connsiteY3" fmla="*/ 8102600 h 8102600"/>
                <a:gd name="connsiteX4" fmla="*/ 8013700 w 8013700"/>
                <a:gd name="connsiteY4" fmla="*/ 0 h 8102600"/>
                <a:gd name="connsiteX0" fmla="*/ 8013700 w 8013700"/>
                <a:gd name="connsiteY0" fmla="*/ 0 h 8762076"/>
                <a:gd name="connsiteX1" fmla="*/ 0 w 8013700"/>
                <a:gd name="connsiteY1" fmla="*/ 1739900 h 8762076"/>
                <a:gd name="connsiteX2" fmla="*/ 5864168 w 8013700"/>
                <a:gd name="connsiteY2" fmla="*/ 8762076 h 8762076"/>
                <a:gd name="connsiteX3" fmla="*/ 8013700 w 8013700"/>
                <a:gd name="connsiteY3" fmla="*/ 8102600 h 8762076"/>
                <a:gd name="connsiteX4" fmla="*/ 8013700 w 8013700"/>
                <a:gd name="connsiteY4" fmla="*/ 0 h 8762076"/>
                <a:gd name="connsiteX0" fmla="*/ 8013700 w 8013700"/>
                <a:gd name="connsiteY0" fmla="*/ 0 h 8787938"/>
                <a:gd name="connsiteX1" fmla="*/ 0 w 8013700"/>
                <a:gd name="connsiteY1" fmla="*/ 1739900 h 8787938"/>
                <a:gd name="connsiteX2" fmla="*/ 5864168 w 8013700"/>
                <a:gd name="connsiteY2" fmla="*/ 8762076 h 8787938"/>
                <a:gd name="connsiteX3" fmla="*/ 7974907 w 8013700"/>
                <a:gd name="connsiteY3" fmla="*/ 8787938 h 8787938"/>
                <a:gd name="connsiteX4" fmla="*/ 8013700 w 8013700"/>
                <a:gd name="connsiteY4" fmla="*/ 0 h 8787938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11466253 w 11466253"/>
                <a:gd name="connsiteY4" fmla="*/ 0 h 9550861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9786202 w 11466253"/>
                <a:gd name="connsiteY4" fmla="*/ 4613742 h 9550861"/>
                <a:gd name="connsiteX5" fmla="*/ 11466253 w 11466253"/>
                <a:gd name="connsiteY5" fmla="*/ 0 h 9550861"/>
                <a:gd name="connsiteX0" fmla="*/ 11466253 w 11466253"/>
                <a:gd name="connsiteY0" fmla="*/ 0 h 9550861"/>
                <a:gd name="connsiteX1" fmla="*/ 0 w 11466253"/>
                <a:gd name="connsiteY1" fmla="*/ 2502823 h 9550861"/>
                <a:gd name="connsiteX2" fmla="*/ 5864168 w 11466253"/>
                <a:gd name="connsiteY2" fmla="*/ 9524999 h 9550861"/>
                <a:gd name="connsiteX3" fmla="*/ 7974907 w 11466253"/>
                <a:gd name="connsiteY3" fmla="*/ 9550861 h 9550861"/>
                <a:gd name="connsiteX4" fmla="*/ 11454290 w 11466253"/>
                <a:gd name="connsiteY4" fmla="*/ 4639605 h 9550861"/>
                <a:gd name="connsiteX5" fmla="*/ 11466253 w 11466253"/>
                <a:gd name="connsiteY5" fmla="*/ 0 h 9550861"/>
                <a:gd name="connsiteX0" fmla="*/ 11466253 w 11466253"/>
                <a:gd name="connsiteY0" fmla="*/ 0 h 9524999"/>
                <a:gd name="connsiteX1" fmla="*/ 0 w 11466253"/>
                <a:gd name="connsiteY1" fmla="*/ 2502823 h 9524999"/>
                <a:gd name="connsiteX2" fmla="*/ 5864168 w 11466253"/>
                <a:gd name="connsiteY2" fmla="*/ 9524999 h 9524999"/>
                <a:gd name="connsiteX3" fmla="*/ 7974907 w 11466253"/>
                <a:gd name="connsiteY3" fmla="*/ 9524999 h 9524999"/>
                <a:gd name="connsiteX4" fmla="*/ 11454290 w 11466253"/>
                <a:gd name="connsiteY4" fmla="*/ 4639605 h 9524999"/>
                <a:gd name="connsiteX5" fmla="*/ 11466253 w 11466253"/>
                <a:gd name="connsiteY5" fmla="*/ 0 h 9524999"/>
                <a:gd name="connsiteX0" fmla="*/ 11505046 w 11505046"/>
                <a:gd name="connsiteY0" fmla="*/ 0 h 9524999"/>
                <a:gd name="connsiteX1" fmla="*/ 0 w 11505046"/>
                <a:gd name="connsiteY1" fmla="*/ 2541616 h 9524999"/>
                <a:gd name="connsiteX2" fmla="*/ 5902961 w 11505046"/>
                <a:gd name="connsiteY2" fmla="*/ 9524999 h 9524999"/>
                <a:gd name="connsiteX3" fmla="*/ 8013700 w 11505046"/>
                <a:gd name="connsiteY3" fmla="*/ 9524999 h 9524999"/>
                <a:gd name="connsiteX4" fmla="*/ 11493083 w 11505046"/>
                <a:gd name="connsiteY4" fmla="*/ 4639605 h 9524999"/>
                <a:gd name="connsiteX5" fmla="*/ 11505046 w 11505046"/>
                <a:gd name="connsiteY5" fmla="*/ 0 h 9524999"/>
                <a:gd name="connsiteX0" fmla="*/ 11505046 w 11505046"/>
                <a:gd name="connsiteY0" fmla="*/ 0 h 9524999"/>
                <a:gd name="connsiteX1" fmla="*/ 6346834 w 11505046"/>
                <a:gd name="connsiteY1" fmla="*/ 1133097 h 9524999"/>
                <a:gd name="connsiteX2" fmla="*/ 0 w 11505046"/>
                <a:gd name="connsiteY2" fmla="*/ 2541616 h 9524999"/>
                <a:gd name="connsiteX3" fmla="*/ 5902961 w 11505046"/>
                <a:gd name="connsiteY3" fmla="*/ 9524999 h 9524999"/>
                <a:gd name="connsiteX4" fmla="*/ 8013700 w 11505046"/>
                <a:gd name="connsiteY4" fmla="*/ 9524999 h 9524999"/>
                <a:gd name="connsiteX5" fmla="*/ 11493083 w 11505046"/>
                <a:gd name="connsiteY5" fmla="*/ 4639605 h 9524999"/>
                <a:gd name="connsiteX6" fmla="*/ 11505046 w 11505046"/>
                <a:gd name="connsiteY6" fmla="*/ 0 h 9524999"/>
                <a:gd name="connsiteX0" fmla="*/ 11505046 w 11505046"/>
                <a:gd name="connsiteY0" fmla="*/ 2332386 h 11857385"/>
                <a:gd name="connsiteX1" fmla="*/ 5273568 w 11505046"/>
                <a:gd name="connsiteY1" fmla="*/ 0 h 11857385"/>
                <a:gd name="connsiteX2" fmla="*/ 0 w 11505046"/>
                <a:gd name="connsiteY2" fmla="*/ 4874002 h 11857385"/>
                <a:gd name="connsiteX3" fmla="*/ 5902961 w 11505046"/>
                <a:gd name="connsiteY3" fmla="*/ 11857385 h 11857385"/>
                <a:gd name="connsiteX4" fmla="*/ 8013700 w 11505046"/>
                <a:gd name="connsiteY4" fmla="*/ 11857385 h 11857385"/>
                <a:gd name="connsiteX5" fmla="*/ 11493083 w 11505046"/>
                <a:gd name="connsiteY5" fmla="*/ 6971991 h 11857385"/>
                <a:gd name="connsiteX6" fmla="*/ 11505046 w 11505046"/>
                <a:gd name="connsiteY6" fmla="*/ 2332386 h 11857385"/>
                <a:gd name="connsiteX0" fmla="*/ 10990343 w 11493105"/>
                <a:gd name="connsiteY0" fmla="*/ 0 h 11860962"/>
                <a:gd name="connsiteX1" fmla="*/ 5273568 w 11493105"/>
                <a:gd name="connsiteY1" fmla="*/ 3577 h 11860962"/>
                <a:gd name="connsiteX2" fmla="*/ 0 w 11493105"/>
                <a:gd name="connsiteY2" fmla="*/ 4877579 h 11860962"/>
                <a:gd name="connsiteX3" fmla="*/ 5902961 w 11493105"/>
                <a:gd name="connsiteY3" fmla="*/ 11860962 h 11860962"/>
                <a:gd name="connsiteX4" fmla="*/ 8013700 w 11493105"/>
                <a:gd name="connsiteY4" fmla="*/ 11860962 h 11860962"/>
                <a:gd name="connsiteX5" fmla="*/ 11493083 w 11493105"/>
                <a:gd name="connsiteY5" fmla="*/ 6975568 h 11860962"/>
                <a:gd name="connsiteX6" fmla="*/ 10990343 w 11493105"/>
                <a:gd name="connsiteY6" fmla="*/ 0 h 11860962"/>
                <a:gd name="connsiteX0" fmla="*/ 10990343 w 10990343"/>
                <a:gd name="connsiteY0" fmla="*/ 0 h 11860962"/>
                <a:gd name="connsiteX1" fmla="*/ 5273568 w 10990343"/>
                <a:gd name="connsiteY1" fmla="*/ 3577 h 11860962"/>
                <a:gd name="connsiteX2" fmla="*/ 0 w 10990343"/>
                <a:gd name="connsiteY2" fmla="*/ 4877579 h 11860962"/>
                <a:gd name="connsiteX3" fmla="*/ 5902961 w 10990343"/>
                <a:gd name="connsiteY3" fmla="*/ 11860962 h 11860962"/>
                <a:gd name="connsiteX4" fmla="*/ 8013700 w 10990343"/>
                <a:gd name="connsiteY4" fmla="*/ 11860962 h 11860962"/>
                <a:gd name="connsiteX5" fmla="*/ 10965183 w 10990343"/>
                <a:gd name="connsiteY5" fmla="*/ 4837570 h 11860962"/>
                <a:gd name="connsiteX6" fmla="*/ 10990343 w 10990343"/>
                <a:gd name="connsiteY6" fmla="*/ 0 h 11860962"/>
                <a:gd name="connsiteX0" fmla="*/ 10990343 w 10990343"/>
                <a:gd name="connsiteY0" fmla="*/ 0 h 11860962"/>
                <a:gd name="connsiteX1" fmla="*/ 5273568 w 10990343"/>
                <a:gd name="connsiteY1" fmla="*/ 3577 h 11860962"/>
                <a:gd name="connsiteX2" fmla="*/ 0 w 10990343"/>
                <a:gd name="connsiteY2" fmla="*/ 4877579 h 11860962"/>
                <a:gd name="connsiteX3" fmla="*/ 5005528 w 10990343"/>
                <a:gd name="connsiteY3" fmla="*/ 7505779 h 11860962"/>
                <a:gd name="connsiteX4" fmla="*/ 8013700 w 10990343"/>
                <a:gd name="connsiteY4" fmla="*/ 11860962 h 11860962"/>
                <a:gd name="connsiteX5" fmla="*/ 10965183 w 10990343"/>
                <a:gd name="connsiteY5" fmla="*/ 4837570 h 11860962"/>
                <a:gd name="connsiteX6" fmla="*/ 10990343 w 10990343"/>
                <a:gd name="connsiteY6" fmla="*/ 0 h 11860962"/>
                <a:gd name="connsiteX0" fmla="*/ 10990343 w 10990343"/>
                <a:gd name="connsiteY0" fmla="*/ 0 h 7505779"/>
                <a:gd name="connsiteX1" fmla="*/ 5273568 w 10990343"/>
                <a:gd name="connsiteY1" fmla="*/ 3577 h 7505779"/>
                <a:gd name="connsiteX2" fmla="*/ 0 w 10990343"/>
                <a:gd name="connsiteY2" fmla="*/ 4877579 h 7505779"/>
                <a:gd name="connsiteX3" fmla="*/ 5005528 w 10990343"/>
                <a:gd name="connsiteY3" fmla="*/ 7505779 h 7505779"/>
                <a:gd name="connsiteX4" fmla="*/ 10969946 w 10990343"/>
                <a:gd name="connsiteY4" fmla="*/ 7505777 h 7505779"/>
                <a:gd name="connsiteX5" fmla="*/ 10965183 w 10990343"/>
                <a:gd name="connsiteY5" fmla="*/ 4837570 h 7505779"/>
                <a:gd name="connsiteX6" fmla="*/ 10990343 w 10990343"/>
                <a:gd name="connsiteY6" fmla="*/ 0 h 7505779"/>
                <a:gd name="connsiteX0" fmla="*/ 10990343 w 11710222"/>
                <a:gd name="connsiteY0" fmla="*/ 0 h 7505779"/>
                <a:gd name="connsiteX1" fmla="*/ 5273568 w 11710222"/>
                <a:gd name="connsiteY1" fmla="*/ 3577 h 7505779"/>
                <a:gd name="connsiteX2" fmla="*/ 0 w 11710222"/>
                <a:gd name="connsiteY2" fmla="*/ 4877579 h 7505779"/>
                <a:gd name="connsiteX3" fmla="*/ 5005528 w 11710222"/>
                <a:gd name="connsiteY3" fmla="*/ 7505779 h 7505779"/>
                <a:gd name="connsiteX4" fmla="*/ 10969946 w 11710222"/>
                <a:gd name="connsiteY4" fmla="*/ 7505777 h 7505779"/>
                <a:gd name="connsiteX5" fmla="*/ 10990343 w 11710222"/>
                <a:gd name="connsiteY5" fmla="*/ 0 h 7505779"/>
                <a:gd name="connsiteX0" fmla="*/ 10990343 w 10990343"/>
                <a:gd name="connsiteY0" fmla="*/ 0 h 7505779"/>
                <a:gd name="connsiteX1" fmla="*/ 5273568 w 10990343"/>
                <a:gd name="connsiteY1" fmla="*/ 3577 h 7505779"/>
                <a:gd name="connsiteX2" fmla="*/ 0 w 10990343"/>
                <a:gd name="connsiteY2" fmla="*/ 4877579 h 7505779"/>
                <a:gd name="connsiteX3" fmla="*/ 5005528 w 10990343"/>
                <a:gd name="connsiteY3" fmla="*/ 7505779 h 7505779"/>
                <a:gd name="connsiteX4" fmla="*/ 10969946 w 10990343"/>
                <a:gd name="connsiteY4" fmla="*/ 7505777 h 7505779"/>
                <a:gd name="connsiteX5" fmla="*/ 10990343 w 10990343"/>
                <a:gd name="connsiteY5" fmla="*/ 0 h 750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90343" h="7505779">
                  <a:moveTo>
                    <a:pt x="10990343" y="0"/>
                  </a:moveTo>
                  <a:lnTo>
                    <a:pt x="5273568" y="3577"/>
                  </a:lnTo>
                  <a:lnTo>
                    <a:pt x="0" y="4877579"/>
                  </a:lnTo>
                  <a:lnTo>
                    <a:pt x="5005528" y="7505779"/>
                  </a:lnTo>
                  <a:lnTo>
                    <a:pt x="10969946" y="7505777"/>
                  </a:lnTo>
                  <a:lnTo>
                    <a:pt x="1099034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  <a:alpha val="50000"/>
                  </a:schemeClr>
                </a:gs>
                <a:gs pos="39000">
                  <a:schemeClr val="tx2">
                    <a:alpha val="41000"/>
                    <a:lumMod val="98000"/>
                  </a:schemeClr>
                </a:gs>
                <a:gs pos="100000">
                  <a:srgbClr val="0150A7">
                    <a:lumMod val="90000"/>
                    <a:alpha val="71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</p:grpSp>
      <p:sp>
        <p:nvSpPr>
          <p:cNvPr id="5" name="Rectangle 4"/>
          <p:cNvSpPr/>
          <p:nvPr userDrawn="1"/>
        </p:nvSpPr>
        <p:spPr>
          <a:xfrm>
            <a:off x="0" y="3975906"/>
            <a:ext cx="9144000" cy="1167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6963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56963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 or other qualifier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56963" y="2902501"/>
            <a:ext cx="5458802" cy="23186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75" b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2pPr>
            <a:lvl3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3pPr>
            <a:lvl4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4pPr>
            <a:lvl5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5pPr>
          </a:lstStyle>
          <a:p>
            <a:pPr lvl="0"/>
            <a:r>
              <a:rPr lang="en-US" dirty="0"/>
              <a:t>12.04.2016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8091488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3" y="4194609"/>
            <a:ext cx="2988147" cy="59578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3059833" y="2575152"/>
            <a:ext cx="1285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249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-4762"/>
            <a:ext cx="9144000" cy="39802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3975906"/>
            <a:ext cx="9144000" cy="1167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6963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56963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 or other qualifier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56963" y="2902501"/>
            <a:ext cx="5458802" cy="23186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75" b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2pPr>
            <a:lvl3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3pPr>
            <a:lvl4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4pPr>
            <a:lvl5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5pPr>
          </a:lstStyle>
          <a:p>
            <a:pPr lvl="0"/>
            <a:r>
              <a:rPr lang="en-US" dirty="0"/>
              <a:t>12.04.2016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8091488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3" y="4194609"/>
            <a:ext cx="2988147" cy="5957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3059833" y="2575152"/>
            <a:ext cx="1285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68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Picture + 3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6963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56963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 or other qualifier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56963" y="2902501"/>
            <a:ext cx="5458802" cy="23186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75" b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2pPr>
            <a:lvl3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3pPr>
            <a:lvl4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4pPr>
            <a:lvl5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5pPr>
          </a:lstStyle>
          <a:p>
            <a:pPr lvl="0"/>
            <a:r>
              <a:rPr lang="en-US" dirty="0"/>
              <a:t>12.04.2016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8091488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344976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598464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3" y="4194609"/>
            <a:ext cx="2988147" cy="59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7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o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8000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88000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i="0" baseline="0">
                <a:solidFill>
                  <a:srgbClr val="FFFFFF"/>
                </a:solidFill>
                <a:latin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 or other qualifier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8000" y="2902501"/>
            <a:ext cx="5458802" cy="23186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75" b="0" i="0">
                <a:solidFill>
                  <a:srgbClr val="FFFFFF"/>
                </a:solidFill>
                <a:latin typeface="Arial" charset="0"/>
              </a:defRPr>
            </a:lvl1pPr>
            <a:lvl2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2pPr>
            <a:lvl3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3pPr>
            <a:lvl4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4pPr>
            <a:lvl5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5pPr>
          </a:lstStyle>
          <a:p>
            <a:pPr lvl="0"/>
            <a:r>
              <a:rPr lang="en-US" dirty="0"/>
              <a:t>12.04.2016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160001" y="2575152"/>
            <a:ext cx="1285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31608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</p:spTree>
    <p:extLst>
      <p:ext uri="{BB962C8B-B14F-4D97-AF65-F5344CB8AC3E}">
        <p14:creationId xmlns:p14="http://schemas.microsoft.com/office/powerpoint/2010/main" val="800233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no picture extra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8000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88000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i="0" baseline="0">
                <a:solidFill>
                  <a:srgbClr val="FFFFFF"/>
                </a:solidFill>
                <a:latin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 or other qualifier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8000" y="2902501"/>
            <a:ext cx="5458802" cy="23186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75" b="0" i="0">
                <a:solidFill>
                  <a:srgbClr val="FFFFFF"/>
                </a:solidFill>
                <a:latin typeface="Arial" charset="0"/>
              </a:defRPr>
            </a:lvl1pPr>
            <a:lvl2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2pPr>
            <a:lvl3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3pPr>
            <a:lvl4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4pPr>
            <a:lvl5pPr>
              <a:defRPr sz="1275">
                <a:solidFill>
                  <a:srgbClr val="FFFFFF"/>
                </a:solidFill>
                <a:latin typeface="Raleway" panose="020B0003030101060003" pitchFamily="34" charset="0"/>
              </a:defRPr>
            </a:lvl5pPr>
          </a:lstStyle>
          <a:p>
            <a:pPr lvl="0"/>
            <a:r>
              <a:rPr lang="en-US" dirty="0"/>
              <a:t>12.04.2016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160001" y="2575152"/>
            <a:ext cx="1285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31608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259632" y="4214813"/>
            <a:ext cx="612000" cy="594000"/>
          </a:xfrm>
        </p:spPr>
        <p:txBody>
          <a:bodyPr lIns="36000" rIns="36000"/>
          <a:lstStyle>
            <a:lvl1pPr algn="ctr">
              <a:defRPr sz="450" baseline="0"/>
            </a:lvl1pPr>
          </a:lstStyle>
          <a:p>
            <a:r>
              <a:rPr lang="en-AU" dirty="0"/>
              <a:t>Insert collaborator logo</a:t>
            </a:r>
          </a:p>
        </p:txBody>
      </p:sp>
    </p:spTree>
    <p:extLst>
      <p:ext uri="{BB962C8B-B14F-4D97-AF65-F5344CB8AC3E}">
        <p14:creationId xmlns:p14="http://schemas.microsoft.com/office/powerpoint/2010/main" val="218185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/>
          </p:nvPr>
        </p:nvSpPr>
        <p:spPr>
          <a:xfrm>
            <a:off x="4067946" y="1059583"/>
            <a:ext cx="4680519" cy="3240360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  <a:defRPr sz="1350" b="1" i="0" spc="-43" baseline="0">
                <a:solidFill>
                  <a:srgbClr val="FFFFFF"/>
                </a:solidFill>
                <a:latin typeface="Arial Bold" charset="0"/>
              </a:defRPr>
            </a:lvl1pPr>
            <a:lvl2pPr marL="200025" indent="-200025" algn="l">
              <a:lnSpc>
                <a:spcPct val="120000"/>
              </a:lnSpc>
              <a:spcBef>
                <a:spcPts val="482"/>
              </a:spcBef>
              <a:spcAft>
                <a:spcPts val="900"/>
              </a:spcAft>
              <a:buSzPct val="80000"/>
              <a:buFont typeface="Arial" panose="020B0604020202020204" pitchFamily="34" charset="0"/>
              <a:buChar char="•"/>
              <a:defRPr sz="1350" b="1" i="0" spc="0" baseline="0">
                <a:solidFill>
                  <a:srgbClr val="FFFFFF"/>
                </a:solidFill>
                <a:latin typeface="Arial Bold" charset="0"/>
              </a:defRPr>
            </a:lvl2pPr>
            <a:lvl3pPr marL="193028" indent="0" algn="l">
              <a:lnSpc>
                <a:spcPct val="120000"/>
              </a:lnSpc>
              <a:spcAft>
                <a:spcPts val="900"/>
              </a:spcAft>
              <a:buNone/>
              <a:defRPr sz="1350" b="0" spc="-43" baseline="0">
                <a:solidFill>
                  <a:srgbClr val="FFFFFF"/>
                </a:solidFill>
                <a:latin typeface="Raleway SemiBold" panose="020B0003030101060003" pitchFamily="34" charset="0"/>
              </a:defRPr>
            </a:lvl3pPr>
            <a:lvl4pPr marL="386907" indent="-193879" algn="l">
              <a:lnSpc>
                <a:spcPct val="120000"/>
              </a:lnSpc>
              <a:spcAft>
                <a:spcPts val="900"/>
              </a:spcAft>
              <a:defRPr sz="1350" b="0" spc="-43" baseline="0">
                <a:solidFill>
                  <a:srgbClr val="FFFFFF"/>
                </a:solidFill>
                <a:latin typeface="Raleway SemiBold" panose="020B0003030101060003" pitchFamily="34" charset="0"/>
              </a:defRPr>
            </a:lvl4pPr>
            <a:lvl5pPr marL="386907" indent="0" algn="l">
              <a:lnSpc>
                <a:spcPct val="120000"/>
              </a:lnSpc>
              <a:spcAft>
                <a:spcPts val="900"/>
              </a:spcAft>
              <a:buNone/>
              <a:defRPr sz="1350" b="0" spc="-53" baseline="0">
                <a:solidFill>
                  <a:srgbClr val="FFFFFF"/>
                </a:solidFill>
                <a:latin typeface="Raleway SemiBold" panose="020B00030301010600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Title: Click on "Insert" &gt; "Header &amp; Footer" to change footer</a:t>
            </a:r>
            <a:endParaRPr lang="en-AU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b="1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580113" y="4549500"/>
            <a:ext cx="316431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1" i="0" spc="-23" baseline="0" dirty="0">
                <a:solidFill>
                  <a:srgbClr val="FFFFFF"/>
                </a:solidFill>
                <a:latin typeface="Arial Bold" charset="0"/>
              </a:rPr>
              <a:t>The Peter Doherty Institute for Infection and Immunity 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3923928" y="4657500"/>
            <a:ext cx="482453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0" i="0" spc="-8" baseline="0" dirty="0">
                <a:solidFill>
                  <a:srgbClr val="FFFFFF"/>
                </a:solidFill>
                <a:latin typeface="Arial" charset="0"/>
              </a:rPr>
              <a:t>A joint venture between The University of Melbourne and The Royal Melbourne Hospital</a:t>
            </a:r>
          </a:p>
        </p:txBody>
      </p:sp>
    </p:spTree>
    <p:extLst>
      <p:ext uri="{BB962C8B-B14F-4D97-AF65-F5344CB8AC3E}">
        <p14:creationId xmlns:p14="http://schemas.microsoft.com/office/powerpoint/2010/main" val="1666318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4537494" y="1005576"/>
            <a:ext cx="4210970" cy="3294367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650"/>
              </a:spcBef>
              <a:spcAft>
                <a:spcPts val="225"/>
              </a:spcAft>
              <a:buNone/>
              <a:defRPr sz="1500" b="1" i="0" spc="-15" baseline="0">
                <a:solidFill>
                  <a:srgbClr val="FFFFFF"/>
                </a:solidFill>
                <a:latin typeface="Arial Bold" charset="0"/>
              </a:defRPr>
            </a:lvl1pPr>
            <a:lvl2pPr marL="0" indent="0"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  <a:defRPr sz="1050" b="0" i="0" spc="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 marL="135731" indent="-135731" algn="l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1050" b="0" i="0" spc="-43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 marL="386907" indent="-193879" algn="l">
              <a:lnSpc>
                <a:spcPct val="120000"/>
              </a:lnSpc>
              <a:spcAft>
                <a:spcPts val="900"/>
              </a:spcAft>
              <a:defRPr sz="1350" b="0" spc="-43" baseline="0">
                <a:solidFill>
                  <a:srgbClr val="FFFFFF"/>
                </a:solidFill>
                <a:latin typeface="Raleway SemiBold" panose="020B0003030101060003" pitchFamily="34" charset="0"/>
              </a:defRPr>
            </a:lvl4pPr>
            <a:lvl5pPr marL="386907" indent="0" algn="l">
              <a:lnSpc>
                <a:spcPct val="120000"/>
              </a:lnSpc>
              <a:spcAft>
                <a:spcPts val="900"/>
              </a:spcAft>
              <a:buNone/>
              <a:defRPr sz="1350" b="0" spc="-53" baseline="0">
                <a:solidFill>
                  <a:srgbClr val="FFFFFF"/>
                </a:solidFill>
                <a:latin typeface="Raleway SemiBold" panose="020B0003030101060003" pitchFamily="34" charset="0"/>
              </a:defRPr>
            </a:lvl5pPr>
          </a:lstStyle>
          <a:p>
            <a:pPr lvl="0"/>
            <a:r>
              <a:rPr lang="en-US" dirty="0"/>
              <a:t>Sub heading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Bullets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Title: Click on "Insert" &gt; "Header &amp; Footer" to change footer</a:t>
            </a:r>
            <a:endParaRPr lang="en-AU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b="1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580113" y="4549500"/>
            <a:ext cx="316431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1" i="0" spc="-23" baseline="0" dirty="0">
                <a:solidFill>
                  <a:srgbClr val="FFFFFF"/>
                </a:solidFill>
                <a:latin typeface="Arial Bold" charset="0"/>
              </a:rPr>
              <a:t>The Peter Doherty Institute for Infection and Immunity 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3923928" y="4657500"/>
            <a:ext cx="482453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0" i="0" spc="-8" baseline="0" dirty="0">
                <a:solidFill>
                  <a:srgbClr val="FFFFFF"/>
                </a:solidFill>
                <a:latin typeface="Arial" charset="0"/>
              </a:rPr>
              <a:t>A joint venture between The University of Melbourne and The Royal Melbourne Hospital</a:t>
            </a:r>
          </a:p>
        </p:txBody>
      </p:sp>
    </p:spTree>
    <p:extLst>
      <p:ext uri="{BB962C8B-B14F-4D97-AF65-F5344CB8AC3E}">
        <p14:creationId xmlns:p14="http://schemas.microsoft.com/office/powerpoint/2010/main" val="194241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355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oter-fr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[footer-free slide]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8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14000" y="1026000"/>
            <a:ext cx="4032000" cy="2187000"/>
          </a:xfrm>
        </p:spPr>
        <p:txBody>
          <a:bodyPr/>
          <a:lstStyle>
            <a:lvl1pPr>
              <a:defRPr lang="en-AU" sz="10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14000" y="3328051"/>
            <a:ext cx="4032000" cy="594122"/>
          </a:xfrm>
        </p:spPr>
        <p:txBody>
          <a:bodyPr/>
          <a:lstStyle>
            <a:lvl1pPr>
              <a:defRPr sz="788" b="0" i="0" spc="-15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788024" y="1026000"/>
            <a:ext cx="3855576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326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01704" y="1026000"/>
            <a:ext cx="4008294" cy="1985179"/>
          </a:xfrm>
        </p:spPr>
        <p:txBody>
          <a:bodyPr/>
          <a:lstStyle>
            <a:lvl1pPr>
              <a:defRPr sz="135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601704" y="3073368"/>
            <a:ext cx="4008294" cy="594122"/>
          </a:xfrm>
        </p:spPr>
        <p:txBody>
          <a:bodyPr/>
          <a:lstStyle>
            <a:lvl1pPr>
              <a:defRPr sz="788" b="0" i="0" spc="-15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13999" y="1026000"/>
            <a:ext cx="3855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686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14000" y="1026000"/>
            <a:ext cx="3855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743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88000" y="1026000"/>
            <a:ext cx="3855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747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35306" y="1026000"/>
            <a:ext cx="4008294" cy="2201203"/>
          </a:xfrm>
        </p:spPr>
        <p:txBody>
          <a:bodyPr/>
          <a:lstStyle>
            <a:lvl1pPr>
              <a:defRPr lang="en-AU" sz="10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635306" y="3307500"/>
            <a:ext cx="4008294" cy="594122"/>
          </a:xfrm>
        </p:spPr>
        <p:txBody>
          <a:bodyPr/>
          <a:lstStyle>
            <a:lvl1pPr>
              <a:defRPr sz="788" b="0" i="0" spc="-15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14000" y="1026000"/>
            <a:ext cx="4008294" cy="2201203"/>
          </a:xfrm>
        </p:spPr>
        <p:txBody>
          <a:bodyPr/>
          <a:lstStyle>
            <a:lvl1pPr>
              <a:defRPr lang="en-AU" sz="10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414058" y="3307500"/>
            <a:ext cx="4008236" cy="594122"/>
          </a:xfrm>
        </p:spPr>
        <p:txBody>
          <a:bodyPr/>
          <a:lstStyle>
            <a:lvl1pPr>
              <a:defRPr sz="788" b="0" i="0" spc="-15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Image caption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211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ble Placeholder 19"/>
          <p:cNvSpPr>
            <a:spLocks noGrp="1"/>
          </p:cNvSpPr>
          <p:nvPr>
            <p:ph type="tbl" sz="quarter" idx="14"/>
          </p:nvPr>
        </p:nvSpPr>
        <p:spPr>
          <a:xfrm>
            <a:off x="414000" y="1036800"/>
            <a:ext cx="8101012" cy="3246496"/>
          </a:xfrm>
        </p:spPr>
        <p:txBody>
          <a:bodyPr/>
          <a:lstStyle>
            <a:lvl1pPr>
              <a:defRPr lang="en-AU" sz="10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table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AU" dirty="0"/>
              <a:t>Slide header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453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14000" y="4657500"/>
            <a:ext cx="3009472" cy="290514"/>
          </a:xfrm>
        </p:spPr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414000" y="4515966"/>
            <a:ext cx="2133600" cy="199378"/>
          </a:xfrm>
        </p:spPr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61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10400" y="4657500"/>
            <a:ext cx="3009472" cy="290514"/>
          </a:xfrm>
        </p:spPr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410400" y="4515966"/>
            <a:ext cx="2133600" cy="199378"/>
          </a:xfrm>
        </p:spPr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AU" dirty="0"/>
              <a:t>[no triangles, no background]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36637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 background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[no background, no footer]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4000" y="1026000"/>
            <a:ext cx="822960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0591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header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78552" y="1026000"/>
            <a:ext cx="3265048" cy="1438276"/>
          </a:xfrm>
        </p:spPr>
        <p:txBody>
          <a:bodyPr/>
          <a:lstStyle>
            <a:lvl1pPr>
              <a:defRPr lang="en-AU" sz="105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378552" y="3327834"/>
            <a:ext cx="3265048" cy="924666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1125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lang="en-US" sz="975" b="1" i="0" kern="1200" spc="-15" baseline="0" noProof="0" dirty="0" smtClean="0">
                <a:solidFill>
                  <a:srgbClr val="007DC5"/>
                </a:solidFill>
                <a:latin typeface="Arial Bold" charset="0"/>
                <a:ea typeface="Arial Bold" charset="0"/>
                <a:cs typeface="Arial Bold" charset="0"/>
              </a:defRPr>
            </a:lvl1pPr>
            <a:lvl2pPr marL="0" indent="0" algn="l">
              <a:lnSpc>
                <a:spcPct val="125000"/>
              </a:lnSpc>
              <a:spcBef>
                <a:spcPts val="225"/>
              </a:spcBef>
              <a:spcAft>
                <a:spcPts val="225"/>
              </a:spcAft>
              <a:buNone/>
              <a:defRPr sz="750" b="0" i="0" spc="-8" baseline="0">
                <a:solidFill>
                  <a:srgbClr val="839097"/>
                </a:solidFill>
                <a:latin typeface="Arial" charset="0"/>
                <a:ea typeface="Arial" charset="0"/>
                <a:cs typeface="Arial" charset="0"/>
              </a:defRPr>
            </a:lvl2pPr>
            <a:lvl3pPr marL="108000" indent="-108000" algn="l">
              <a:lnSpc>
                <a:spcPct val="135000"/>
              </a:lnSpc>
              <a:spcBef>
                <a:spcPts val="225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spc="-8" baseline="0">
                <a:solidFill>
                  <a:srgbClr val="839097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>
              <a:defRPr sz="1275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4pPr>
            <a:lvl5pPr algn="ctr">
              <a:defRPr sz="1275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5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AU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Bullets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5378552" y="2515247"/>
            <a:ext cx="3265048" cy="735828"/>
          </a:xfr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defRPr sz="975" b="0" i="0" spc="-15" baseline="0">
                <a:solidFill>
                  <a:srgbClr val="007DC5"/>
                </a:solidFill>
                <a:latin typeface="Arial" charset="0"/>
              </a:defRPr>
            </a:lvl1pPr>
          </a:lstStyle>
          <a:p>
            <a:pPr lvl="0"/>
            <a:r>
              <a:rPr lang="en-US" dirty="0"/>
              <a:t>Highlight text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14000" y="1026000"/>
            <a:ext cx="4679950" cy="3226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984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14001" y="1026000"/>
            <a:ext cx="2003425" cy="1796653"/>
          </a:xfrm>
        </p:spPr>
        <p:txBody>
          <a:bodyPr/>
          <a:lstStyle>
            <a:lvl1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14001" y="2895787"/>
            <a:ext cx="2003425" cy="1240056"/>
          </a:xfrm>
        </p:spPr>
        <p:txBody>
          <a:bodyPr/>
          <a:lstStyle>
            <a:lvl1pPr>
              <a:defRPr lang="en-AU" sz="105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547601" y="1026000"/>
            <a:ext cx="6118251" cy="3109843"/>
          </a:xfrm>
        </p:spPr>
        <p:txBody>
          <a:bodyPr/>
          <a:lstStyle>
            <a:lvl1pPr>
              <a:defRPr lang="en-AU" sz="105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153900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AU" dirty="0"/>
              <a:t>Slide header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31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000" y="276702"/>
            <a:ext cx="8229600" cy="512850"/>
          </a:xfrm>
        </p:spPr>
        <p:txBody>
          <a:bodyPr anchor="b" anchorCtr="0"/>
          <a:lstStyle>
            <a:lvl1pPr algn="l">
              <a:defRPr sz="2100" baseline="0">
                <a:solidFill>
                  <a:schemeClr val="tx2"/>
                </a:solidFill>
              </a:defRPr>
            </a:lvl1pPr>
          </a:lstStyle>
          <a:p>
            <a:r>
              <a:rPr lang="en-AU" dirty="0"/>
              <a:t>Acknowledgements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39097"/>
                </a:solidFill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007DC5"/>
                </a:solidFill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672000" y="1471500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672000" y="2226311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672000" y="2979964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4914112" y="1103846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914112" y="1858658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4914112" y="2612310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914000" y="3361500"/>
            <a:ext cx="666000" cy="4995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AU" dirty="0"/>
              <a:t>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540000" y="1525500"/>
            <a:ext cx="3060700" cy="485775"/>
          </a:xfrm>
        </p:spPr>
        <p:txBody>
          <a:bodyPr/>
          <a:lstStyle>
            <a:lvl1pPr algn="r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r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539552" y="2268000"/>
            <a:ext cx="3060700" cy="485775"/>
          </a:xfrm>
        </p:spPr>
        <p:txBody>
          <a:bodyPr/>
          <a:lstStyle>
            <a:lvl1pPr algn="r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r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539552" y="3024000"/>
            <a:ext cx="3060700" cy="485775"/>
          </a:xfrm>
        </p:spPr>
        <p:txBody>
          <a:bodyPr/>
          <a:lstStyle>
            <a:lvl1pPr algn="r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r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24" hasCustomPrompt="1"/>
          </p:nvPr>
        </p:nvSpPr>
        <p:spPr>
          <a:xfrm>
            <a:off x="5687764" y="1161000"/>
            <a:ext cx="3060700" cy="485775"/>
          </a:xfrm>
        </p:spPr>
        <p:txBody>
          <a:bodyPr/>
          <a:lstStyle>
            <a:lvl1pPr algn="l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l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5687316" y="1903500"/>
            <a:ext cx="3060700" cy="485775"/>
          </a:xfrm>
        </p:spPr>
        <p:txBody>
          <a:bodyPr/>
          <a:lstStyle>
            <a:lvl1pPr algn="l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l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 hasCustomPrompt="1"/>
          </p:nvPr>
        </p:nvSpPr>
        <p:spPr>
          <a:xfrm>
            <a:off x="5687316" y="2659500"/>
            <a:ext cx="3060700" cy="485775"/>
          </a:xfrm>
        </p:spPr>
        <p:txBody>
          <a:bodyPr/>
          <a:lstStyle>
            <a:lvl1pPr algn="l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l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27" hasCustomPrompt="1"/>
          </p:nvPr>
        </p:nvSpPr>
        <p:spPr>
          <a:xfrm>
            <a:off x="5687764" y="3402000"/>
            <a:ext cx="3060700" cy="485775"/>
          </a:xfrm>
        </p:spPr>
        <p:txBody>
          <a:bodyPr/>
          <a:lstStyle>
            <a:lvl1pPr algn="l">
              <a:spcBef>
                <a:spcPts val="0"/>
              </a:spcBef>
              <a:defRPr sz="1163" b="1" i="0" spc="-15" baseline="0">
                <a:solidFill>
                  <a:srgbClr val="839097"/>
                </a:solidFill>
                <a:latin typeface="Arial Bold" charset="0"/>
              </a:defRPr>
            </a:lvl1pPr>
            <a:lvl2pPr marL="0" indent="0" algn="l">
              <a:spcBef>
                <a:spcPts val="450"/>
              </a:spcBef>
              <a:buNone/>
              <a:defRPr sz="825" b="0" i="0" spc="0" baseline="0">
                <a:solidFill>
                  <a:srgbClr val="839097"/>
                </a:solidFill>
                <a:latin typeface="Arial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Study area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04000" y="4455000"/>
            <a:ext cx="8172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669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8000" y="1383619"/>
            <a:ext cx="5458802" cy="1195847"/>
          </a:xfrm>
        </p:spPr>
        <p:txBody>
          <a:bodyPr anchor="b" anchorCtr="0">
            <a:normAutofit/>
          </a:bodyPr>
          <a:lstStyle>
            <a:lvl1pPr algn="l">
              <a:lnSpc>
                <a:spcPts val="2357"/>
              </a:lnSpc>
              <a:defRPr sz="2625" b="1" i="0" spc="-27" baseline="0">
                <a:solidFill>
                  <a:srgbClr val="FFFFFF"/>
                </a:solidFill>
                <a:latin typeface="Arial Bold" charset="0"/>
              </a:defRPr>
            </a:lvl1pPr>
          </a:lstStyle>
          <a:p>
            <a:r>
              <a:rPr lang="en-AU" dirty="0"/>
              <a:t>[spacer slide title]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88000" y="2679762"/>
            <a:ext cx="5458802" cy="2357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275" b="0" i="0" baseline="0">
                <a:solidFill>
                  <a:srgbClr val="FFFFFF"/>
                </a:solidFill>
                <a:latin typeface="Arial" charset="0"/>
              </a:defRPr>
            </a:lvl1pPr>
            <a:lvl2pPr marL="34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[spacer slide subtitle]</a:t>
            </a:r>
            <a:endParaRPr lang="en-AU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160001" y="2575152"/>
            <a:ext cx="12857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954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3975906"/>
            <a:ext cx="9144000" cy="1167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" y="-3858"/>
            <a:ext cx="9161091" cy="5171552"/>
            <a:chOff x="0" y="-7204"/>
            <a:chExt cx="12825525" cy="9653565"/>
          </a:xfrm>
        </p:grpSpPr>
        <p:sp>
          <p:nvSpPr>
            <p:cNvPr id="22" name="Rectangle 21"/>
            <p:cNvSpPr/>
            <p:nvPr/>
          </p:nvSpPr>
          <p:spPr>
            <a:xfrm>
              <a:off x="0" y="0"/>
              <a:ext cx="12814300" cy="7421691"/>
            </a:xfrm>
            <a:prstGeom prst="rect">
              <a:avLst/>
            </a:prstGeom>
            <a:solidFill>
              <a:srgbClr val="00334C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291876" y="5728"/>
              <a:ext cx="7520712" cy="9639763"/>
            </a:xfrm>
            <a:custGeom>
              <a:avLst/>
              <a:gdLst>
                <a:gd name="connsiteX0" fmla="*/ 0 w 9525000"/>
                <a:gd name="connsiteY0" fmla="*/ 8216900 h 9613900"/>
                <a:gd name="connsiteX1" fmla="*/ 7023100 w 9525000"/>
                <a:gd name="connsiteY1" fmla="*/ 0 h 9613900"/>
                <a:gd name="connsiteX2" fmla="*/ 9525000 w 9525000"/>
                <a:gd name="connsiteY2" fmla="*/ 0 h 9613900"/>
                <a:gd name="connsiteX3" fmla="*/ 9525000 w 9525000"/>
                <a:gd name="connsiteY3" fmla="*/ 9613900 h 9613900"/>
                <a:gd name="connsiteX4" fmla="*/ 3619500 w 9525000"/>
                <a:gd name="connsiteY4" fmla="*/ 9613900 h 9613900"/>
                <a:gd name="connsiteX5" fmla="*/ 0 w 9525000"/>
                <a:gd name="connsiteY5" fmla="*/ 8216900 h 9613900"/>
                <a:gd name="connsiteX0" fmla="*/ 0 w 9525000"/>
                <a:gd name="connsiteY0" fmla="*/ 8216900 h 9859587"/>
                <a:gd name="connsiteX1" fmla="*/ 7023100 w 9525000"/>
                <a:gd name="connsiteY1" fmla="*/ 0 h 9859587"/>
                <a:gd name="connsiteX2" fmla="*/ 9525000 w 9525000"/>
                <a:gd name="connsiteY2" fmla="*/ 0 h 9859587"/>
                <a:gd name="connsiteX3" fmla="*/ 9525000 w 9525000"/>
                <a:gd name="connsiteY3" fmla="*/ 9613900 h 9859587"/>
                <a:gd name="connsiteX4" fmla="*/ 4240183 w 9525000"/>
                <a:gd name="connsiteY4" fmla="*/ 9859587 h 9859587"/>
                <a:gd name="connsiteX5" fmla="*/ 0 w 9525000"/>
                <a:gd name="connsiteY5" fmla="*/ 8216900 h 9859587"/>
                <a:gd name="connsiteX0" fmla="*/ 0 w 9525000"/>
                <a:gd name="connsiteY0" fmla="*/ 8216900 h 9885449"/>
                <a:gd name="connsiteX1" fmla="*/ 7023100 w 9525000"/>
                <a:gd name="connsiteY1" fmla="*/ 0 h 9885449"/>
                <a:gd name="connsiteX2" fmla="*/ 9525000 w 9525000"/>
                <a:gd name="connsiteY2" fmla="*/ 0 h 9885449"/>
                <a:gd name="connsiteX3" fmla="*/ 7520710 w 9525000"/>
                <a:gd name="connsiteY3" fmla="*/ 9885449 h 9885449"/>
                <a:gd name="connsiteX4" fmla="*/ 4240183 w 9525000"/>
                <a:gd name="connsiteY4" fmla="*/ 9859587 h 9885449"/>
                <a:gd name="connsiteX5" fmla="*/ 0 w 9525000"/>
                <a:gd name="connsiteY5" fmla="*/ 8216900 h 9885449"/>
                <a:gd name="connsiteX0" fmla="*/ 0 w 9525000"/>
                <a:gd name="connsiteY0" fmla="*/ 8216900 h 9885449"/>
                <a:gd name="connsiteX1" fmla="*/ 6803274 w 9525000"/>
                <a:gd name="connsiteY1" fmla="*/ 245687 h 9885449"/>
                <a:gd name="connsiteX2" fmla="*/ 9525000 w 9525000"/>
                <a:gd name="connsiteY2" fmla="*/ 0 h 9885449"/>
                <a:gd name="connsiteX3" fmla="*/ 7520710 w 9525000"/>
                <a:gd name="connsiteY3" fmla="*/ 9885449 h 9885449"/>
                <a:gd name="connsiteX4" fmla="*/ 4240183 w 9525000"/>
                <a:gd name="connsiteY4" fmla="*/ 9859587 h 9885449"/>
                <a:gd name="connsiteX5" fmla="*/ 0 w 9525000"/>
                <a:gd name="connsiteY5" fmla="*/ 8216900 h 9885449"/>
                <a:gd name="connsiteX0" fmla="*/ 0 w 7520710"/>
                <a:gd name="connsiteY0" fmla="*/ 7971213 h 9639762"/>
                <a:gd name="connsiteX1" fmla="*/ 6803274 w 7520710"/>
                <a:gd name="connsiteY1" fmla="*/ 0 h 9639762"/>
                <a:gd name="connsiteX2" fmla="*/ 7520710 w 7520710"/>
                <a:gd name="connsiteY2" fmla="*/ 12931 h 9639762"/>
                <a:gd name="connsiteX3" fmla="*/ 7520710 w 7520710"/>
                <a:gd name="connsiteY3" fmla="*/ 9639762 h 9639762"/>
                <a:gd name="connsiteX4" fmla="*/ 4240183 w 7520710"/>
                <a:gd name="connsiteY4" fmla="*/ 9613900 h 9639762"/>
                <a:gd name="connsiteX5" fmla="*/ 0 w 7520710"/>
                <a:gd name="connsiteY5" fmla="*/ 7971213 h 963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0710" h="9639762">
                  <a:moveTo>
                    <a:pt x="0" y="7971213"/>
                  </a:moveTo>
                  <a:lnTo>
                    <a:pt x="6803274" y="0"/>
                  </a:lnTo>
                  <a:lnTo>
                    <a:pt x="7520710" y="12931"/>
                  </a:lnTo>
                  <a:lnTo>
                    <a:pt x="7520710" y="9639762"/>
                  </a:lnTo>
                  <a:lnTo>
                    <a:pt x="4240183" y="9613900"/>
                  </a:lnTo>
                  <a:lnTo>
                    <a:pt x="0" y="7971213"/>
                  </a:lnTo>
                  <a:close/>
                </a:path>
              </a:pathLst>
            </a:custGeom>
            <a:solidFill>
              <a:srgbClr val="007EB0">
                <a:alpha val="3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804044" y="1698931"/>
              <a:ext cx="6009409" cy="7947430"/>
            </a:xfrm>
            <a:custGeom>
              <a:avLst/>
              <a:gdLst>
                <a:gd name="connsiteX0" fmla="*/ 8013700 w 8013700"/>
                <a:gd name="connsiteY0" fmla="*/ 0 h 8102600"/>
                <a:gd name="connsiteX1" fmla="*/ 0 w 8013700"/>
                <a:gd name="connsiteY1" fmla="*/ 1739900 h 8102600"/>
                <a:gd name="connsiteX2" fmla="*/ 5334000 w 8013700"/>
                <a:gd name="connsiteY2" fmla="*/ 8102600 h 8102600"/>
                <a:gd name="connsiteX3" fmla="*/ 8013700 w 8013700"/>
                <a:gd name="connsiteY3" fmla="*/ 8102600 h 8102600"/>
                <a:gd name="connsiteX4" fmla="*/ 8013700 w 8013700"/>
                <a:gd name="connsiteY4" fmla="*/ 0 h 8102600"/>
                <a:gd name="connsiteX0" fmla="*/ 6009408 w 8013700"/>
                <a:gd name="connsiteY0" fmla="*/ 0 h 7675880"/>
                <a:gd name="connsiteX1" fmla="*/ 0 w 8013700"/>
                <a:gd name="connsiteY1" fmla="*/ 1313180 h 7675880"/>
                <a:gd name="connsiteX2" fmla="*/ 5334000 w 8013700"/>
                <a:gd name="connsiteY2" fmla="*/ 7675880 h 7675880"/>
                <a:gd name="connsiteX3" fmla="*/ 8013700 w 8013700"/>
                <a:gd name="connsiteY3" fmla="*/ 7675880 h 7675880"/>
                <a:gd name="connsiteX4" fmla="*/ 6009408 w 8013700"/>
                <a:gd name="connsiteY4" fmla="*/ 0 h 7675880"/>
                <a:gd name="connsiteX0" fmla="*/ 6009408 w 8013700"/>
                <a:gd name="connsiteY0" fmla="*/ 0 h 7934498"/>
                <a:gd name="connsiteX1" fmla="*/ 0 w 8013700"/>
                <a:gd name="connsiteY1" fmla="*/ 1313180 h 7934498"/>
                <a:gd name="connsiteX2" fmla="*/ 5553826 w 8013700"/>
                <a:gd name="connsiteY2" fmla="*/ 7934498 h 7934498"/>
                <a:gd name="connsiteX3" fmla="*/ 8013700 w 8013700"/>
                <a:gd name="connsiteY3" fmla="*/ 7675880 h 7934498"/>
                <a:gd name="connsiteX4" fmla="*/ 6009408 w 8013700"/>
                <a:gd name="connsiteY4" fmla="*/ 0 h 7934498"/>
                <a:gd name="connsiteX0" fmla="*/ 6009408 w 6009410"/>
                <a:gd name="connsiteY0" fmla="*/ 0 h 7947430"/>
                <a:gd name="connsiteX1" fmla="*/ 0 w 6009410"/>
                <a:gd name="connsiteY1" fmla="*/ 1313180 h 7947430"/>
                <a:gd name="connsiteX2" fmla="*/ 5553826 w 6009410"/>
                <a:gd name="connsiteY2" fmla="*/ 7934498 h 7947430"/>
                <a:gd name="connsiteX3" fmla="*/ 6009410 w 6009410"/>
                <a:gd name="connsiteY3" fmla="*/ 7947430 h 7947430"/>
                <a:gd name="connsiteX4" fmla="*/ 6009408 w 6009410"/>
                <a:gd name="connsiteY4" fmla="*/ 0 h 794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9410" h="7947430">
                  <a:moveTo>
                    <a:pt x="6009408" y="0"/>
                  </a:moveTo>
                  <a:lnTo>
                    <a:pt x="0" y="1313180"/>
                  </a:lnTo>
                  <a:lnTo>
                    <a:pt x="5553826" y="7934498"/>
                  </a:lnTo>
                  <a:lnTo>
                    <a:pt x="6009410" y="7947430"/>
                  </a:lnTo>
                  <a:cubicBezTo>
                    <a:pt x="6009409" y="5298287"/>
                    <a:pt x="6009409" y="2649143"/>
                    <a:pt x="6009408" y="0"/>
                  </a:cubicBezTo>
                  <a:close/>
                </a:path>
              </a:pathLst>
            </a:custGeom>
            <a:solidFill>
              <a:srgbClr val="3A4044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291876" y="-7204"/>
              <a:ext cx="7533649" cy="9626832"/>
            </a:xfrm>
            <a:custGeom>
              <a:avLst/>
              <a:gdLst>
                <a:gd name="connsiteX0" fmla="*/ 0 w 9525000"/>
                <a:gd name="connsiteY0" fmla="*/ 8216900 h 9613900"/>
                <a:gd name="connsiteX1" fmla="*/ 7023100 w 9525000"/>
                <a:gd name="connsiteY1" fmla="*/ 0 h 9613900"/>
                <a:gd name="connsiteX2" fmla="*/ 9525000 w 9525000"/>
                <a:gd name="connsiteY2" fmla="*/ 0 h 9613900"/>
                <a:gd name="connsiteX3" fmla="*/ 9525000 w 9525000"/>
                <a:gd name="connsiteY3" fmla="*/ 9613900 h 9613900"/>
                <a:gd name="connsiteX4" fmla="*/ 3619500 w 9525000"/>
                <a:gd name="connsiteY4" fmla="*/ 9613900 h 9613900"/>
                <a:gd name="connsiteX5" fmla="*/ 0 w 9525000"/>
                <a:gd name="connsiteY5" fmla="*/ 8216900 h 9613900"/>
                <a:gd name="connsiteX0" fmla="*/ 0 w 9525000"/>
                <a:gd name="connsiteY0" fmla="*/ 8216900 h 9859587"/>
                <a:gd name="connsiteX1" fmla="*/ 7023100 w 9525000"/>
                <a:gd name="connsiteY1" fmla="*/ 0 h 9859587"/>
                <a:gd name="connsiteX2" fmla="*/ 9525000 w 9525000"/>
                <a:gd name="connsiteY2" fmla="*/ 0 h 9859587"/>
                <a:gd name="connsiteX3" fmla="*/ 9525000 w 9525000"/>
                <a:gd name="connsiteY3" fmla="*/ 9613900 h 9859587"/>
                <a:gd name="connsiteX4" fmla="*/ 4266044 w 9525000"/>
                <a:gd name="connsiteY4" fmla="*/ 9859587 h 9859587"/>
                <a:gd name="connsiteX5" fmla="*/ 0 w 9525000"/>
                <a:gd name="connsiteY5" fmla="*/ 8216900 h 9859587"/>
                <a:gd name="connsiteX0" fmla="*/ 0 w 9525000"/>
                <a:gd name="connsiteY0" fmla="*/ 8216900 h 9859587"/>
                <a:gd name="connsiteX1" fmla="*/ 7023100 w 9525000"/>
                <a:gd name="connsiteY1" fmla="*/ 0 h 9859587"/>
                <a:gd name="connsiteX2" fmla="*/ 9525000 w 9525000"/>
                <a:gd name="connsiteY2" fmla="*/ 0 h 9859587"/>
                <a:gd name="connsiteX3" fmla="*/ 7533643 w 9525000"/>
                <a:gd name="connsiteY3" fmla="*/ 9846655 h 9859587"/>
                <a:gd name="connsiteX4" fmla="*/ 4266044 w 9525000"/>
                <a:gd name="connsiteY4" fmla="*/ 9859587 h 9859587"/>
                <a:gd name="connsiteX5" fmla="*/ 0 w 9525000"/>
                <a:gd name="connsiteY5" fmla="*/ 8216900 h 9859587"/>
                <a:gd name="connsiteX0" fmla="*/ 0 w 7533643"/>
                <a:gd name="connsiteY0" fmla="*/ 8216900 h 9859587"/>
                <a:gd name="connsiteX1" fmla="*/ 7023100 w 7533643"/>
                <a:gd name="connsiteY1" fmla="*/ 0 h 9859587"/>
                <a:gd name="connsiteX2" fmla="*/ 7520713 w 7533643"/>
                <a:gd name="connsiteY2" fmla="*/ 219827 h 9859587"/>
                <a:gd name="connsiteX3" fmla="*/ 7533643 w 7533643"/>
                <a:gd name="connsiteY3" fmla="*/ 9846655 h 9859587"/>
                <a:gd name="connsiteX4" fmla="*/ 4266044 w 7533643"/>
                <a:gd name="connsiteY4" fmla="*/ 9859587 h 9859587"/>
                <a:gd name="connsiteX5" fmla="*/ 0 w 7533643"/>
                <a:gd name="connsiteY5" fmla="*/ 8216900 h 9859587"/>
                <a:gd name="connsiteX0" fmla="*/ 0 w 7533644"/>
                <a:gd name="connsiteY0" fmla="*/ 8216900 h 9859587"/>
                <a:gd name="connsiteX1" fmla="*/ 7023100 w 7533644"/>
                <a:gd name="connsiteY1" fmla="*/ 0 h 9859587"/>
                <a:gd name="connsiteX2" fmla="*/ 7533644 w 7533644"/>
                <a:gd name="connsiteY2" fmla="*/ 206895 h 9859587"/>
                <a:gd name="connsiteX3" fmla="*/ 7533643 w 7533644"/>
                <a:gd name="connsiteY3" fmla="*/ 9846655 h 9859587"/>
                <a:gd name="connsiteX4" fmla="*/ 4266044 w 7533644"/>
                <a:gd name="connsiteY4" fmla="*/ 9859587 h 9859587"/>
                <a:gd name="connsiteX5" fmla="*/ 0 w 7533644"/>
                <a:gd name="connsiteY5" fmla="*/ 8216900 h 9859587"/>
                <a:gd name="connsiteX0" fmla="*/ 0 w 7533644"/>
                <a:gd name="connsiteY0" fmla="*/ 8010005 h 9652692"/>
                <a:gd name="connsiteX1" fmla="*/ 6829137 w 7533644"/>
                <a:gd name="connsiteY1" fmla="*/ 12930 h 9652692"/>
                <a:gd name="connsiteX2" fmla="*/ 7533644 w 7533644"/>
                <a:gd name="connsiteY2" fmla="*/ 0 h 9652692"/>
                <a:gd name="connsiteX3" fmla="*/ 7533643 w 7533644"/>
                <a:gd name="connsiteY3" fmla="*/ 9639760 h 9652692"/>
                <a:gd name="connsiteX4" fmla="*/ 4266044 w 7533644"/>
                <a:gd name="connsiteY4" fmla="*/ 9652692 h 9652692"/>
                <a:gd name="connsiteX5" fmla="*/ 0 w 7533644"/>
                <a:gd name="connsiteY5" fmla="*/ 8010005 h 9652692"/>
                <a:gd name="connsiteX0" fmla="*/ 0 w 7533644"/>
                <a:gd name="connsiteY0" fmla="*/ 7997075 h 9639762"/>
                <a:gd name="connsiteX1" fmla="*/ 6829137 w 7533644"/>
                <a:gd name="connsiteY1" fmla="*/ 0 h 9639762"/>
                <a:gd name="connsiteX2" fmla="*/ 7533644 w 7533644"/>
                <a:gd name="connsiteY2" fmla="*/ 25863 h 9639762"/>
                <a:gd name="connsiteX3" fmla="*/ 7533643 w 7533644"/>
                <a:gd name="connsiteY3" fmla="*/ 9626830 h 9639762"/>
                <a:gd name="connsiteX4" fmla="*/ 4266044 w 7533644"/>
                <a:gd name="connsiteY4" fmla="*/ 9639762 h 9639762"/>
                <a:gd name="connsiteX5" fmla="*/ 0 w 7533644"/>
                <a:gd name="connsiteY5" fmla="*/ 7997075 h 9639762"/>
                <a:gd name="connsiteX0" fmla="*/ 0 w 7533644"/>
                <a:gd name="connsiteY0" fmla="*/ 7984145 h 9626832"/>
                <a:gd name="connsiteX1" fmla="*/ 6803276 w 7533644"/>
                <a:gd name="connsiteY1" fmla="*/ 0 h 9626832"/>
                <a:gd name="connsiteX2" fmla="*/ 7533644 w 7533644"/>
                <a:gd name="connsiteY2" fmla="*/ 12933 h 9626832"/>
                <a:gd name="connsiteX3" fmla="*/ 7533643 w 7533644"/>
                <a:gd name="connsiteY3" fmla="*/ 9613900 h 9626832"/>
                <a:gd name="connsiteX4" fmla="*/ 4266044 w 7533644"/>
                <a:gd name="connsiteY4" fmla="*/ 9626832 h 9626832"/>
                <a:gd name="connsiteX5" fmla="*/ 0 w 7533644"/>
                <a:gd name="connsiteY5" fmla="*/ 7984145 h 962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644" h="9626832">
                  <a:moveTo>
                    <a:pt x="0" y="7984145"/>
                  </a:moveTo>
                  <a:lnTo>
                    <a:pt x="6803276" y="0"/>
                  </a:lnTo>
                  <a:lnTo>
                    <a:pt x="7533644" y="12933"/>
                  </a:lnTo>
                  <a:cubicBezTo>
                    <a:pt x="7533644" y="3226186"/>
                    <a:pt x="7533643" y="6400647"/>
                    <a:pt x="7533643" y="9613900"/>
                  </a:cubicBezTo>
                  <a:lnTo>
                    <a:pt x="4266044" y="9626832"/>
                  </a:lnTo>
                  <a:lnTo>
                    <a:pt x="0" y="7984145"/>
                  </a:lnTo>
                  <a:close/>
                </a:path>
              </a:pathLst>
            </a:custGeom>
            <a:solidFill>
              <a:srgbClr val="00334C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 dirty="0"/>
            </a:p>
          </p:txBody>
        </p:sp>
      </p:grpSp>
      <p:cxnSp>
        <p:nvCxnSpPr>
          <p:cNvPr id="12" name="Straight Connector 11"/>
          <p:cNvCxnSpPr/>
          <p:nvPr userDrawn="1"/>
        </p:nvCxnSpPr>
        <p:spPr>
          <a:xfrm>
            <a:off x="518714" y="1315568"/>
            <a:ext cx="198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395536" y="789552"/>
            <a:ext cx="4176464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625" b="1" i="0" kern="1200" spc="-60" baseline="0" dirty="0">
                <a:solidFill>
                  <a:srgbClr val="FFFFFF"/>
                </a:solidFill>
                <a:latin typeface="Arial Bold" charset="0"/>
                <a:ea typeface="+mj-ea"/>
                <a:cs typeface="+mj-cs"/>
              </a:rPr>
              <a:t>With thanks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99728" y="1960496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-30" baseline="0" dirty="0">
                <a:solidFill>
                  <a:srgbClr val="FFFFFF"/>
                </a:solidFill>
                <a:latin typeface="Arial" charset="0"/>
                <a:ea typeface="+mj-ea"/>
                <a:cs typeface="+mj-cs"/>
              </a:rPr>
              <a:t>doherty.edu.au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10000" y="2585094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0" baseline="0" dirty="0">
                <a:solidFill>
                  <a:srgbClr val="FFFFFF"/>
                </a:solidFill>
                <a:latin typeface="Arial" charset="0"/>
                <a:ea typeface="+mj-ea"/>
                <a:cs typeface="+mj-cs"/>
              </a:rPr>
              <a:t>/DohertyInstitute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92000" y="2845789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0" baseline="0" dirty="0">
                <a:solidFill>
                  <a:srgbClr val="FFFFFF"/>
                </a:solidFill>
                <a:latin typeface="Arial" charset="0"/>
                <a:ea typeface="+mj-ea"/>
                <a:cs typeface="+mj-cs"/>
              </a:rPr>
              <a:t>@TheDohertyInst  #DohertyInstitute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28" y="2630011"/>
            <a:ext cx="249790" cy="189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23" y="2902410"/>
            <a:ext cx="252000" cy="189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3" y="4194609"/>
            <a:ext cx="2988147" cy="59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07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no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629800"/>
            <a:ext cx="252000" cy="18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902410"/>
            <a:ext cx="252000" cy="1890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518714" y="1315568"/>
            <a:ext cx="198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395536" y="789552"/>
            <a:ext cx="4176464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625" b="1" i="0" kern="1200" spc="-60" baseline="0" dirty="0">
                <a:solidFill>
                  <a:srgbClr val="007DC5"/>
                </a:solidFill>
                <a:latin typeface="Arial Bold" charset="0"/>
                <a:ea typeface="+mj-ea"/>
                <a:cs typeface="+mj-cs"/>
              </a:rPr>
              <a:t>With thanks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99728" y="1960496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-30" baseline="0" dirty="0">
                <a:solidFill>
                  <a:srgbClr val="007DC5"/>
                </a:solidFill>
                <a:latin typeface="Arial" charset="0"/>
                <a:ea typeface="+mj-ea"/>
                <a:cs typeface="+mj-cs"/>
              </a:rPr>
              <a:t>doherty.edu.au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10000" y="2585094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0" baseline="0" dirty="0">
                <a:solidFill>
                  <a:srgbClr val="007DC5"/>
                </a:solidFill>
                <a:latin typeface="Arial" charset="0"/>
                <a:ea typeface="+mj-ea"/>
                <a:cs typeface="+mj-cs"/>
              </a:rPr>
              <a:t>/DohertyInstitute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92000" y="2845789"/>
            <a:ext cx="4176464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75" b="0" i="0" kern="1200" spc="0" baseline="0" dirty="0">
                <a:solidFill>
                  <a:srgbClr val="007DC5"/>
                </a:solidFill>
                <a:latin typeface="Arial" charset="0"/>
                <a:ea typeface="+mj-ea"/>
                <a:cs typeface="+mj-cs"/>
              </a:rPr>
              <a:t>@TheDohertyInst  #DohertyInstitute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18400" y="1314900"/>
            <a:ext cx="198000" cy="0"/>
          </a:xfrm>
          <a:prstGeom prst="line">
            <a:avLst/>
          </a:prstGeom>
          <a:ln w="38100">
            <a:solidFill>
              <a:srgbClr val="007D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9754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it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473124"/>
            <a:ext cx="7488832" cy="5616624"/>
          </a:xfrm>
          <a:prstGeom prst="rect">
            <a:avLst/>
          </a:prstGeom>
        </p:spPr>
      </p:pic>
      <p:sp>
        <p:nvSpPr>
          <p:cNvPr id="12" name="Footer Placeholder 1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Title: Click on "Insert" &gt; "Header &amp; Footer" to change footer</a:t>
            </a:r>
            <a:endParaRPr lang="en-AU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b="1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5580113" y="4549500"/>
            <a:ext cx="316431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1" i="0" spc="-23" baseline="0" dirty="0">
                <a:solidFill>
                  <a:srgbClr val="FFFFFF"/>
                </a:solidFill>
                <a:latin typeface="Arial Bold" charset="0"/>
              </a:rPr>
              <a:t>The Peter Doherty Institute for Infection and Immunity 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3923928" y="4657500"/>
            <a:ext cx="482453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0" i="0" spc="-8" baseline="0" dirty="0">
                <a:solidFill>
                  <a:srgbClr val="FFFFFF"/>
                </a:solidFill>
                <a:latin typeface="Arial" charset="0"/>
              </a:rPr>
              <a:t>A joint venture between The University of Melbourne and The Royal Melbourne Hospital</a:t>
            </a:r>
          </a:p>
        </p:txBody>
      </p:sp>
      <p:graphicFrame>
        <p:nvGraphicFramePr>
          <p:cNvPr id="15" name="Table Placeholder 10"/>
          <p:cNvGraphicFramePr>
            <a:graphicFrameLocks/>
          </p:cNvGraphicFramePr>
          <p:nvPr userDrawn="1"/>
        </p:nvGraphicFramePr>
        <p:xfrm>
          <a:off x="404812" y="1059582"/>
          <a:ext cx="3951164" cy="801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1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823"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2500" b="1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Bold" charset="0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 marL="65314" marR="65314" marT="24493" marB="135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472">
                <a:tc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</a:pPr>
                      <a:r>
                        <a:rPr kumimoji="0" lang="en-AU" sz="4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-</a:t>
                      </a:r>
                      <a:endParaRPr lang="en-AU" sz="2700" dirty="0"/>
                    </a:p>
                  </a:txBody>
                  <a:tcPr marL="36000" marR="65314" marT="24493" marB="135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25"/>
          </p:nvPr>
        </p:nvSpPr>
        <p:spPr>
          <a:xfrm>
            <a:off x="5148264" y="1762125"/>
            <a:ext cx="3527425" cy="226814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58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DF355-4A52-4D4C-AFA3-1DA2E52BBB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616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229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3844"/>
          </a:xfrm>
          <a:prstGeom prst="rect">
            <a:avLst/>
          </a:prstGeom>
        </p:spPr>
        <p:txBody>
          <a:bodyPr/>
          <a:lstStyle/>
          <a:p>
            <a:fld id="{78D89E38-C26E-489E-8F38-64649913E56A}" type="datetimeFigureOut">
              <a:rPr lang="fr-FR" smtClean="0"/>
              <a:t>30/05/2022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81A0-F8C0-4A76-95A7-ECD8AF6752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3181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EE25C-4B9C-4DE3-8364-42921F4CB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90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2"/>
          <p:cNvSpPr txBox="1">
            <a:spLocks noGrp="1"/>
          </p:cNvSpPr>
          <p:nvPr>
            <p:ph type="title"/>
          </p:nvPr>
        </p:nvSpPr>
        <p:spPr>
          <a:xfrm>
            <a:off x="278607" y="288595"/>
            <a:ext cx="8559403" cy="373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leway"/>
              <a:buNone/>
              <a:defRPr sz="27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2"/>
          <p:cNvSpPr txBox="1">
            <a:spLocks noGrp="1"/>
          </p:cNvSpPr>
          <p:nvPr>
            <p:ph type="body" idx="1"/>
          </p:nvPr>
        </p:nvSpPr>
        <p:spPr>
          <a:xfrm>
            <a:off x="278607" y="1369219"/>
            <a:ext cx="8559403" cy="3092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" name="Google Shape;12;p52"/>
          <p:cNvSpPr txBox="1">
            <a:spLocks noGrp="1"/>
          </p:cNvSpPr>
          <p:nvPr>
            <p:ph type="ftr" idx="11"/>
          </p:nvPr>
        </p:nvSpPr>
        <p:spPr>
          <a:xfrm>
            <a:off x="296999" y="4725032"/>
            <a:ext cx="3086100" cy="11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" name="Google Shape;13;p52"/>
          <p:cNvSpPr txBox="1">
            <a:spLocks noGrp="1"/>
          </p:cNvSpPr>
          <p:nvPr>
            <p:ph type="sldNum" idx="12"/>
          </p:nvPr>
        </p:nvSpPr>
        <p:spPr>
          <a:xfrm>
            <a:off x="8717783" y="4725032"/>
            <a:ext cx="120226" cy="11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6" r:id="rId4"/>
    <p:sldLayoutId id="2147483755" r:id="rId5"/>
    <p:sldLayoutId id="2147483754" r:id="rId6"/>
    <p:sldLayoutId id="2147483757" r:id="rId7"/>
    <p:sldLayoutId id="2147483650" r:id="rId8"/>
    <p:sldLayoutId id="2147483758" r:id="rId9"/>
    <p:sldLayoutId id="2147483759" r:id="rId10"/>
    <p:sldLayoutId id="2147483760" r:id="rId11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4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50">
          <p15:clr>
            <a:srgbClr val="F26B43"/>
          </p15:clr>
        </p15:guide>
        <p15:guide id="4" pos="7423">
          <p15:clr>
            <a:srgbClr val="F26B43"/>
          </p15:clr>
        </p15:guide>
        <p15:guide id="5" pos="234">
          <p15:clr>
            <a:srgbClr val="F26B43"/>
          </p15:clr>
        </p15:guide>
        <p15:guide id="6" orient="horz" pos="786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37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00" y="153900"/>
            <a:ext cx="8229600" cy="513000"/>
          </a:xfrm>
          <a:prstGeom prst="rect">
            <a:avLst/>
          </a:prstGeom>
        </p:spPr>
        <p:txBody>
          <a:bodyPr vert="horz" lIns="91429" tIns="45715" rIns="91429" bIns="45715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00" y="1026000"/>
            <a:ext cx="8229600" cy="3226500"/>
          </a:xfrm>
          <a:prstGeom prst="rect">
            <a:avLst/>
          </a:prstGeom>
        </p:spPr>
        <p:txBody>
          <a:bodyPr vert="horz" lIns="91429" tIns="45715" rIns="91429" bIns="45715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Next</a:t>
            </a:r>
          </a:p>
          <a:p>
            <a:pPr lvl="3"/>
            <a:r>
              <a:rPr lang="en-US" dirty="0"/>
              <a:t>Next </a:t>
            </a:r>
          </a:p>
          <a:p>
            <a:pPr lvl="4"/>
            <a:r>
              <a:rPr lang="en-US" dirty="0"/>
              <a:t>Next</a:t>
            </a:r>
          </a:p>
          <a:p>
            <a:pPr lvl="5"/>
            <a:r>
              <a:rPr lang="en-US" dirty="0"/>
              <a:t>Next</a:t>
            </a:r>
          </a:p>
          <a:p>
            <a:pPr lvl="6"/>
            <a:r>
              <a:rPr lang="en-US" sz="1200" dirty="0"/>
              <a:t>Next</a:t>
            </a:r>
          </a:p>
          <a:p>
            <a:pPr lvl="7"/>
            <a:r>
              <a:rPr lang="en-US" sz="1200" dirty="0"/>
              <a:t>Next</a:t>
            </a:r>
          </a:p>
          <a:p>
            <a:pPr lvl="8"/>
            <a:r>
              <a:rPr lang="en-US" dirty="0"/>
              <a:t>Next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4000" y="4657500"/>
            <a:ext cx="3009472" cy="290514"/>
          </a:xfrm>
          <a:prstGeom prst="rect">
            <a:avLst/>
          </a:prstGeom>
        </p:spPr>
        <p:txBody>
          <a:bodyPr vert="horz" lIns="91429" tIns="45715" rIns="91429" bIns="45715" rtlCol="0" anchor="t" anchorCtr="0"/>
          <a:lstStyle>
            <a:lvl1pPr algn="l">
              <a:defRPr sz="675" b="1" i="0" spc="-15" baseline="0">
                <a:solidFill>
                  <a:schemeClr val="bg2"/>
                </a:solidFill>
                <a:latin typeface="Arial Bold" charset="0"/>
              </a:defRPr>
            </a:lvl1pPr>
          </a:lstStyle>
          <a:p>
            <a:r>
              <a:rPr lang="en-AU" dirty="0"/>
              <a:t>Presentation Title: Click on "Insert" &gt; "Header &amp; Footer" to change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4000" y="4515966"/>
            <a:ext cx="2133600" cy="199378"/>
          </a:xfrm>
          <a:prstGeom prst="rect">
            <a:avLst/>
          </a:prstGeom>
        </p:spPr>
        <p:txBody>
          <a:bodyPr vert="horz" lIns="91429" tIns="45715" rIns="91429" bIns="45715" rtlCol="0" anchor="b" anchorCtr="0"/>
          <a:lstStyle>
            <a:lvl1pPr algn="l">
              <a:defRPr sz="675">
                <a:solidFill>
                  <a:schemeClr val="tx2"/>
                </a:solidFill>
                <a:latin typeface="Raleway SemiBold" panose="020B0003030101060003" pitchFamily="34" charset="0"/>
              </a:defRPr>
            </a:lvl1pPr>
          </a:lstStyle>
          <a:p>
            <a:r>
              <a:rPr lang="en-AU" b="1" dirty="0">
                <a:latin typeface="Arial Bold" charset="0"/>
              </a:rPr>
              <a:t>Slide </a:t>
            </a:r>
            <a:fld id="{89BDF69A-9160-471D-91FF-1FD792BB5D1F}" type="slidenum">
              <a:rPr lang="en-AU" b="1" smtClean="0">
                <a:latin typeface="Arial Bold" charset="0"/>
              </a:rPr>
              <a:pPr/>
              <a:t>‹#›</a:t>
            </a:fld>
            <a:endParaRPr lang="en-AU" b="1" dirty="0">
              <a:latin typeface="Arial Bold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5580113" y="4549500"/>
            <a:ext cx="316431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1" i="0" spc="-23" baseline="0" dirty="0">
                <a:solidFill>
                  <a:srgbClr val="007DC5"/>
                </a:solidFill>
                <a:latin typeface="Arial Bold" charset="0"/>
              </a:rPr>
              <a:t>The Peter Doherty Institute for Infection and Immunity 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923928" y="4657500"/>
            <a:ext cx="482453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75" b="0" i="0" spc="-8" baseline="0" dirty="0">
                <a:solidFill>
                  <a:srgbClr val="007DC5"/>
                </a:solidFill>
                <a:latin typeface="Arial" charset="0"/>
              </a:rPr>
              <a:t>A joint venture between The University of Melbourne and The Royal Melbourne Hospital</a:t>
            </a:r>
          </a:p>
        </p:txBody>
      </p:sp>
    </p:spTree>
    <p:extLst>
      <p:ext uri="{BB962C8B-B14F-4D97-AF65-F5344CB8AC3E}">
        <p14:creationId xmlns:p14="http://schemas.microsoft.com/office/powerpoint/2010/main" val="68033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  <p:sldLayoutId id="2147483779" r:id="rId18"/>
    <p:sldLayoutId id="2147483780" r:id="rId19"/>
    <p:sldLayoutId id="2147483781" r:id="rId20"/>
    <p:sldLayoutId id="2147483782" r:id="rId21"/>
    <p:sldLayoutId id="2147483783" r:id="rId22"/>
    <p:sldLayoutId id="2147483784" r:id="rId23"/>
    <p:sldLayoutId id="2147483785" r:id="rId24"/>
    <p:sldLayoutId id="2147483786" r:id="rId25"/>
    <p:sldLayoutId id="2147483787" r:id="rId26"/>
    <p:sldLayoutId id="2147483788" r:id="rId27"/>
    <p:sldLayoutId id="2147483789" r:id="rId28"/>
    <p:sldLayoutId id="2147483790" r:id="rId29"/>
  </p:sldLayoutIdLst>
  <p:hf hdr="0" dt="0"/>
  <p:txStyles>
    <p:titleStyle>
      <a:lvl1pPr algn="l" defTabSz="685718" rtl="0" eaLnBrk="1" latinLnBrk="0" hangingPunct="1">
        <a:spcBef>
          <a:spcPct val="0"/>
        </a:spcBef>
        <a:buNone/>
        <a:defRPr sz="2100" b="1" i="0" kern="1200">
          <a:solidFill>
            <a:schemeClr val="tx2"/>
          </a:solidFill>
          <a:latin typeface="Arial Bold" charset="0"/>
          <a:ea typeface="+mj-ea"/>
          <a:cs typeface="+mj-cs"/>
        </a:defRPr>
      </a:lvl1pPr>
    </p:titleStyle>
    <p:bodyStyle>
      <a:lvl1pPr marL="0" indent="0" algn="l" defTabSz="685718" rtl="0" eaLnBrk="1" latinLnBrk="0" hangingPunct="1">
        <a:spcBef>
          <a:spcPct val="20000"/>
        </a:spcBef>
        <a:buFont typeface="Arial" panose="020B0604020202020204" pitchFamily="34" charset="0"/>
        <a:buNone/>
        <a:defRPr sz="1650" b="0" kern="1200" baseline="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202500" indent="-202500" algn="l" defTabSz="685718" rtl="0" eaLnBrk="1" latinLnBrk="0" hangingPunct="1">
        <a:spcBef>
          <a:spcPct val="20000"/>
        </a:spcBef>
        <a:buClr>
          <a:schemeClr val="tx2"/>
        </a:buClr>
        <a:buFont typeface="Arial" charset="0"/>
        <a:buChar char="•"/>
        <a:defRPr sz="1500" b="0" kern="1200" baseline="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405000" indent="-202500" algn="l" defTabSz="685718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350" b="0" kern="1200" baseline="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07500" indent="-202500" algn="l" defTabSz="685718" rtl="0" eaLnBrk="1" latinLnBrk="0" hangingPunct="1">
        <a:spcBef>
          <a:spcPct val="20000"/>
        </a:spcBef>
        <a:buClr>
          <a:schemeClr val="tx2"/>
        </a:buClr>
        <a:buFont typeface=".LucidaGrandeUI" charset="0"/>
        <a:buChar char="◆"/>
        <a:tabLst/>
        <a:defRPr sz="1200" b="0" kern="1200" baseline="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10000" indent="-202500" algn="l" defTabSz="685718" rtl="0" eaLnBrk="1" latinLnBrk="0" hangingPunct="1">
        <a:spcBef>
          <a:spcPct val="20000"/>
        </a:spcBef>
        <a:buClr>
          <a:schemeClr val="tx2"/>
        </a:buClr>
        <a:buFont typeface="Arial" charset="0"/>
        <a:buChar char="•"/>
        <a:defRPr sz="1200" b="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810000" indent="-202500" algn="l" defTabSz="685718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810000" indent="-202500" algn="l" defTabSz="685718" rtl="0" eaLnBrk="1" latinLnBrk="0" hangingPunct="1">
        <a:spcBef>
          <a:spcPct val="20000"/>
        </a:spcBef>
        <a:buClr>
          <a:schemeClr val="tx2"/>
        </a:buClr>
        <a:buFont typeface=".LucidaGrandeUI" charset="0"/>
        <a:buChar char="◆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810000" indent="-202500" algn="l" defTabSz="685718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810000" indent="-202500" algn="l" defTabSz="685718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9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18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6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6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95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53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12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71" algn="l" defTabSz="6857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1.png"/><Relationship Id="rId12" Type="http://schemas.openxmlformats.org/officeDocument/2006/relationships/image" Target="../media/image2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31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43.png"/><Relationship Id="rId5" Type="http://schemas.openxmlformats.org/officeDocument/2006/relationships/image" Target="../media/image2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3.png"/><Relationship Id="rId11" Type="http://schemas.openxmlformats.org/officeDocument/2006/relationships/image" Target="../media/image65.emf"/><Relationship Id="rId5" Type="http://schemas.openxmlformats.org/officeDocument/2006/relationships/image" Target="../media/image62.png"/><Relationship Id="rId10" Type="http://schemas.openxmlformats.org/officeDocument/2006/relationships/image" Target="../media/image59.png"/><Relationship Id="rId4" Type="http://schemas.openxmlformats.org/officeDocument/2006/relationships/image" Target="../media/image61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image" Target="../media/image66.png"/><Relationship Id="rId7" Type="http://schemas.openxmlformats.org/officeDocument/2006/relationships/image" Target="../media/image70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81.png"/><Relationship Id="rId7" Type="http://schemas.openxmlformats.org/officeDocument/2006/relationships/image" Target="../media/image6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4.emf"/><Relationship Id="rId5" Type="http://schemas.openxmlformats.org/officeDocument/2006/relationships/image" Target="../media/image82.png"/><Relationship Id="rId10" Type="http://schemas.openxmlformats.org/officeDocument/2006/relationships/image" Target="../media/image83.png"/><Relationship Id="rId4" Type="http://schemas.microsoft.com/office/2007/relationships/hdphoto" Target="../media/hdphoto1.wdp"/><Relationship Id="rId9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47A1F8-8111-4D01-8BBC-CE9C22885A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88" b="14912"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A3BE82-9652-4496-BA50-315242768896}"/>
              </a:ext>
            </a:extLst>
          </p:cNvPr>
          <p:cNvSpPr/>
          <p:nvPr/>
        </p:nvSpPr>
        <p:spPr>
          <a:xfrm>
            <a:off x="1" y="1"/>
            <a:ext cx="9143999" cy="1712951"/>
          </a:xfrm>
          <a:custGeom>
            <a:avLst/>
            <a:gdLst>
              <a:gd name="connsiteX0" fmla="*/ 0 w 9144000"/>
              <a:gd name="connsiteY0" fmla="*/ 0 h 2283935"/>
              <a:gd name="connsiteX1" fmla="*/ 9144000 w 9144000"/>
              <a:gd name="connsiteY1" fmla="*/ 0 h 2283935"/>
              <a:gd name="connsiteX2" fmla="*/ 9144000 w 9144000"/>
              <a:gd name="connsiteY2" fmla="*/ 2283935 h 2283935"/>
              <a:gd name="connsiteX3" fmla="*/ 0 w 9144000"/>
              <a:gd name="connsiteY3" fmla="*/ 2283935 h 2283935"/>
              <a:gd name="connsiteX4" fmla="*/ 0 w 9144000"/>
              <a:gd name="connsiteY4" fmla="*/ 0 h 2283935"/>
              <a:gd name="connsiteX0" fmla="*/ 0 w 9144000"/>
              <a:gd name="connsiteY0" fmla="*/ 0 h 2283935"/>
              <a:gd name="connsiteX1" fmla="*/ 9144000 w 9144000"/>
              <a:gd name="connsiteY1" fmla="*/ 0 h 2283935"/>
              <a:gd name="connsiteX2" fmla="*/ 9144000 w 9144000"/>
              <a:gd name="connsiteY2" fmla="*/ 2283935 h 2283935"/>
              <a:gd name="connsiteX3" fmla="*/ 0 w 9144000"/>
              <a:gd name="connsiteY3" fmla="*/ 0 h 228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2283935">
                <a:moveTo>
                  <a:pt x="0" y="0"/>
                </a:moveTo>
                <a:lnTo>
                  <a:pt x="9144000" y="0"/>
                </a:lnTo>
                <a:lnTo>
                  <a:pt x="9144000" y="228393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342900"/>
            <a:endParaRPr lang="en-US" sz="100" dirty="0">
              <a:noFill/>
              <a:latin typeface="Raleway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FFAF2D0-02DC-40C7-8621-BCB460DD361F}"/>
              </a:ext>
            </a:extLst>
          </p:cNvPr>
          <p:cNvSpPr/>
          <p:nvPr/>
        </p:nvSpPr>
        <p:spPr>
          <a:xfrm flipV="1">
            <a:off x="1" y="3430549"/>
            <a:ext cx="9143999" cy="1712951"/>
          </a:xfrm>
          <a:custGeom>
            <a:avLst/>
            <a:gdLst>
              <a:gd name="connsiteX0" fmla="*/ 0 w 9144000"/>
              <a:gd name="connsiteY0" fmla="*/ 0 h 2283935"/>
              <a:gd name="connsiteX1" fmla="*/ 9144000 w 9144000"/>
              <a:gd name="connsiteY1" fmla="*/ 0 h 2283935"/>
              <a:gd name="connsiteX2" fmla="*/ 9144000 w 9144000"/>
              <a:gd name="connsiteY2" fmla="*/ 2283935 h 2283935"/>
              <a:gd name="connsiteX3" fmla="*/ 0 w 9144000"/>
              <a:gd name="connsiteY3" fmla="*/ 2283935 h 2283935"/>
              <a:gd name="connsiteX4" fmla="*/ 0 w 9144000"/>
              <a:gd name="connsiteY4" fmla="*/ 0 h 2283935"/>
              <a:gd name="connsiteX0" fmla="*/ 0 w 9144000"/>
              <a:gd name="connsiteY0" fmla="*/ 0 h 2283935"/>
              <a:gd name="connsiteX1" fmla="*/ 9144000 w 9144000"/>
              <a:gd name="connsiteY1" fmla="*/ 0 h 2283935"/>
              <a:gd name="connsiteX2" fmla="*/ 9144000 w 9144000"/>
              <a:gd name="connsiteY2" fmla="*/ 2283935 h 2283935"/>
              <a:gd name="connsiteX3" fmla="*/ 0 w 9144000"/>
              <a:gd name="connsiteY3" fmla="*/ 0 h 228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2283935">
                <a:moveTo>
                  <a:pt x="0" y="0"/>
                </a:moveTo>
                <a:lnTo>
                  <a:pt x="9144000" y="0"/>
                </a:lnTo>
                <a:lnTo>
                  <a:pt x="9144000" y="228393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342900"/>
            <a:endParaRPr lang="en-US" sz="100" dirty="0">
              <a:noFill/>
              <a:latin typeface="Raleway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DF5264-F8E3-AB47-87D0-078BBAA73E6D}"/>
              </a:ext>
            </a:extLst>
          </p:cNvPr>
          <p:cNvSpPr/>
          <p:nvPr/>
        </p:nvSpPr>
        <p:spPr>
          <a:xfrm>
            <a:off x="1" y="0"/>
            <a:ext cx="6878000" cy="5150645"/>
          </a:xfrm>
          <a:custGeom>
            <a:avLst/>
            <a:gdLst>
              <a:gd name="connsiteX0" fmla="*/ 4102003 w 9170667"/>
              <a:gd name="connsiteY0" fmla="*/ 0 h 6867526"/>
              <a:gd name="connsiteX1" fmla="*/ 9170667 w 9170667"/>
              <a:gd name="connsiteY1" fmla="*/ 3362325 h 6867526"/>
              <a:gd name="connsiteX2" fmla="*/ 3984528 w 9170667"/>
              <a:gd name="connsiteY2" fmla="*/ 6867525 h 6867526"/>
              <a:gd name="connsiteX3" fmla="*/ 2176293 w 9170667"/>
              <a:gd name="connsiteY3" fmla="*/ 6867525 h 6867526"/>
              <a:gd name="connsiteX4" fmla="*/ 2176293 w 9170667"/>
              <a:gd name="connsiteY4" fmla="*/ 6867526 h 6867526"/>
              <a:gd name="connsiteX5" fmla="*/ 1271464 w 9170667"/>
              <a:gd name="connsiteY5" fmla="*/ 6867526 h 6867526"/>
              <a:gd name="connsiteX6" fmla="*/ 1084849 w 9170667"/>
              <a:gd name="connsiteY6" fmla="*/ 6867526 h 6867526"/>
              <a:gd name="connsiteX7" fmla="*/ 0 w 9170667"/>
              <a:gd name="connsiteY7" fmla="*/ 6867526 h 6867526"/>
              <a:gd name="connsiteX8" fmla="*/ 0 w 9170667"/>
              <a:gd name="connsiteY8" fmla="*/ 9526 h 6867526"/>
              <a:gd name="connsiteX9" fmla="*/ 1084849 w 9170667"/>
              <a:gd name="connsiteY9" fmla="*/ 9526 h 6867526"/>
              <a:gd name="connsiteX10" fmla="*/ 1271464 w 9170667"/>
              <a:gd name="connsiteY10" fmla="*/ 9526 h 6867526"/>
              <a:gd name="connsiteX11" fmla="*/ 1788792 w 9170667"/>
              <a:gd name="connsiteY11" fmla="*/ 9526 h 6867526"/>
              <a:gd name="connsiteX12" fmla="*/ 1788792 w 9170667"/>
              <a:gd name="connsiteY12" fmla="*/ 9525 h 686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70667" h="6867526">
                <a:moveTo>
                  <a:pt x="4102003" y="0"/>
                </a:moveTo>
                <a:lnTo>
                  <a:pt x="9170667" y="3362325"/>
                </a:lnTo>
                <a:lnTo>
                  <a:pt x="3984528" y="6867525"/>
                </a:lnTo>
                <a:lnTo>
                  <a:pt x="2176293" y="6867525"/>
                </a:lnTo>
                <a:lnTo>
                  <a:pt x="2176293" y="6867526"/>
                </a:lnTo>
                <a:lnTo>
                  <a:pt x="1271464" y="6867526"/>
                </a:lnTo>
                <a:lnTo>
                  <a:pt x="1084849" y="6867526"/>
                </a:lnTo>
                <a:lnTo>
                  <a:pt x="0" y="6867526"/>
                </a:lnTo>
                <a:lnTo>
                  <a:pt x="0" y="9526"/>
                </a:lnTo>
                <a:lnTo>
                  <a:pt x="1084849" y="9526"/>
                </a:lnTo>
                <a:lnTo>
                  <a:pt x="1271464" y="9526"/>
                </a:lnTo>
                <a:lnTo>
                  <a:pt x="1788792" y="9526"/>
                </a:lnTo>
                <a:lnTo>
                  <a:pt x="1788792" y="9525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defTabSz="342900"/>
            <a:endParaRPr lang="en-AU" sz="100">
              <a:noFill/>
              <a:latin typeface="Raleway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4BBACD-DC08-4C5B-9D88-13DB4711E1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352"/>
          <a:stretch/>
        </p:blipFill>
        <p:spPr>
          <a:xfrm>
            <a:off x="7411544" y="276226"/>
            <a:ext cx="1422969" cy="5978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B8EBD20-6FF2-4839-B046-45E7FD3C6494}"/>
              </a:ext>
            </a:extLst>
          </p:cNvPr>
          <p:cNvSpPr txBox="1"/>
          <p:nvPr/>
        </p:nvSpPr>
        <p:spPr>
          <a:xfrm>
            <a:off x="284616" y="1275606"/>
            <a:ext cx="572754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42900">
              <a:defRPr/>
            </a:pPr>
            <a:r>
              <a:rPr lang="en-A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can we learn about HBV cure from HIV?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52A024-D2CB-495B-936F-7E21CA769ACC}"/>
              </a:ext>
            </a:extLst>
          </p:cNvPr>
          <p:cNvSpPr txBox="1"/>
          <p:nvPr/>
        </p:nvSpPr>
        <p:spPr>
          <a:xfrm>
            <a:off x="306387" y="2610789"/>
            <a:ext cx="6137263" cy="19082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42900">
              <a:defRPr/>
            </a:pPr>
            <a:r>
              <a:rPr lang="en-A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Sharon R Lewin AO, FRACP, PhD, FAHMS</a:t>
            </a:r>
          </a:p>
          <a:p>
            <a:pPr defTabSz="342900">
              <a:defRPr/>
            </a:pPr>
            <a:r>
              <a:rPr lang="en-AU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Director, Peter Doherty Institute for Infection and Immunity</a:t>
            </a:r>
          </a:p>
          <a:p>
            <a:pPr defTabSz="342900">
              <a:defRPr/>
            </a:pPr>
            <a:r>
              <a:rPr lang="en-AU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Melbourne Laureate Professor, University of Melbourne</a:t>
            </a:r>
          </a:p>
          <a:p>
            <a:pPr defTabSz="342900">
              <a:defRPr/>
            </a:pPr>
            <a:r>
              <a:rPr lang="en-AU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Consultant physician, Alfred Hospital and Royal Melbourne Hospital, Melbourne, Australia</a:t>
            </a:r>
          </a:p>
          <a:p>
            <a:pPr defTabSz="342900">
              <a:defRPr/>
            </a:pPr>
            <a:endParaRPr lang="en-AU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dirty="0">
                <a:solidFill>
                  <a:schemeClr val="bg1"/>
                </a:solidFill>
              </a:rPr>
              <a:t>The Science of HBV Cure Meeting 2022 (HBV Cure 2022)</a:t>
            </a:r>
          </a:p>
          <a:p>
            <a:r>
              <a:rPr lang="en-AU" dirty="0">
                <a:solidFill>
                  <a:schemeClr val="bg1"/>
                </a:solidFill>
              </a:rPr>
              <a:t>May 30</a:t>
            </a:r>
            <a:r>
              <a:rPr lang="en-AU" baseline="30000" dirty="0">
                <a:solidFill>
                  <a:schemeClr val="bg1"/>
                </a:solidFill>
              </a:rPr>
              <a:t>th</a:t>
            </a:r>
            <a:r>
              <a:rPr lang="en-AU" dirty="0">
                <a:solidFill>
                  <a:schemeClr val="bg1"/>
                </a:solidFill>
              </a:rPr>
              <a:t>., 2022 </a:t>
            </a:r>
            <a:endParaRPr lang="en-A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3A66599-5CBA-4FC0-AC2E-96928A414A41}"/>
              </a:ext>
            </a:extLst>
          </p:cNvPr>
          <p:cNvCxnSpPr/>
          <p:nvPr/>
        </p:nvCxnSpPr>
        <p:spPr>
          <a:xfrm>
            <a:off x="306387" y="2448770"/>
            <a:ext cx="200863" cy="0"/>
          </a:xfrm>
          <a:prstGeom prst="line">
            <a:avLst/>
          </a:prstGeom>
          <a:ln w="50800" cap="rnd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DCC9586-7920-43F6-B546-92665C75D1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6" r="-575" b="26527"/>
          <a:stretch/>
        </p:blipFill>
        <p:spPr>
          <a:xfrm>
            <a:off x="6443651" y="4301606"/>
            <a:ext cx="2390863" cy="65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31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251520" y="376138"/>
            <a:ext cx="8640960" cy="332399"/>
          </a:xfrm>
        </p:spPr>
        <p:txBody>
          <a:bodyPr/>
          <a:lstStyle/>
          <a:p>
            <a:r>
              <a:rPr lang="en-AU" sz="2400" dirty="0">
                <a:solidFill>
                  <a:srgbClr val="0651A4"/>
                </a:solidFill>
                <a:latin typeface="Helvetica" pitchFamily="2" charset="0"/>
                <a:cs typeface="Arial"/>
              </a:rPr>
              <a:t>Similarities and differences: HIV and HBV cure</a:t>
            </a:r>
          </a:p>
        </p:txBody>
      </p:sp>
      <p:cxnSp>
        <p:nvCxnSpPr>
          <p:cNvPr id="146" name="Lige forbindelse 143">
            <a:extLst>
              <a:ext uri="{FF2B5EF4-FFF2-40B4-BE49-F238E27FC236}">
                <a16:creationId xmlns:a16="http://schemas.microsoft.com/office/drawing/2014/main" id="{248A58D7-8BE2-C74B-A2AA-46FAD9A4A34E}"/>
              </a:ext>
            </a:extLst>
          </p:cNvPr>
          <p:cNvCxnSpPr/>
          <p:nvPr/>
        </p:nvCxnSpPr>
        <p:spPr>
          <a:xfrm>
            <a:off x="251520" y="771550"/>
            <a:ext cx="8064896" cy="0"/>
          </a:xfrm>
          <a:prstGeom prst="line">
            <a:avLst/>
          </a:prstGeom>
          <a:ln w="6350" cmpd="sng">
            <a:solidFill>
              <a:srgbClr val="0651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8513CE3-A602-0D4D-9AA6-D32846F66775}"/>
              </a:ext>
            </a:extLst>
          </p:cNvPr>
          <p:cNvSpPr txBox="1"/>
          <p:nvPr/>
        </p:nvSpPr>
        <p:spPr>
          <a:xfrm>
            <a:off x="5061527" y="51077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E54DA2-7956-45E7-9594-A46FC07317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525978"/>
              </p:ext>
            </p:extLst>
          </p:nvPr>
        </p:nvGraphicFramePr>
        <p:xfrm>
          <a:off x="251520" y="987577"/>
          <a:ext cx="8588037" cy="3891146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7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4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7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651A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HIV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651A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HBV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65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9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Effective treatment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(antiretroviral therapy)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2027"/>
                        </a:buClr>
                        <a:buSzPct val="130000"/>
                        <a:buFont typeface="Wingdings" pitchFamily="2" charset="2"/>
                        <a:defRPr sz="32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Helvetic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(NRTI/IFN)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Rebound off treatment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Nearly everyone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2-3 weeks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Not everyone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Months/years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4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Major barrier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Integrated 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latent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provirus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Residual virus production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Immune defects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Unintegrated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cccDNA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(Integrated HBV DNA)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Immune defects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Remission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Very rare 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10-20%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Biomarker of remission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?????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HBsAg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seroconversion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651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16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926EFB2B-D3EE-A345-A523-FA19308F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3468" y="2729440"/>
            <a:ext cx="9161088" cy="1883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A90226-F24F-044C-8898-40EB239E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0651A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HIV cure is rare: examples of eradication and remission</a:t>
            </a:r>
            <a:endParaRPr lang="en-CH" dirty="0"/>
          </a:p>
        </p:txBody>
      </p:sp>
      <p:sp>
        <p:nvSpPr>
          <p:cNvPr id="61" name="Text Placeholder 6">
            <a:extLst>
              <a:ext uri="{FF2B5EF4-FFF2-40B4-BE49-F238E27FC236}">
                <a16:creationId xmlns:a16="http://schemas.microsoft.com/office/drawing/2014/main" id="{6BF42406-E04D-406B-9279-B58A811BE9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6237" y="4837267"/>
            <a:ext cx="8534101" cy="255587"/>
          </a:xfrm>
        </p:spPr>
        <p:txBody>
          <a:bodyPr/>
          <a:lstStyle/>
          <a:p>
            <a:r>
              <a:rPr lang="en-AU" dirty="0"/>
              <a:t>Hutter, N </a:t>
            </a:r>
            <a:r>
              <a:rPr lang="en-AU" dirty="0" err="1"/>
              <a:t>Engl</a:t>
            </a:r>
            <a:r>
              <a:rPr lang="en-AU" dirty="0"/>
              <a:t> J Med 2010; Gupta, Nature 2019; Gupta, Lancet HIV 2019; Bryson, CROI 2022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8F08E8-65E3-4E6C-AD96-54C2FA738CA6}"/>
              </a:ext>
            </a:extLst>
          </p:cNvPr>
          <p:cNvGrpSpPr/>
          <p:nvPr/>
        </p:nvGrpSpPr>
        <p:grpSpPr>
          <a:xfrm>
            <a:off x="161529" y="1168659"/>
            <a:ext cx="1990497" cy="3665250"/>
            <a:chOff x="161529" y="1168659"/>
            <a:chExt cx="1990497" cy="36652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DAC78D-826C-47B9-B6AD-816F14BE1938}"/>
                </a:ext>
              </a:extLst>
            </p:cNvPr>
            <p:cNvGrpSpPr/>
            <p:nvPr/>
          </p:nvGrpSpPr>
          <p:grpSpPr>
            <a:xfrm>
              <a:off x="161529" y="1968239"/>
              <a:ext cx="1990497" cy="2865670"/>
              <a:chOff x="138483" y="1950877"/>
              <a:chExt cx="1990497" cy="286567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41E1485-130F-4C84-B325-44805C561559}"/>
                  </a:ext>
                </a:extLst>
              </p:cNvPr>
              <p:cNvGrpSpPr/>
              <p:nvPr/>
            </p:nvGrpSpPr>
            <p:grpSpPr>
              <a:xfrm>
                <a:off x="353912" y="1950877"/>
                <a:ext cx="1630550" cy="1548860"/>
                <a:chOff x="1025903" y="1918119"/>
                <a:chExt cx="1630550" cy="1548860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34780532-68D0-4628-8982-B12FB9AB0CEA}"/>
                    </a:ext>
                  </a:extLst>
                </p:cNvPr>
                <p:cNvGrpSpPr/>
                <p:nvPr/>
              </p:nvGrpSpPr>
              <p:grpSpPr>
                <a:xfrm>
                  <a:off x="1025903" y="1918119"/>
                  <a:ext cx="1630550" cy="703707"/>
                  <a:chOff x="1025903" y="1904051"/>
                  <a:chExt cx="1630550" cy="703707"/>
                </a:xfrm>
              </p:grpSpPr>
              <p:sp>
                <p:nvSpPr>
                  <p:cNvPr id="725" name="Google Shape;725;p5"/>
                  <p:cNvSpPr/>
                  <p:nvPr/>
                </p:nvSpPr>
                <p:spPr>
                  <a:xfrm>
                    <a:off x="1531332" y="2238426"/>
                    <a:ext cx="69762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2009</a:t>
                    </a:r>
                    <a:endParaRPr kumimoji="0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7" name="Google Shape;727;p5"/>
                  <p:cNvSpPr/>
                  <p:nvPr/>
                </p:nvSpPr>
                <p:spPr>
                  <a:xfrm>
                    <a:off x="1025903" y="1904051"/>
                    <a:ext cx="1630550" cy="3303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1780" h="893513" extrusionOk="0">
                        <a:moveTo>
                          <a:pt x="0" y="0"/>
                        </a:moveTo>
                        <a:lnTo>
                          <a:pt x="1791780" y="0"/>
                        </a:lnTo>
                        <a:lnTo>
                          <a:pt x="1791780" y="893513"/>
                        </a:lnTo>
                        <a:lnTo>
                          <a:pt x="0" y="893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117650" tIns="0" rIns="0" bIns="0" anchor="t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 </a:t>
                    </a:r>
                    <a:r>
                      <a:rPr kumimoji="0" lang="en-A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Timothy Brown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rPr>
                      <a:t>Berlin</a:t>
                    </a:r>
                    <a:endParaRPr kumimoji="0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43" name="Picture 42" descr="A picture containing light, flower&#10;&#10;Description automatically generated">
                  <a:extLst>
                    <a:ext uri="{FF2B5EF4-FFF2-40B4-BE49-F238E27FC236}">
                      <a16:creationId xmlns:a16="http://schemas.microsoft.com/office/drawing/2014/main" id="{2ECCA5AB-A3D4-4D98-9FF6-484E74E92A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0800000">
                  <a:off x="1460652" y="2602949"/>
                  <a:ext cx="838986" cy="864030"/>
                </a:xfrm>
                <a:prstGeom prst="rect">
                  <a:avLst/>
                </a:prstGeom>
              </p:spPr>
            </p:pic>
          </p:grp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0034A5C0-2134-4704-BE51-494FF686C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483" y="3515177"/>
                <a:ext cx="1990497" cy="1301370"/>
              </a:xfrm>
              <a:prstGeom prst="rect">
                <a:avLst/>
              </a:prstGeom>
            </p:spPr>
          </p:pic>
        </p:grpSp>
        <p:pic>
          <p:nvPicPr>
            <p:cNvPr id="41" name="Picture 40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D4C3ED48-0E9D-4C3A-B7AE-BF6C9C810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3379" y="1168659"/>
              <a:ext cx="954575" cy="51753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4A393-E089-4B0C-8D34-0BB36DC097A0}"/>
              </a:ext>
            </a:extLst>
          </p:cNvPr>
          <p:cNvGrpSpPr/>
          <p:nvPr/>
        </p:nvGrpSpPr>
        <p:grpSpPr>
          <a:xfrm>
            <a:off x="3510474" y="1168659"/>
            <a:ext cx="1838217" cy="3608231"/>
            <a:chOff x="3510474" y="1168659"/>
            <a:chExt cx="1838217" cy="360823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799D525-AA5F-463D-8C33-03AA0CC9B05F}"/>
                </a:ext>
              </a:extLst>
            </p:cNvPr>
            <p:cNvGrpSpPr/>
            <p:nvPr/>
          </p:nvGrpSpPr>
          <p:grpSpPr>
            <a:xfrm>
              <a:off x="3510474" y="1891364"/>
              <a:ext cx="1838217" cy="2885526"/>
              <a:chOff x="5068815" y="1886543"/>
              <a:chExt cx="1838217" cy="2885526"/>
            </a:xfrm>
          </p:grpSpPr>
          <p:sp>
            <p:nvSpPr>
              <p:cNvPr id="38" name="Google Shape;731;p5">
                <a:extLst>
                  <a:ext uri="{FF2B5EF4-FFF2-40B4-BE49-F238E27FC236}">
                    <a16:creationId xmlns:a16="http://schemas.microsoft.com/office/drawing/2014/main" id="{EEABC61C-50A8-4A60-B81E-B270672FDAA6}"/>
                  </a:ext>
                </a:extLst>
              </p:cNvPr>
              <p:cNvSpPr/>
              <p:nvPr/>
            </p:nvSpPr>
            <p:spPr>
              <a:xfrm>
                <a:off x="5638955" y="2318111"/>
                <a:ext cx="69762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2019</a:t>
                </a: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" name="Picture 45" descr="A picture containing light, flower&#10;&#10;Description automatically generated">
                <a:extLst>
                  <a:ext uri="{FF2B5EF4-FFF2-40B4-BE49-F238E27FC236}">
                    <a16:creationId xmlns:a16="http://schemas.microsoft.com/office/drawing/2014/main" id="{23E38C8A-7929-4A39-AEA8-0EE087C58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>
                <a:off x="5568275" y="2617929"/>
                <a:ext cx="838986" cy="864030"/>
              </a:xfrm>
              <a:prstGeom prst="rect">
                <a:avLst/>
              </a:prstGeom>
            </p:spPr>
          </p:pic>
          <p:sp>
            <p:nvSpPr>
              <p:cNvPr id="47" name="Google Shape;743;p5">
                <a:extLst>
                  <a:ext uri="{FF2B5EF4-FFF2-40B4-BE49-F238E27FC236}">
                    <a16:creationId xmlns:a16="http://schemas.microsoft.com/office/drawing/2014/main" id="{7D6F098D-E420-47E9-BEBF-AB48A95F9ABA}"/>
                  </a:ext>
                </a:extLst>
              </p:cNvPr>
              <p:cNvSpPr/>
              <p:nvPr/>
            </p:nvSpPr>
            <p:spPr>
              <a:xfrm>
                <a:off x="5119447" y="1886543"/>
                <a:ext cx="1736643" cy="480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Adam </a:t>
                </a:r>
                <a:r>
                  <a:rPr kumimoji="0" lang="en-AU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Castallejo</a:t>
                </a:r>
                <a:endParaRPr kumimoji="0" lang="en-A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London</a:t>
                </a:r>
                <a:endParaRPr kumimoji="0" lang="en-A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0" name="Picture 49" descr="A person wearing a suit and tie&#10;&#10;Description automatically generated">
                <a:extLst>
                  <a:ext uri="{FF2B5EF4-FFF2-40B4-BE49-F238E27FC236}">
                    <a16:creationId xmlns:a16="http://schemas.microsoft.com/office/drawing/2014/main" id="{C118B5A3-7D4C-45B8-B807-3EF61D8731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07" r="12693"/>
              <a:stretch/>
            </p:blipFill>
            <p:spPr>
              <a:xfrm>
                <a:off x="5068815" y="3491831"/>
                <a:ext cx="1838217" cy="1280238"/>
              </a:xfrm>
              <a:prstGeom prst="rect">
                <a:avLst/>
              </a:prstGeom>
            </p:spPr>
          </p:pic>
        </p:grpSp>
        <p:pic>
          <p:nvPicPr>
            <p:cNvPr id="54" name="Picture 53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FA086AF3-E9B2-435A-B1E1-48F4DCFDD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09934" y="1168659"/>
              <a:ext cx="954575" cy="51753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C4DA09-0402-4045-B856-5A2CF3310DE4}"/>
              </a:ext>
            </a:extLst>
          </p:cNvPr>
          <p:cNvGrpSpPr/>
          <p:nvPr/>
        </p:nvGrpSpPr>
        <p:grpSpPr>
          <a:xfrm>
            <a:off x="6358104" y="1168659"/>
            <a:ext cx="1791007" cy="3587043"/>
            <a:chOff x="6358104" y="1168659"/>
            <a:chExt cx="1791007" cy="358704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2837412-FA3B-4FE5-826A-2446D1B1756A}"/>
                </a:ext>
              </a:extLst>
            </p:cNvPr>
            <p:cNvGrpSpPr/>
            <p:nvPr/>
          </p:nvGrpSpPr>
          <p:grpSpPr>
            <a:xfrm>
              <a:off x="6358104" y="1168659"/>
              <a:ext cx="1736643" cy="3587043"/>
              <a:chOff x="7587818" y="1168659"/>
              <a:chExt cx="1736643" cy="358704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9BF5B99-8FD6-41C1-981D-C199EBD9423E}"/>
                  </a:ext>
                </a:extLst>
              </p:cNvPr>
              <p:cNvGrpSpPr/>
              <p:nvPr/>
            </p:nvGrpSpPr>
            <p:grpSpPr>
              <a:xfrm>
                <a:off x="7587818" y="1893454"/>
                <a:ext cx="1736643" cy="2862248"/>
                <a:chOff x="6442962" y="1893454"/>
                <a:chExt cx="1736643" cy="2862248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DDE7AEE-A3EC-4810-82B0-F4FFC8D7CE6C}"/>
                    </a:ext>
                  </a:extLst>
                </p:cNvPr>
                <p:cNvGrpSpPr/>
                <p:nvPr/>
              </p:nvGrpSpPr>
              <p:grpSpPr>
                <a:xfrm>
                  <a:off x="6442962" y="1893454"/>
                  <a:ext cx="1736643" cy="1595416"/>
                  <a:chOff x="5119447" y="1886543"/>
                  <a:chExt cx="1736643" cy="1595416"/>
                </a:xfrm>
              </p:grpSpPr>
              <p:sp>
                <p:nvSpPr>
                  <p:cNvPr id="42" name="Google Shape;731;p5">
                    <a:extLst>
                      <a:ext uri="{FF2B5EF4-FFF2-40B4-BE49-F238E27FC236}">
                        <a16:creationId xmlns:a16="http://schemas.microsoft.com/office/drawing/2014/main" id="{229B3596-7801-47B3-99EA-B2EDFE63A940}"/>
                      </a:ext>
                    </a:extLst>
                  </p:cNvPr>
                  <p:cNvSpPr/>
                  <p:nvPr/>
                </p:nvSpPr>
                <p:spPr>
                  <a:xfrm>
                    <a:off x="5638955" y="2318111"/>
                    <a:ext cx="69762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2022</a:t>
                    </a:r>
                    <a:endParaRPr kumimoji="0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pic>
                <p:nvPicPr>
                  <p:cNvPr id="45" name="Picture 44" descr="A picture containing light, flower&#10;&#10;Description automatically generated">
                    <a:extLst>
                      <a:ext uri="{FF2B5EF4-FFF2-40B4-BE49-F238E27FC236}">
                        <a16:creationId xmlns:a16="http://schemas.microsoft.com/office/drawing/2014/main" id="{A5DC7CE7-D12D-47B6-9B91-9340D204E3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10800000">
                    <a:off x="5568275" y="2617929"/>
                    <a:ext cx="838986" cy="864030"/>
                  </a:xfrm>
                  <a:prstGeom prst="rect">
                    <a:avLst/>
                  </a:prstGeom>
                </p:spPr>
              </p:pic>
              <p:sp>
                <p:nvSpPr>
                  <p:cNvPr id="48" name="Google Shape;743;p5">
                    <a:extLst>
                      <a:ext uri="{FF2B5EF4-FFF2-40B4-BE49-F238E27FC236}">
                        <a16:creationId xmlns:a16="http://schemas.microsoft.com/office/drawing/2014/main" id="{8B579019-31D8-4692-9AB7-F68C6F710674}"/>
                      </a:ext>
                    </a:extLst>
                  </p:cNvPr>
                  <p:cNvSpPr/>
                  <p:nvPr/>
                </p:nvSpPr>
                <p:spPr>
                  <a:xfrm>
                    <a:off x="5119447" y="1886543"/>
                    <a:ext cx="1736643" cy="48009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lang="en-AU" dirty="0"/>
                      <a:t>The New York patient</a:t>
                    </a:r>
                    <a:endParaRPr kumimoji="0" lang="en-AU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53" name="Picture 2" descr="Female Standing Silhouette Images, Stock Photos &amp;amp; Vectors | Shutterstock">
                  <a:extLst>
                    <a:ext uri="{FF2B5EF4-FFF2-40B4-BE49-F238E27FC236}">
                      <a16:creationId xmlns:a16="http://schemas.microsoft.com/office/drawing/2014/main" id="{5EE00589-90CF-4A0C-8F27-42DF69213C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875" t="2479" r="36722" b="7234"/>
                <a:stretch/>
              </p:blipFill>
              <p:spPr bwMode="auto">
                <a:xfrm>
                  <a:off x="7133239" y="3465870"/>
                  <a:ext cx="443106" cy="12898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55" name="Picture 54" descr="A picture containing device, food&#10;&#10;Description automatically generated">
                <a:extLst>
                  <a:ext uri="{FF2B5EF4-FFF2-40B4-BE49-F238E27FC236}">
                    <a16:creationId xmlns:a16="http://schemas.microsoft.com/office/drawing/2014/main" id="{7420B966-0A18-45B3-83C7-2C7493FA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87818" y="1168659"/>
                <a:ext cx="954575" cy="517538"/>
              </a:xfrm>
              <a:prstGeom prst="rect">
                <a:avLst/>
              </a:prstGeom>
            </p:spPr>
          </p:pic>
        </p:grpSp>
        <p:pic>
          <p:nvPicPr>
            <p:cNvPr id="58" name="Picture 57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96C9BAF5-8D96-4675-A896-6FD414C7C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94536" y="1168659"/>
              <a:ext cx="954575" cy="51753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53320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926EFB2B-D3EE-A345-A523-FA19308F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3468" y="2729440"/>
            <a:ext cx="9161088" cy="1883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A90226-F24F-044C-8898-40EB239E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0651A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HIV cure is rare: examples of eradication and remission</a:t>
            </a:r>
            <a:endParaRPr lang="en-CH" dirty="0"/>
          </a:p>
        </p:txBody>
      </p:sp>
      <p:sp>
        <p:nvSpPr>
          <p:cNvPr id="61" name="Text Placeholder 6">
            <a:extLst>
              <a:ext uri="{FF2B5EF4-FFF2-40B4-BE49-F238E27FC236}">
                <a16:creationId xmlns:a16="http://schemas.microsoft.com/office/drawing/2014/main" id="{6BF42406-E04D-406B-9279-B58A811BE9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6237" y="4837267"/>
            <a:ext cx="8534101" cy="255587"/>
          </a:xfrm>
        </p:spPr>
        <p:txBody>
          <a:bodyPr/>
          <a:lstStyle/>
          <a:p>
            <a:r>
              <a:rPr lang="en-AU" dirty="0"/>
              <a:t>; </a:t>
            </a:r>
            <a:r>
              <a:rPr lang="en-AU" sz="1000" dirty="0" err="1"/>
              <a:t>Saez</a:t>
            </a:r>
            <a:r>
              <a:rPr lang="en-AU" sz="1000" dirty="0"/>
              <a:t> </a:t>
            </a:r>
            <a:r>
              <a:rPr lang="en-AU" sz="1000" dirty="0" err="1"/>
              <a:t>Cirion</a:t>
            </a:r>
            <a:r>
              <a:rPr lang="en-AU" sz="1000" dirty="0"/>
              <a:t> </a:t>
            </a:r>
            <a:r>
              <a:rPr lang="en-AU" sz="1000" dirty="0" err="1"/>
              <a:t>Plos</a:t>
            </a:r>
            <a:r>
              <a:rPr lang="en-AU" sz="1000" dirty="0"/>
              <a:t> Path 2015; Namazi JID 2018; McMahon et al, </a:t>
            </a:r>
            <a:r>
              <a:rPr lang="en-AU" sz="1000" dirty="0" err="1"/>
              <a:t>Curr</a:t>
            </a:r>
            <a:r>
              <a:rPr lang="en-AU" sz="1000" dirty="0"/>
              <a:t> Op HIV AIDS 2021; </a:t>
            </a:r>
            <a:r>
              <a:rPr lang="en-AU" dirty="0"/>
              <a:t>Jiang Nature 2020; Turk Annals Int Med 2021</a:t>
            </a:r>
            <a:endParaRPr lang="en-CH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8F08E8-65E3-4E6C-AD96-54C2FA738CA6}"/>
              </a:ext>
            </a:extLst>
          </p:cNvPr>
          <p:cNvGrpSpPr/>
          <p:nvPr/>
        </p:nvGrpSpPr>
        <p:grpSpPr>
          <a:xfrm>
            <a:off x="161529" y="1168659"/>
            <a:ext cx="1990497" cy="3665250"/>
            <a:chOff x="161529" y="1168659"/>
            <a:chExt cx="1990497" cy="36652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DAC78D-826C-47B9-B6AD-816F14BE1938}"/>
                </a:ext>
              </a:extLst>
            </p:cNvPr>
            <p:cNvGrpSpPr/>
            <p:nvPr/>
          </p:nvGrpSpPr>
          <p:grpSpPr>
            <a:xfrm>
              <a:off x="161529" y="1968239"/>
              <a:ext cx="1990497" cy="2865670"/>
              <a:chOff x="138483" y="1950877"/>
              <a:chExt cx="1990497" cy="286567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41E1485-130F-4C84-B325-44805C561559}"/>
                  </a:ext>
                </a:extLst>
              </p:cNvPr>
              <p:cNvGrpSpPr/>
              <p:nvPr/>
            </p:nvGrpSpPr>
            <p:grpSpPr>
              <a:xfrm>
                <a:off x="353912" y="1950877"/>
                <a:ext cx="1630550" cy="1548860"/>
                <a:chOff x="1025903" y="1918119"/>
                <a:chExt cx="1630550" cy="1548860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34780532-68D0-4628-8982-B12FB9AB0CEA}"/>
                    </a:ext>
                  </a:extLst>
                </p:cNvPr>
                <p:cNvGrpSpPr/>
                <p:nvPr/>
              </p:nvGrpSpPr>
              <p:grpSpPr>
                <a:xfrm>
                  <a:off x="1025903" y="1918119"/>
                  <a:ext cx="1630550" cy="703707"/>
                  <a:chOff x="1025903" y="1904051"/>
                  <a:chExt cx="1630550" cy="703707"/>
                </a:xfrm>
              </p:grpSpPr>
              <p:sp>
                <p:nvSpPr>
                  <p:cNvPr id="725" name="Google Shape;725;p5"/>
                  <p:cNvSpPr/>
                  <p:nvPr/>
                </p:nvSpPr>
                <p:spPr>
                  <a:xfrm>
                    <a:off x="1531332" y="2238426"/>
                    <a:ext cx="69762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2009</a:t>
                    </a:r>
                    <a:endParaRPr kumimoji="0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7" name="Google Shape;727;p5"/>
                  <p:cNvSpPr/>
                  <p:nvPr/>
                </p:nvSpPr>
                <p:spPr>
                  <a:xfrm>
                    <a:off x="1025903" y="1904051"/>
                    <a:ext cx="1630550" cy="3303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1780" h="893513" extrusionOk="0">
                        <a:moveTo>
                          <a:pt x="0" y="0"/>
                        </a:moveTo>
                        <a:lnTo>
                          <a:pt x="1791780" y="0"/>
                        </a:lnTo>
                        <a:lnTo>
                          <a:pt x="1791780" y="893513"/>
                        </a:lnTo>
                        <a:lnTo>
                          <a:pt x="0" y="893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117650" tIns="0" rIns="0" bIns="0" anchor="t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 </a:t>
                    </a:r>
                    <a:r>
                      <a:rPr kumimoji="0" lang="en-A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Arial"/>
                        <a:cs typeface="Arial"/>
                        <a:sym typeface="Arial"/>
                      </a:rPr>
                      <a:t>Timothy Brown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A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rPr>
                      <a:t>Berlin</a:t>
                    </a:r>
                    <a:endParaRPr kumimoji="0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43" name="Picture 42" descr="A picture containing light, flower&#10;&#10;Description automatically generated">
                  <a:extLst>
                    <a:ext uri="{FF2B5EF4-FFF2-40B4-BE49-F238E27FC236}">
                      <a16:creationId xmlns:a16="http://schemas.microsoft.com/office/drawing/2014/main" id="{2ECCA5AB-A3D4-4D98-9FF6-484E74E92A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lum bright="70000" contrast="-70000"/>
                </a:blip>
                <a:stretch>
                  <a:fillRect/>
                </a:stretch>
              </p:blipFill>
              <p:spPr>
                <a:xfrm rot="10800000">
                  <a:off x="1460652" y="2602949"/>
                  <a:ext cx="838986" cy="864030"/>
                </a:xfrm>
                <a:prstGeom prst="rect">
                  <a:avLst/>
                </a:prstGeom>
              </p:spPr>
            </p:pic>
          </p:grp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0034A5C0-2134-4704-BE51-494FF686C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483" y="3515177"/>
                <a:ext cx="1990497" cy="1301370"/>
              </a:xfrm>
              <a:prstGeom prst="rect">
                <a:avLst/>
              </a:prstGeom>
            </p:spPr>
          </p:pic>
        </p:grpSp>
        <p:pic>
          <p:nvPicPr>
            <p:cNvPr id="41" name="Picture 40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D4C3ED48-0E9D-4C3A-B7AE-BF6C9C810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</a:blip>
            <a:stretch>
              <a:fillRect/>
            </a:stretch>
          </p:blipFill>
          <p:spPr>
            <a:xfrm>
              <a:off x="743379" y="1168659"/>
              <a:ext cx="954575" cy="51753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4A393-E089-4B0C-8D34-0BB36DC097A0}"/>
              </a:ext>
            </a:extLst>
          </p:cNvPr>
          <p:cNvGrpSpPr/>
          <p:nvPr/>
        </p:nvGrpSpPr>
        <p:grpSpPr>
          <a:xfrm>
            <a:off x="3510474" y="1168659"/>
            <a:ext cx="1838217" cy="3608231"/>
            <a:chOff x="3510474" y="1168659"/>
            <a:chExt cx="1838217" cy="360823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799D525-AA5F-463D-8C33-03AA0CC9B05F}"/>
                </a:ext>
              </a:extLst>
            </p:cNvPr>
            <p:cNvGrpSpPr/>
            <p:nvPr/>
          </p:nvGrpSpPr>
          <p:grpSpPr>
            <a:xfrm>
              <a:off x="3510474" y="1891364"/>
              <a:ext cx="1838217" cy="2885526"/>
              <a:chOff x="5068815" y="1886543"/>
              <a:chExt cx="1838217" cy="2885526"/>
            </a:xfrm>
          </p:grpSpPr>
          <p:sp>
            <p:nvSpPr>
              <p:cNvPr id="38" name="Google Shape;731;p5">
                <a:extLst>
                  <a:ext uri="{FF2B5EF4-FFF2-40B4-BE49-F238E27FC236}">
                    <a16:creationId xmlns:a16="http://schemas.microsoft.com/office/drawing/2014/main" id="{EEABC61C-50A8-4A60-B81E-B270672FDAA6}"/>
                  </a:ext>
                </a:extLst>
              </p:cNvPr>
              <p:cNvSpPr/>
              <p:nvPr/>
            </p:nvSpPr>
            <p:spPr>
              <a:xfrm>
                <a:off x="5638955" y="2318111"/>
                <a:ext cx="69762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2019</a:t>
                </a: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" name="Picture 45" descr="A picture containing light, flower&#10;&#10;Description automatically generated">
                <a:extLst>
                  <a:ext uri="{FF2B5EF4-FFF2-40B4-BE49-F238E27FC236}">
                    <a16:creationId xmlns:a16="http://schemas.microsoft.com/office/drawing/2014/main" id="{23E38C8A-7929-4A39-AEA8-0EE087C58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lum bright="70000" contrast="-70000"/>
              </a:blip>
              <a:stretch>
                <a:fillRect/>
              </a:stretch>
            </p:blipFill>
            <p:spPr>
              <a:xfrm rot="10800000">
                <a:off x="5568275" y="2617929"/>
                <a:ext cx="838986" cy="864030"/>
              </a:xfrm>
              <a:prstGeom prst="rect">
                <a:avLst/>
              </a:prstGeom>
            </p:spPr>
          </p:pic>
          <p:sp>
            <p:nvSpPr>
              <p:cNvPr id="47" name="Google Shape;743;p5">
                <a:extLst>
                  <a:ext uri="{FF2B5EF4-FFF2-40B4-BE49-F238E27FC236}">
                    <a16:creationId xmlns:a16="http://schemas.microsoft.com/office/drawing/2014/main" id="{7D6F098D-E420-47E9-BEBF-AB48A95F9ABA}"/>
                  </a:ext>
                </a:extLst>
              </p:cNvPr>
              <p:cNvSpPr/>
              <p:nvPr/>
            </p:nvSpPr>
            <p:spPr>
              <a:xfrm>
                <a:off x="5119447" y="1886543"/>
                <a:ext cx="1736643" cy="480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Adam </a:t>
                </a:r>
                <a:r>
                  <a:rPr kumimoji="0" lang="en-AU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Castallejo</a:t>
                </a:r>
                <a:endParaRPr kumimoji="0" lang="en-AU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A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London</a:t>
                </a:r>
              </a:p>
            </p:txBody>
          </p:sp>
          <p:pic>
            <p:nvPicPr>
              <p:cNvPr id="50" name="Picture 49" descr="A person wearing a suit and tie&#10;&#10;Description automatically generated">
                <a:extLst>
                  <a:ext uri="{FF2B5EF4-FFF2-40B4-BE49-F238E27FC236}">
                    <a16:creationId xmlns:a16="http://schemas.microsoft.com/office/drawing/2014/main" id="{C118B5A3-7D4C-45B8-B807-3EF61D8731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07" r="12693"/>
              <a:stretch/>
            </p:blipFill>
            <p:spPr>
              <a:xfrm>
                <a:off x="5068815" y="3491831"/>
                <a:ext cx="1838217" cy="1280238"/>
              </a:xfrm>
              <a:prstGeom prst="rect">
                <a:avLst/>
              </a:prstGeom>
            </p:spPr>
          </p:pic>
        </p:grpSp>
        <p:pic>
          <p:nvPicPr>
            <p:cNvPr id="54" name="Picture 53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FA086AF3-E9B2-435A-B1E1-48F4DCFDD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</a:blip>
            <a:stretch>
              <a:fillRect/>
            </a:stretch>
          </p:blipFill>
          <p:spPr>
            <a:xfrm>
              <a:off x="4009934" y="1168659"/>
              <a:ext cx="954575" cy="51753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2837412-FA3B-4FE5-826A-2446D1B1756A}"/>
              </a:ext>
            </a:extLst>
          </p:cNvPr>
          <p:cNvGrpSpPr/>
          <p:nvPr/>
        </p:nvGrpSpPr>
        <p:grpSpPr>
          <a:xfrm>
            <a:off x="7587818" y="1168659"/>
            <a:ext cx="1736643" cy="3587043"/>
            <a:chOff x="7587818" y="1168659"/>
            <a:chExt cx="1736643" cy="358704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9BF5B99-8FD6-41C1-981D-C199EBD9423E}"/>
                </a:ext>
              </a:extLst>
            </p:cNvPr>
            <p:cNvGrpSpPr/>
            <p:nvPr/>
          </p:nvGrpSpPr>
          <p:grpSpPr>
            <a:xfrm>
              <a:off x="7587818" y="1893454"/>
              <a:ext cx="1736643" cy="2862248"/>
              <a:chOff x="6442962" y="1893454"/>
              <a:chExt cx="1736643" cy="2862248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DDE7AEE-A3EC-4810-82B0-F4FFC8D7CE6C}"/>
                  </a:ext>
                </a:extLst>
              </p:cNvPr>
              <p:cNvGrpSpPr/>
              <p:nvPr/>
            </p:nvGrpSpPr>
            <p:grpSpPr>
              <a:xfrm>
                <a:off x="6442962" y="1893454"/>
                <a:ext cx="1736643" cy="1595416"/>
                <a:chOff x="5119447" y="1886543"/>
                <a:chExt cx="1736643" cy="1595416"/>
              </a:xfrm>
            </p:grpSpPr>
            <p:sp>
              <p:nvSpPr>
                <p:cNvPr id="42" name="Google Shape;731;p5">
                  <a:extLst>
                    <a:ext uri="{FF2B5EF4-FFF2-40B4-BE49-F238E27FC236}">
                      <a16:creationId xmlns:a16="http://schemas.microsoft.com/office/drawing/2014/main" id="{229B3596-7801-47B3-99EA-B2EDFE63A940}"/>
                    </a:ext>
                  </a:extLst>
                </p:cNvPr>
                <p:cNvSpPr/>
                <p:nvPr/>
              </p:nvSpPr>
              <p:spPr>
                <a:xfrm>
                  <a:off x="5638955" y="2318111"/>
                  <a:ext cx="69762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AU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uLnTx/>
                      <a:uFillTx/>
                      <a:latin typeface="Arial"/>
                      <a:ea typeface="Arial"/>
                      <a:cs typeface="Arial"/>
                      <a:sym typeface="Arial"/>
                    </a:rPr>
                    <a:t>2022</a:t>
                  </a: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45" name="Picture 44" descr="A picture containing light, flower&#10;&#10;Description automatically generated">
                  <a:extLst>
                    <a:ext uri="{FF2B5EF4-FFF2-40B4-BE49-F238E27FC236}">
                      <a16:creationId xmlns:a16="http://schemas.microsoft.com/office/drawing/2014/main" id="{A5DC7CE7-D12D-47B6-9B91-9340D204E3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lum bright="70000" contrast="-70000"/>
                </a:blip>
                <a:stretch>
                  <a:fillRect/>
                </a:stretch>
              </p:blipFill>
              <p:spPr>
                <a:xfrm rot="10800000">
                  <a:off x="5568275" y="2617929"/>
                  <a:ext cx="838986" cy="864030"/>
                </a:xfrm>
                <a:prstGeom prst="rect">
                  <a:avLst/>
                </a:prstGeom>
              </p:spPr>
            </p:pic>
            <p:sp>
              <p:nvSpPr>
                <p:cNvPr id="48" name="Google Shape;743;p5">
                  <a:extLst>
                    <a:ext uri="{FF2B5EF4-FFF2-40B4-BE49-F238E27FC236}">
                      <a16:creationId xmlns:a16="http://schemas.microsoft.com/office/drawing/2014/main" id="{8B579019-31D8-4692-9AB7-F68C6F710674}"/>
                    </a:ext>
                  </a:extLst>
                </p:cNvPr>
                <p:cNvSpPr/>
                <p:nvPr/>
              </p:nvSpPr>
              <p:spPr>
                <a:xfrm>
                  <a:off x="5119447" y="1886543"/>
                  <a:ext cx="1736643" cy="48009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lang="en-AU" dirty="0">
                      <a:solidFill>
                        <a:schemeClr val="tx2"/>
                      </a:solidFill>
                    </a:rPr>
                    <a:t>The New York patient</a:t>
                  </a:r>
                  <a:endParaRPr kumimoji="0" lang="en-A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sym typeface="Arial"/>
                  </a:endParaRPr>
                </a:p>
              </p:txBody>
            </p:sp>
          </p:grpSp>
          <p:pic>
            <p:nvPicPr>
              <p:cNvPr id="53" name="Picture 2" descr="Female Standing Silhouette Images, Stock Photos &amp;amp; Vectors | Shutterstock">
                <a:extLst>
                  <a:ext uri="{FF2B5EF4-FFF2-40B4-BE49-F238E27FC236}">
                    <a16:creationId xmlns:a16="http://schemas.microsoft.com/office/drawing/2014/main" id="{5EE00589-90CF-4A0C-8F27-42DF69213C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75" t="2479" r="36722" b="7234"/>
              <a:stretch/>
            </p:blipFill>
            <p:spPr bwMode="auto">
              <a:xfrm>
                <a:off x="7133239" y="3465870"/>
                <a:ext cx="443106" cy="1289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5" name="Picture 54" descr="A picture containing device, food&#10;&#10;Description automatically generated">
              <a:extLst>
                <a:ext uri="{FF2B5EF4-FFF2-40B4-BE49-F238E27FC236}">
                  <a16:creationId xmlns:a16="http://schemas.microsoft.com/office/drawing/2014/main" id="{7420B966-0A18-45B3-83C7-2C7493FA7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</a:blip>
            <a:stretch>
              <a:fillRect/>
            </a:stretch>
          </p:blipFill>
          <p:spPr>
            <a:xfrm>
              <a:off x="8009457" y="1168659"/>
              <a:ext cx="954575" cy="51753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43C851-8703-4CBE-86CF-C8B6FBF007D8}"/>
              </a:ext>
            </a:extLst>
          </p:cNvPr>
          <p:cNvGrpSpPr/>
          <p:nvPr/>
        </p:nvGrpSpPr>
        <p:grpSpPr>
          <a:xfrm>
            <a:off x="1968280" y="952007"/>
            <a:ext cx="2271491" cy="3795746"/>
            <a:chOff x="1968280" y="952007"/>
            <a:chExt cx="2271491" cy="379574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52A3820-3DCB-422F-94D6-FA1D40427809}"/>
                </a:ext>
              </a:extLst>
            </p:cNvPr>
            <p:cNvGrpSpPr/>
            <p:nvPr/>
          </p:nvGrpSpPr>
          <p:grpSpPr>
            <a:xfrm>
              <a:off x="1968280" y="952007"/>
              <a:ext cx="2271491" cy="2537999"/>
              <a:chOff x="2297036" y="928980"/>
              <a:chExt cx="2271491" cy="2537999"/>
            </a:xfrm>
          </p:grpSpPr>
          <p:grpSp>
            <p:nvGrpSpPr>
              <p:cNvPr id="32" name="Google Shape;733;p5">
                <a:extLst>
                  <a:ext uri="{FF2B5EF4-FFF2-40B4-BE49-F238E27FC236}">
                    <a16:creationId xmlns:a16="http://schemas.microsoft.com/office/drawing/2014/main" id="{595C4DA3-E9DD-4331-B401-0E9AFCD93714}"/>
                  </a:ext>
                </a:extLst>
              </p:cNvPr>
              <p:cNvGrpSpPr/>
              <p:nvPr/>
            </p:nvGrpSpPr>
            <p:grpSpPr>
              <a:xfrm>
                <a:off x="2297036" y="928980"/>
                <a:ext cx="2271491" cy="2537999"/>
                <a:chOff x="2297036" y="928980"/>
                <a:chExt cx="2271491" cy="2537999"/>
              </a:xfrm>
            </p:grpSpPr>
            <p:sp>
              <p:nvSpPr>
                <p:cNvPr id="34" name="Google Shape;735;p5">
                  <a:extLst>
                    <a:ext uri="{FF2B5EF4-FFF2-40B4-BE49-F238E27FC236}">
                      <a16:creationId xmlns:a16="http://schemas.microsoft.com/office/drawing/2014/main" id="{13CF9C1A-6A39-4C59-BF99-ECFE679AC131}"/>
                    </a:ext>
                  </a:extLst>
                </p:cNvPr>
                <p:cNvSpPr/>
                <p:nvPr/>
              </p:nvSpPr>
              <p:spPr>
                <a:xfrm>
                  <a:off x="2822304" y="3097647"/>
                  <a:ext cx="69762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AU" sz="1800" dirty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2010</a:t>
                  </a:r>
                  <a:endParaRPr sz="1800" dirty="0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Google Shape;736;p5">
                  <a:extLst>
                    <a:ext uri="{FF2B5EF4-FFF2-40B4-BE49-F238E27FC236}">
                      <a16:creationId xmlns:a16="http://schemas.microsoft.com/office/drawing/2014/main" id="{33D9BCB4-7750-436B-B633-CDE7E4F109DA}"/>
                    </a:ext>
                  </a:extLst>
                </p:cNvPr>
                <p:cNvSpPr/>
                <p:nvPr/>
              </p:nvSpPr>
              <p:spPr>
                <a:xfrm>
                  <a:off x="2297036" y="1823460"/>
                  <a:ext cx="1620180" cy="670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780" h="893513" extrusionOk="0">
                      <a:moveTo>
                        <a:pt x="0" y="0"/>
                      </a:moveTo>
                      <a:lnTo>
                        <a:pt x="1791780" y="0"/>
                      </a:lnTo>
                      <a:lnTo>
                        <a:pt x="1791780" y="893513"/>
                      </a:lnTo>
                      <a:lnTo>
                        <a:pt x="0" y="8935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117650" tIns="0" rIns="0" bIns="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AU" sz="14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Post treatment control (remission)</a:t>
                  </a:r>
                  <a:endParaRPr dirty="0"/>
                </a:p>
              </p:txBody>
            </p:sp>
            <p:pic>
              <p:nvPicPr>
                <p:cNvPr id="37" name="Google Shape;737;p5">
                  <a:extLst>
                    <a:ext uri="{FF2B5EF4-FFF2-40B4-BE49-F238E27FC236}">
                      <a16:creationId xmlns:a16="http://schemas.microsoft.com/office/drawing/2014/main" id="{A5FEC0C2-A36E-4D0C-835A-8BA71873B1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2505158" y="928980"/>
                  <a:ext cx="601968" cy="8100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4" name="Google Shape;738;p5">
                  <a:extLst>
                    <a:ext uri="{FF2B5EF4-FFF2-40B4-BE49-F238E27FC236}">
                      <a16:creationId xmlns:a16="http://schemas.microsoft.com/office/drawing/2014/main" id="{C950083C-8AC5-41CA-AB88-17D496DC6378}"/>
                    </a:ext>
                  </a:extLst>
                </p:cNvPr>
                <p:cNvSpPr txBox="1"/>
                <p:nvPr/>
              </p:nvSpPr>
              <p:spPr>
                <a:xfrm>
                  <a:off x="3145652" y="1045980"/>
                  <a:ext cx="1422875" cy="738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AU" sz="14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VISCONTI</a:t>
                  </a:r>
                  <a:endParaRPr dirty="0"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AU" sz="14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SPARTAC</a:t>
                  </a:r>
                  <a:endParaRPr dirty="0"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AU" sz="1400" dirty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CHAMP</a:t>
                  </a:r>
                  <a:endParaRPr dirty="0"/>
                </a:p>
              </p:txBody>
            </p:sp>
          </p:grpSp>
          <p:pic>
            <p:nvPicPr>
              <p:cNvPr id="33" name="Picture 32" descr="A picture containing light, flower&#10;&#10;Description automatically generated">
                <a:extLst>
                  <a:ext uri="{FF2B5EF4-FFF2-40B4-BE49-F238E27FC236}">
                    <a16:creationId xmlns:a16="http://schemas.microsoft.com/office/drawing/2014/main" id="{AEB1D9C3-25A4-4A3A-AB3A-DCDCDFC0A1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4779" y="2179810"/>
                <a:ext cx="838986" cy="864030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6B96862-FA28-4426-8EF9-B7EA387A2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74174" y="3694843"/>
              <a:ext cx="967910" cy="105291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AFC0C0-7E44-4742-82D9-9250326E194A}"/>
              </a:ext>
            </a:extLst>
          </p:cNvPr>
          <p:cNvGrpSpPr/>
          <p:nvPr/>
        </p:nvGrpSpPr>
        <p:grpSpPr>
          <a:xfrm>
            <a:off x="5289277" y="851207"/>
            <a:ext cx="3041333" cy="4038738"/>
            <a:chOff x="5289277" y="851207"/>
            <a:chExt cx="3041333" cy="403873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C14FCD-6BF2-4EE8-8923-D9B3C2E4F046}"/>
                </a:ext>
              </a:extLst>
            </p:cNvPr>
            <p:cNvGrpSpPr/>
            <p:nvPr/>
          </p:nvGrpSpPr>
          <p:grpSpPr>
            <a:xfrm>
              <a:off x="5289277" y="851207"/>
              <a:ext cx="3041333" cy="3214016"/>
              <a:chOff x="5289277" y="851207"/>
              <a:chExt cx="3041333" cy="321401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56516DA4-86DC-467D-A84D-FC0C940AE4DB}"/>
                  </a:ext>
                </a:extLst>
              </p:cNvPr>
              <p:cNvGrpSpPr/>
              <p:nvPr/>
            </p:nvGrpSpPr>
            <p:grpSpPr>
              <a:xfrm>
                <a:off x="5289277" y="851207"/>
                <a:ext cx="1736643" cy="3214016"/>
                <a:chOff x="6991691" y="851207"/>
                <a:chExt cx="1736643" cy="3214016"/>
              </a:xfrm>
            </p:grpSpPr>
            <p:grpSp>
              <p:nvGrpSpPr>
                <p:cNvPr id="52" name="Google Shape;739;p5">
                  <a:extLst>
                    <a:ext uri="{FF2B5EF4-FFF2-40B4-BE49-F238E27FC236}">
                      <a16:creationId xmlns:a16="http://schemas.microsoft.com/office/drawing/2014/main" id="{EE72865C-1347-4379-BE03-E3F193AB43E6}"/>
                    </a:ext>
                  </a:extLst>
                </p:cNvPr>
                <p:cNvGrpSpPr/>
                <p:nvPr/>
              </p:nvGrpSpPr>
              <p:grpSpPr>
                <a:xfrm>
                  <a:off x="6991691" y="3081017"/>
                  <a:ext cx="1736643" cy="984206"/>
                  <a:chOff x="4723433" y="3097647"/>
                  <a:chExt cx="1736643" cy="984206"/>
                </a:xfrm>
              </p:grpSpPr>
              <p:sp>
                <p:nvSpPr>
                  <p:cNvPr id="62" name="Google Shape;741;p5">
                    <a:extLst>
                      <a:ext uri="{FF2B5EF4-FFF2-40B4-BE49-F238E27FC236}">
                        <a16:creationId xmlns:a16="http://schemas.microsoft.com/office/drawing/2014/main" id="{704596A1-E883-42A7-9633-BB004024BAE1}"/>
                      </a:ext>
                    </a:extLst>
                  </p:cNvPr>
                  <p:cNvSpPr/>
                  <p:nvPr/>
                </p:nvSpPr>
                <p:spPr>
                  <a:xfrm>
                    <a:off x="5219714" y="3097647"/>
                    <a:ext cx="69762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AU" sz="1800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2020</a:t>
                    </a:r>
                    <a:endParaRPr sz="1800" dirty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" name="Google Shape;743;p5">
                    <a:extLst>
                      <a:ext uri="{FF2B5EF4-FFF2-40B4-BE49-F238E27FC236}">
                        <a16:creationId xmlns:a16="http://schemas.microsoft.com/office/drawing/2014/main" id="{B1D9E4D1-FCFD-4B6D-925E-CBC008F29945}"/>
                      </a:ext>
                    </a:extLst>
                  </p:cNvPr>
                  <p:cNvSpPr/>
                  <p:nvPr/>
                </p:nvSpPr>
                <p:spPr>
                  <a:xfrm>
                    <a:off x="4723433" y="3407863"/>
                    <a:ext cx="1736643" cy="67399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ctr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AU" sz="14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Lorraine </a:t>
                    </a:r>
                  </a:p>
                  <a:p>
                    <a:pPr marL="0" marR="0" lvl="0" indent="0" algn="ctr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AU" sz="14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Willenberg</a:t>
                    </a:r>
                  </a:p>
                  <a:p>
                    <a:pPr marL="0" marR="0" lvl="0" indent="0" algn="ctr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AU" sz="14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San Francisco</a:t>
                    </a:r>
                  </a:p>
                </p:txBody>
              </p:sp>
            </p:grpSp>
            <p:pic>
              <p:nvPicPr>
                <p:cNvPr id="56" name="Picture 55" descr="A picture containing light, flower&#10;&#10;Description automatically generated">
                  <a:extLst>
                    <a:ext uri="{FF2B5EF4-FFF2-40B4-BE49-F238E27FC236}">
                      <a16:creationId xmlns:a16="http://schemas.microsoft.com/office/drawing/2014/main" id="{8D37DED1-1186-4430-AC4A-722DEF10D1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440519" y="2203275"/>
                  <a:ext cx="838986" cy="864030"/>
                </a:xfrm>
                <a:prstGeom prst="rect">
                  <a:avLst/>
                </a:prstGeom>
              </p:spPr>
            </p:pic>
            <p:pic>
              <p:nvPicPr>
                <p:cNvPr id="57" name="Google Shape;807;p10">
                  <a:extLst>
                    <a:ext uri="{FF2B5EF4-FFF2-40B4-BE49-F238E27FC236}">
                      <a16:creationId xmlns:a16="http://schemas.microsoft.com/office/drawing/2014/main" id="{4C7E13A4-41DD-4600-B6B8-8F59E1CB72F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b="19837"/>
                <a:stretch/>
              </p:blipFill>
              <p:spPr>
                <a:xfrm>
                  <a:off x="7183837" y="851207"/>
                  <a:ext cx="1352351" cy="13117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4" name="Picture 63" descr="A picture containing light, flower&#10;&#10;Description automatically generated">
                <a:extLst>
                  <a:ext uri="{FF2B5EF4-FFF2-40B4-BE49-F238E27FC236}">
                    <a16:creationId xmlns:a16="http://schemas.microsoft.com/office/drawing/2014/main" id="{CD31A88B-BE7D-4897-AA06-83923AFB5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94117" y="2190735"/>
                <a:ext cx="838986" cy="864030"/>
              </a:xfrm>
              <a:prstGeom prst="rect">
                <a:avLst/>
              </a:prstGeom>
            </p:spPr>
          </p:pic>
          <p:pic>
            <p:nvPicPr>
              <p:cNvPr id="65" name="Picture 2" descr="Female Standing Silhouette Images, Stock Photos &amp;amp; Vectors | Shutterstock">
                <a:extLst>
                  <a:ext uri="{FF2B5EF4-FFF2-40B4-BE49-F238E27FC236}">
                    <a16:creationId xmlns:a16="http://schemas.microsoft.com/office/drawing/2014/main" id="{837E3C69-4BBA-407C-A08F-E32CEE876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75" t="2479" r="36722" b="7234"/>
              <a:stretch/>
            </p:blipFill>
            <p:spPr bwMode="auto">
              <a:xfrm>
                <a:off x="7205922" y="915335"/>
                <a:ext cx="443106" cy="1289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Google Shape;741;p5">
                <a:extLst>
                  <a:ext uri="{FF2B5EF4-FFF2-40B4-BE49-F238E27FC236}">
                    <a16:creationId xmlns:a16="http://schemas.microsoft.com/office/drawing/2014/main" id="{9BF89931-34B7-4B42-A2A5-40E29E46850F}"/>
                  </a:ext>
                </a:extLst>
              </p:cNvPr>
              <p:cNvSpPr/>
              <p:nvPr/>
            </p:nvSpPr>
            <p:spPr>
              <a:xfrm>
                <a:off x="7090248" y="3099605"/>
                <a:ext cx="69762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AU" sz="1800" dirty="0">
                    <a:solidFill>
                      <a:schemeClr val="tx1"/>
                    </a:solidFill>
                    <a:latin typeface="Arial"/>
                    <a:ea typeface="Arial"/>
                    <a:cs typeface="Arial"/>
                    <a:sym typeface="Arial"/>
                  </a:rPr>
                  <a:t>2021</a:t>
                </a:r>
                <a:endParaRPr sz="1800" dirty="0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743;p5">
                <a:extLst>
                  <a:ext uri="{FF2B5EF4-FFF2-40B4-BE49-F238E27FC236}">
                    <a16:creationId xmlns:a16="http://schemas.microsoft.com/office/drawing/2014/main" id="{6B41ADE3-15D6-4D9B-A350-A34AD3EC4570}"/>
                  </a:ext>
                </a:extLst>
              </p:cNvPr>
              <p:cNvSpPr/>
              <p:nvPr/>
            </p:nvSpPr>
            <p:spPr>
              <a:xfrm>
                <a:off x="6593967" y="3409821"/>
                <a:ext cx="1736643" cy="4800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AU" sz="1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The Esperanza </a:t>
                </a:r>
              </a:p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AU" sz="1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patient</a:t>
                </a:r>
              </a:p>
            </p:txBody>
          </p:sp>
        </p:grpSp>
        <p:pic>
          <p:nvPicPr>
            <p:cNvPr id="58" name="Picture 57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E3C0B0D7-B268-400E-99FE-0B0198FEA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00866" y="3860933"/>
              <a:ext cx="963608" cy="102901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28805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7562B-DB95-4533-B372-8BD311C8506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New concepts in understanding HIV latency</a:t>
            </a:r>
          </a:p>
          <a:p>
            <a:pPr marL="545400" lvl="1" indent="-342900">
              <a:buFont typeface="Arial" panose="020B0604020202020204" pitchFamily="34" charset="0"/>
              <a:buChar char="•"/>
            </a:pPr>
            <a:r>
              <a:rPr lang="en-AU" sz="2250" dirty="0"/>
              <a:t>Clonal proliferation</a:t>
            </a:r>
          </a:p>
          <a:p>
            <a:pPr marL="545400" lvl="1" indent="-342900">
              <a:buFont typeface="Arial" panose="020B0604020202020204" pitchFamily="34" charset="0"/>
              <a:buChar char="•"/>
            </a:pPr>
            <a:r>
              <a:rPr lang="en-AU" sz="2250" dirty="0"/>
              <a:t>Integration site</a:t>
            </a:r>
          </a:p>
          <a:p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Clinical strategies for an HIV cure</a:t>
            </a:r>
          </a:p>
          <a:p>
            <a:pPr marL="545400" lvl="1" indent="-342900">
              <a:buFont typeface="Arial" panose="020B0604020202020204" pitchFamily="34" charset="0"/>
              <a:buChar char="•"/>
            </a:pPr>
            <a:r>
              <a:rPr lang="en-AU" sz="2250" dirty="0"/>
              <a:t>Immunotherapy</a:t>
            </a:r>
          </a:p>
          <a:p>
            <a:pPr marL="545400" lvl="1" indent="-342900">
              <a:buFont typeface="Arial" panose="020B0604020202020204" pitchFamily="34" charset="0"/>
              <a:buChar char="•"/>
            </a:pPr>
            <a:r>
              <a:rPr lang="en-AU" sz="2250" dirty="0"/>
              <a:t>Gene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en-AU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564355-1BE7-454E-BDA5-830C9B53E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3478"/>
            <a:ext cx="8640960" cy="585059"/>
          </a:xfrm>
        </p:spPr>
        <p:txBody>
          <a:bodyPr/>
          <a:lstStyle/>
          <a:p>
            <a:r>
              <a:rPr lang="en-AU" sz="2400" dirty="0">
                <a:solidFill>
                  <a:srgbClr val="0651A4"/>
                </a:solidFill>
                <a:latin typeface="Helvetica" pitchFamily="2" charset="0"/>
                <a:cs typeface="Arial"/>
              </a:rPr>
              <a:t>Outline</a:t>
            </a:r>
          </a:p>
        </p:txBody>
      </p:sp>
      <p:cxnSp>
        <p:nvCxnSpPr>
          <p:cNvPr id="7" name="Lige forbindelse 143">
            <a:extLst>
              <a:ext uri="{FF2B5EF4-FFF2-40B4-BE49-F238E27FC236}">
                <a16:creationId xmlns:a16="http://schemas.microsoft.com/office/drawing/2014/main" id="{351BFBE5-525D-4AAD-BC7F-DF04E3EA6B2E}"/>
              </a:ext>
            </a:extLst>
          </p:cNvPr>
          <p:cNvCxnSpPr/>
          <p:nvPr/>
        </p:nvCxnSpPr>
        <p:spPr>
          <a:xfrm>
            <a:off x="251520" y="771550"/>
            <a:ext cx="8064896" cy="0"/>
          </a:xfrm>
          <a:prstGeom prst="line">
            <a:avLst/>
          </a:prstGeom>
          <a:ln w="6350" cmpd="sng">
            <a:solidFill>
              <a:srgbClr val="0651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0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>
                <a:sym typeface="Helvetica Neue"/>
              </a:rPr>
              <a:t>Two major forms of HIV infected cells</a:t>
            </a: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47998C-A375-E946-8340-55C4D8672A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H"/>
          </a:p>
        </p:txBody>
      </p:sp>
      <p:grpSp>
        <p:nvGrpSpPr>
          <p:cNvPr id="822" name="Google Shape;822;p12"/>
          <p:cNvGrpSpPr/>
          <p:nvPr/>
        </p:nvGrpSpPr>
        <p:grpSpPr>
          <a:xfrm>
            <a:off x="490170" y="925760"/>
            <a:ext cx="3571452" cy="3821364"/>
            <a:chOff x="530630" y="925687"/>
            <a:chExt cx="3571452" cy="3821364"/>
          </a:xfrm>
        </p:grpSpPr>
        <p:sp>
          <p:nvSpPr>
            <p:cNvPr id="823" name="Google Shape;823;p12"/>
            <p:cNvSpPr txBox="1"/>
            <p:nvPr/>
          </p:nvSpPr>
          <p:spPr>
            <a:xfrm>
              <a:off x="530630" y="3167551"/>
              <a:ext cx="3553200" cy="1579500"/>
            </a:xfrm>
            <a:prstGeom prst="rect">
              <a:avLst/>
            </a:prstGeom>
            <a:noFill/>
            <a:ln w="76200" cap="flat" cmpd="sng">
              <a:solidFill>
                <a:srgbClr val="A31C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2100" b="1" dirty="0">
                  <a:solidFill>
                    <a:srgbClr val="A31C2A"/>
                  </a:solidFill>
                  <a:latin typeface="Arial"/>
                  <a:ea typeface="Arial"/>
                  <a:cs typeface="Arial"/>
                  <a:sym typeface="Arial"/>
                </a:rPr>
                <a:t>Productive infection</a:t>
              </a:r>
              <a:endParaRPr sz="2100" dirty="0">
                <a:solidFill>
                  <a:srgbClr val="A31C2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DNA positive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RNA positive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HIV protein positive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DEATH</a:t>
              </a:r>
              <a:endParaRPr dirty="0"/>
            </a:p>
          </p:txBody>
        </p:sp>
        <p:pic>
          <p:nvPicPr>
            <p:cNvPr id="824" name="Google Shape;824;p12"/>
            <p:cNvPicPr preferRelativeResize="0"/>
            <p:nvPr/>
          </p:nvPicPr>
          <p:blipFill>
            <a:blip r:embed="rId4"/>
            <a:srcRect/>
            <a:stretch/>
          </p:blipFill>
          <p:spPr>
            <a:xfrm>
              <a:off x="968728" y="925687"/>
              <a:ext cx="3133354" cy="21043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5" name="Google Shape;825;p12"/>
          <p:cNvGrpSpPr/>
          <p:nvPr/>
        </p:nvGrpSpPr>
        <p:grpSpPr>
          <a:xfrm>
            <a:off x="4916217" y="1346466"/>
            <a:ext cx="3553200" cy="3400658"/>
            <a:chOff x="4778653" y="1346466"/>
            <a:chExt cx="3553200" cy="3400658"/>
          </a:xfrm>
        </p:grpSpPr>
        <p:sp>
          <p:nvSpPr>
            <p:cNvPr id="826" name="Google Shape;826;p12"/>
            <p:cNvSpPr txBox="1"/>
            <p:nvPr/>
          </p:nvSpPr>
          <p:spPr>
            <a:xfrm>
              <a:off x="4778653" y="3165824"/>
              <a:ext cx="3553200" cy="1581300"/>
            </a:xfrm>
            <a:prstGeom prst="rect">
              <a:avLst/>
            </a:prstGeom>
            <a:noFill/>
            <a:ln w="76200" cap="flat" cmpd="sng">
              <a:solidFill>
                <a:srgbClr val="0551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2100" b="1" dirty="0">
                  <a:solidFill>
                    <a:srgbClr val="0551A6"/>
                  </a:solidFill>
                  <a:latin typeface="Arial"/>
                  <a:ea typeface="Arial"/>
                  <a:cs typeface="Arial"/>
                  <a:sym typeface="Arial"/>
                </a:rPr>
                <a:t>Latent infection</a:t>
              </a:r>
              <a:endParaRPr sz="2100" dirty="0">
                <a:solidFill>
                  <a:srgbClr val="0551A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DNA positive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RNA negative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HIV protein negative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SURVIVAL</a:t>
              </a:r>
              <a:endParaRPr dirty="0"/>
            </a:p>
          </p:txBody>
        </p:sp>
        <p:pic>
          <p:nvPicPr>
            <p:cNvPr id="827" name="Google Shape;827;p12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>
              <a:off x="5578748" y="1346466"/>
              <a:ext cx="1800200" cy="15223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CF624AD-264E-4724-A0D2-B5908816A7BE}"/>
              </a:ext>
            </a:extLst>
          </p:cNvPr>
          <p:cNvGrpSpPr/>
          <p:nvPr/>
        </p:nvGrpSpPr>
        <p:grpSpPr>
          <a:xfrm>
            <a:off x="3275886" y="2173062"/>
            <a:ext cx="2383782" cy="317500"/>
            <a:chOff x="3275886" y="2173062"/>
            <a:chExt cx="2383782" cy="317500"/>
          </a:xfrm>
        </p:grpSpPr>
        <p:pic>
          <p:nvPicPr>
            <p:cNvPr id="26" name="Picture 25" descr="A close up of a logo&#10;&#10;Description automatically generated">
              <a:extLst>
                <a:ext uri="{FF2B5EF4-FFF2-40B4-BE49-F238E27FC236}">
                  <a16:creationId xmlns:a16="http://schemas.microsoft.com/office/drawing/2014/main" id="{D8F3D2E5-1480-A740-817C-DB7EC2D4A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75886" y="2173062"/>
              <a:ext cx="1231900" cy="317500"/>
            </a:xfrm>
            <a:prstGeom prst="rect">
              <a:avLst/>
            </a:prstGeom>
          </p:spPr>
        </p:pic>
        <p:pic>
          <p:nvPicPr>
            <p:cNvPr id="27" name="Picture 26" descr="A close up of a logo&#10;&#10;Description automatically generated">
              <a:extLst>
                <a:ext uri="{FF2B5EF4-FFF2-40B4-BE49-F238E27FC236}">
                  <a16:creationId xmlns:a16="http://schemas.microsoft.com/office/drawing/2014/main" id="{9F0E594B-860F-7E40-84F2-ABC842E8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4427768" y="2173062"/>
              <a:ext cx="1231900" cy="3175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06955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/>
              <a:t>New concepts in HIV persistence and latency</a:t>
            </a:r>
          </a:p>
        </p:txBody>
      </p:sp>
      <p:sp>
        <p:nvSpPr>
          <p:cNvPr id="837" name="Google Shape;837;p13"/>
          <p:cNvSpPr txBox="1"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endParaRPr lang="en-CH" dirty="0"/>
          </a:p>
          <a:p>
            <a:pPr lvl="0"/>
            <a:endParaRPr lang="en-CH" dirty="0"/>
          </a:p>
          <a:p>
            <a:pPr lvl="0"/>
            <a:endParaRPr lang="en-CH" dirty="0"/>
          </a:p>
          <a:p>
            <a:pPr lvl="0"/>
            <a:endParaRPr lang="en-CH" dirty="0"/>
          </a:p>
          <a:p>
            <a:pPr lvl="0"/>
            <a:endParaRPr lang="en-CH" dirty="0"/>
          </a:p>
        </p:txBody>
      </p:sp>
      <p:sp>
        <p:nvSpPr>
          <p:cNvPr id="841" name="Google Shape;841;p13"/>
          <p:cNvSpPr/>
          <p:nvPr/>
        </p:nvSpPr>
        <p:spPr>
          <a:xfrm>
            <a:off x="2740176" y="1972016"/>
            <a:ext cx="183736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Proliferation</a:t>
            </a:r>
            <a:endParaRPr dirty="0"/>
          </a:p>
        </p:txBody>
      </p:sp>
      <p:sp>
        <p:nvSpPr>
          <p:cNvPr id="844" name="Google Shape;844;p13"/>
          <p:cNvSpPr/>
          <p:nvPr/>
        </p:nvSpPr>
        <p:spPr>
          <a:xfrm>
            <a:off x="4581682" y="1034354"/>
            <a:ext cx="23054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endParaRPr lang="en-AU" sz="2000" dirty="0">
              <a:solidFill>
                <a:srgbClr val="0651A4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Position matters</a:t>
            </a:r>
            <a:endParaRPr dirty="0"/>
          </a:p>
        </p:txBody>
      </p:sp>
      <p:sp>
        <p:nvSpPr>
          <p:cNvPr id="847" name="Google Shape;847;p13"/>
          <p:cNvSpPr/>
          <p:nvPr/>
        </p:nvSpPr>
        <p:spPr>
          <a:xfrm>
            <a:off x="251520" y="1185968"/>
            <a:ext cx="253627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0651A4"/>
                </a:solidFill>
                <a:latin typeface="Arial"/>
                <a:ea typeface="Arial"/>
                <a:cs typeface="Arial"/>
                <a:sym typeface="Arial"/>
              </a:rPr>
              <a:t>Reservoir ‘activity’</a:t>
            </a:r>
            <a:endParaRPr dirty="0"/>
          </a:p>
        </p:txBody>
      </p:sp>
      <p:sp>
        <p:nvSpPr>
          <p:cNvPr id="21" name="Google Shape;844;p13">
            <a:extLst>
              <a:ext uri="{FF2B5EF4-FFF2-40B4-BE49-F238E27FC236}">
                <a16:creationId xmlns:a16="http://schemas.microsoft.com/office/drawing/2014/main" id="{3DD54FF3-5B07-2D48-BA1D-4F37012A2A7C}"/>
              </a:ext>
            </a:extLst>
          </p:cNvPr>
          <p:cNvSpPr/>
          <p:nvPr/>
        </p:nvSpPr>
        <p:spPr>
          <a:xfrm>
            <a:off x="6758627" y="1872287"/>
            <a:ext cx="247648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AU" sz="2000" dirty="0">
                <a:solidFill>
                  <a:srgbClr val="0651A4"/>
                </a:solidFill>
              </a:rPr>
              <a:t>4. </a:t>
            </a:r>
          </a:p>
          <a:p>
            <a:pPr lvl="0" algn="ctr"/>
            <a:r>
              <a:rPr lang="en-AU" sz="2000" dirty="0">
                <a:solidFill>
                  <a:srgbClr val="0651A4"/>
                </a:solidFill>
              </a:rPr>
              <a:t>Defective and</a:t>
            </a:r>
            <a:br>
              <a:rPr lang="en-AU" sz="2000" dirty="0">
                <a:solidFill>
                  <a:srgbClr val="0651A4"/>
                </a:solidFill>
              </a:rPr>
            </a:br>
            <a:r>
              <a:rPr lang="en-AU" sz="2000" dirty="0">
                <a:solidFill>
                  <a:srgbClr val="0651A4"/>
                </a:solidFill>
              </a:rPr>
              <a:t>intact virus</a:t>
            </a:r>
            <a:endParaRPr sz="2000" dirty="0">
              <a:solidFill>
                <a:srgbClr val="0651A4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2D35E7-6551-5E4C-9CE7-E5B525AE1827}"/>
              </a:ext>
            </a:extLst>
          </p:cNvPr>
          <p:cNvGrpSpPr/>
          <p:nvPr/>
        </p:nvGrpSpPr>
        <p:grpSpPr>
          <a:xfrm>
            <a:off x="2740176" y="2712079"/>
            <a:ext cx="1837362" cy="2301019"/>
            <a:chOff x="2567990" y="2887909"/>
            <a:chExt cx="1621156" cy="2071202"/>
          </a:xfrm>
        </p:grpSpPr>
        <p:pic>
          <p:nvPicPr>
            <p:cNvPr id="29" name="Google Shape;827;p12">
              <a:extLst>
                <a:ext uri="{FF2B5EF4-FFF2-40B4-BE49-F238E27FC236}">
                  <a16:creationId xmlns:a16="http://schemas.microsoft.com/office/drawing/2014/main" id="{72416E5F-0610-3A41-BD00-D0DD9F55FFE1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042510" y="2887909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827;p12">
              <a:extLst>
                <a:ext uri="{FF2B5EF4-FFF2-40B4-BE49-F238E27FC236}">
                  <a16:creationId xmlns:a16="http://schemas.microsoft.com/office/drawing/2014/main" id="{1DDB45E4-31CB-804C-98C4-65FF156832C5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395305" y="4107063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827;p12">
              <a:extLst>
                <a:ext uri="{FF2B5EF4-FFF2-40B4-BE49-F238E27FC236}">
                  <a16:creationId xmlns:a16="http://schemas.microsoft.com/office/drawing/2014/main" id="{1CB3E86C-5EC2-2347-99AE-429007E1ECB4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2768452" y="4107063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9248DF6-1049-8D4C-9E03-488138669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3528863" y="3511140"/>
              <a:ext cx="177800" cy="558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DA78A30-EADC-1545-B8CB-90F4B3742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9158" y="3511140"/>
              <a:ext cx="177800" cy="558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Google Shape;827;p12">
              <a:extLst>
                <a:ext uri="{FF2B5EF4-FFF2-40B4-BE49-F238E27FC236}">
                  <a16:creationId xmlns:a16="http://schemas.microsoft.com/office/drawing/2014/main" id="{BC6AFCEB-2FF6-F84C-8942-A3B740EE937C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208692" y="4281234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827;p12">
              <a:extLst>
                <a:ext uri="{FF2B5EF4-FFF2-40B4-BE49-F238E27FC236}">
                  <a16:creationId xmlns:a16="http://schemas.microsoft.com/office/drawing/2014/main" id="{236B6049-F024-AB4E-8DC2-36CFFBD415C4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606798" y="4393202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827;p12">
              <a:extLst>
                <a:ext uri="{FF2B5EF4-FFF2-40B4-BE49-F238E27FC236}">
                  <a16:creationId xmlns:a16="http://schemas.microsoft.com/office/drawing/2014/main" id="{684715E2-7D88-9E49-A7B2-C79D9D795FBF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2567990" y="4418084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827;p12">
              <a:extLst>
                <a:ext uri="{FF2B5EF4-FFF2-40B4-BE49-F238E27FC236}">
                  <a16:creationId xmlns:a16="http://schemas.microsoft.com/office/drawing/2014/main" id="{07A7C84E-69CE-4C49-89D0-C2AA95D31E75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002198" y="4466656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80B8486-85E0-C846-9091-8EF4D98CA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643" y="1972016"/>
            <a:ext cx="1620550" cy="1138338"/>
          </a:xfrm>
          <a:prstGeom prst="rect">
            <a:avLst/>
          </a:prstGeom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A687E6B3-3623-5548-9E6C-0AE2458217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4379" y="1537807"/>
            <a:ext cx="2289555" cy="2444954"/>
          </a:xfrm>
          <a:prstGeom prst="rect">
            <a:avLst/>
          </a:prstGeom>
        </p:spPr>
      </p:pic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C3DCE765-2D28-C043-B291-67CA70387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476" y="2619383"/>
            <a:ext cx="2129618" cy="2274163"/>
          </a:xfrm>
          <a:prstGeom prst="rect">
            <a:avLst/>
          </a:prstGeom>
        </p:spPr>
      </p:pic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DB88286C-AAE9-E345-8103-92DBBC45C8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6129" y="2806295"/>
            <a:ext cx="2215106" cy="23654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01576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" grpId="0"/>
      <p:bldP spid="844" grpId="0"/>
      <p:bldP spid="847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>
                <a:sym typeface="Helvetica Neue"/>
              </a:rPr>
              <a:t>Proliferation: latently infected cells clonally expand</a:t>
            </a:r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D2A1A-75DC-2743-91C3-1ADD85642E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>
                <a:sym typeface="Arial"/>
              </a:rPr>
              <a:t>1 Lorenzo, et al., Proc Natl </a:t>
            </a:r>
            <a:r>
              <a:rPr lang="en-AU" dirty="0" err="1">
                <a:sym typeface="Arial"/>
              </a:rPr>
              <a:t>Acad</a:t>
            </a:r>
            <a:r>
              <a:rPr lang="en-AU" dirty="0">
                <a:sym typeface="Arial"/>
              </a:rPr>
              <a:t> Sci USA 2016;; 2 De </a:t>
            </a:r>
            <a:r>
              <a:rPr lang="en-AU" dirty="0" err="1">
                <a:sym typeface="Arial"/>
              </a:rPr>
              <a:t>Scheerder</a:t>
            </a:r>
            <a:r>
              <a:rPr lang="en-AU" dirty="0">
                <a:sym typeface="Arial"/>
              </a:rPr>
              <a:t> et al., Cell Host Microbe 2019; 3 </a:t>
            </a:r>
            <a:r>
              <a:rPr lang="en-AU" dirty="0" err="1">
                <a:sym typeface="Arial"/>
              </a:rPr>
              <a:t>Gantner</a:t>
            </a:r>
            <a:r>
              <a:rPr lang="en-AU" dirty="0">
                <a:sym typeface="Arial"/>
              </a:rPr>
              <a:t> Nat Comms 2020; 4 Mendoza J Exp Med 2020; 5 Wanger Science 2015; 6 </a:t>
            </a:r>
            <a:r>
              <a:rPr lang="en-AU" dirty="0" err="1">
                <a:sym typeface="Arial"/>
              </a:rPr>
              <a:t>Malderelli</a:t>
            </a:r>
            <a:r>
              <a:rPr lang="en-AU" dirty="0">
                <a:sym typeface="Arial"/>
              </a:rPr>
              <a:t> Science 2015</a:t>
            </a:r>
          </a:p>
        </p:txBody>
      </p:sp>
      <p:sp>
        <p:nvSpPr>
          <p:cNvPr id="882" name="Google Shape;882;p16"/>
          <p:cNvSpPr txBox="1"/>
          <p:nvPr/>
        </p:nvSpPr>
        <p:spPr>
          <a:xfrm>
            <a:off x="5017711" y="1015338"/>
            <a:ext cx="3748699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A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Clonally expanded cells make up 50% of the reservoir</a:t>
            </a:r>
            <a:r>
              <a:rPr lang="en-AU" sz="1800" baseline="30000" dirty="0">
                <a:solidFill>
                  <a:srgbClr val="000000"/>
                </a:solidFill>
                <a:sym typeface="Arial"/>
              </a:rPr>
              <a:t>1</a:t>
            </a:r>
            <a:endParaRPr baseline="30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AU" sz="1800" dirty="0"/>
              <a:t>Clonally expanded </a:t>
            </a:r>
            <a:r>
              <a:rPr lang="en-A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cells can contain intact virus and contribute to plasma virus</a:t>
            </a:r>
            <a:r>
              <a:rPr lang="en-AU" sz="1800" baseline="30000" dirty="0"/>
              <a:t>2</a:t>
            </a:r>
            <a:endParaRPr baseline="30000" dirty="0"/>
          </a:p>
          <a:p>
            <a:pPr marL="257175" marR="0" lvl="0" indent="-1428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AU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Clonally expanded infected cells are responding to common antigens</a:t>
            </a:r>
            <a:r>
              <a:rPr lang="en-AU" sz="1800" baseline="30000" dirty="0"/>
              <a:t>3,4</a:t>
            </a:r>
          </a:p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endParaRPr lang="en-AU" sz="1800" b="0" i="0" u="none" strike="noStrike" cap="none" baseline="30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AU" sz="1800" dirty="0"/>
              <a:t>Integration site may also play a role</a:t>
            </a:r>
            <a:r>
              <a:rPr lang="en-AU" sz="1800" baseline="30000" dirty="0"/>
              <a:t>5,6</a:t>
            </a:r>
            <a:endParaRPr sz="1800" b="0" i="0" u="none" strike="noStrike" cap="none" baseline="30000" dirty="0">
              <a:solidFill>
                <a:srgbClr val="000000"/>
              </a:solidFill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C3DC10-BBAD-407C-B9AC-487F220DA5F3}"/>
              </a:ext>
            </a:extLst>
          </p:cNvPr>
          <p:cNvGrpSpPr/>
          <p:nvPr/>
        </p:nvGrpSpPr>
        <p:grpSpPr>
          <a:xfrm>
            <a:off x="723707" y="1501492"/>
            <a:ext cx="685275" cy="2845365"/>
            <a:chOff x="723707" y="1501492"/>
            <a:chExt cx="685275" cy="2845365"/>
          </a:xfrm>
        </p:grpSpPr>
        <p:pic>
          <p:nvPicPr>
            <p:cNvPr id="17" name="Google Shape;827;p12">
              <a:extLst>
                <a:ext uri="{FF2B5EF4-FFF2-40B4-BE49-F238E27FC236}">
                  <a16:creationId xmlns:a16="http://schemas.microsoft.com/office/drawing/2014/main" id="{52CBD61D-A33A-BA44-AA6C-D3B5024DCDB0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723707" y="3767363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827;p12">
              <a:extLst>
                <a:ext uri="{FF2B5EF4-FFF2-40B4-BE49-F238E27FC236}">
                  <a16:creationId xmlns:a16="http://schemas.microsoft.com/office/drawing/2014/main" id="{0AF267A5-9DE5-E14D-B8A8-5CE3217D105F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723707" y="1501492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4F88859-6871-BC47-B7BC-E782088F2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144" y="2191309"/>
              <a:ext cx="152400" cy="1460500"/>
            </a:xfrm>
            <a:prstGeom prst="rect">
              <a:avLst/>
            </a:prstGeom>
          </p:spPr>
        </p:pic>
      </p:grpSp>
      <p:sp>
        <p:nvSpPr>
          <p:cNvPr id="35" name="Text Box 18">
            <a:extLst>
              <a:ext uri="{FF2B5EF4-FFF2-40B4-BE49-F238E27FC236}">
                <a16:creationId xmlns:a16="http://schemas.microsoft.com/office/drawing/2014/main" id="{2B8D4B80-1E68-FA42-83FB-2304621A0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47" y="1051384"/>
            <a:ext cx="16741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2027"/>
              </a:buClr>
              <a:buSzPct val="130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 defTabSz="685718">
              <a:spcBef>
                <a:spcPct val="0"/>
              </a:spcBef>
              <a:buClrTx/>
              <a:buSzTx/>
              <a:buNone/>
            </a:pPr>
            <a:r>
              <a:rPr lang="en-US" altLang="en-US" sz="1600" b="1" dirty="0">
                <a:solidFill>
                  <a:srgbClr val="0651A4"/>
                </a:solidFill>
              </a:rPr>
              <a:t>Long lived cell</a:t>
            </a:r>
          </a:p>
        </p:txBody>
      </p:sp>
      <p:sp>
        <p:nvSpPr>
          <p:cNvPr id="36" name="Text Box 205">
            <a:extLst>
              <a:ext uri="{FF2B5EF4-FFF2-40B4-BE49-F238E27FC236}">
                <a16:creationId xmlns:a16="http://schemas.microsoft.com/office/drawing/2014/main" id="{938E4559-15DB-1047-9DA5-05A419085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8133" y="1051384"/>
            <a:ext cx="2015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2027"/>
              </a:buClr>
              <a:buSzPct val="130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 defTabSz="685718">
              <a:spcBef>
                <a:spcPct val="0"/>
              </a:spcBef>
              <a:buClrTx/>
              <a:buSzTx/>
              <a:buNone/>
            </a:pPr>
            <a:r>
              <a:rPr lang="en-US" altLang="en-US" sz="1600" b="1" dirty="0">
                <a:solidFill>
                  <a:srgbClr val="0651A4"/>
                </a:solidFill>
              </a:rPr>
              <a:t>T cell proliferation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8D3608F-806A-4E61-B42C-29B58624BE30}"/>
              </a:ext>
            </a:extLst>
          </p:cNvPr>
          <p:cNvGrpSpPr/>
          <p:nvPr/>
        </p:nvGrpSpPr>
        <p:grpSpPr>
          <a:xfrm>
            <a:off x="2270377" y="1501492"/>
            <a:ext cx="2376642" cy="2832893"/>
            <a:chOff x="2270377" y="1501492"/>
            <a:chExt cx="2376642" cy="2832893"/>
          </a:xfrm>
        </p:grpSpPr>
        <p:pic>
          <p:nvPicPr>
            <p:cNvPr id="19" name="Google Shape;827;p12">
              <a:extLst>
                <a:ext uri="{FF2B5EF4-FFF2-40B4-BE49-F238E27FC236}">
                  <a16:creationId xmlns:a16="http://schemas.microsoft.com/office/drawing/2014/main" id="{E187C6AE-59B0-3043-903E-4EFB19C8AFB3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122612" y="1501492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827;p12">
              <a:extLst>
                <a:ext uri="{FF2B5EF4-FFF2-40B4-BE49-F238E27FC236}">
                  <a16:creationId xmlns:a16="http://schemas.microsoft.com/office/drawing/2014/main" id="{DF13759B-35A7-D44F-A393-E04B62DDC268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2544435" y="2622776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827;p12">
              <a:extLst>
                <a:ext uri="{FF2B5EF4-FFF2-40B4-BE49-F238E27FC236}">
                  <a16:creationId xmlns:a16="http://schemas.microsoft.com/office/drawing/2014/main" id="{1F43E88F-615F-CB4D-B118-A98A79FCD1FE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740632" y="2622776"/>
              <a:ext cx="685275" cy="5794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827;p12">
              <a:extLst>
                <a:ext uri="{FF2B5EF4-FFF2-40B4-BE49-F238E27FC236}">
                  <a16:creationId xmlns:a16="http://schemas.microsoft.com/office/drawing/2014/main" id="{841A7144-4F58-394F-9774-17F6B613FC71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4064671" y="3841930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827;p12">
              <a:extLst>
                <a:ext uri="{FF2B5EF4-FFF2-40B4-BE49-F238E27FC236}">
                  <a16:creationId xmlns:a16="http://schemas.microsoft.com/office/drawing/2014/main" id="{E1E50999-F665-004E-AD8D-93098B433575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3506830" y="3841930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827;p12">
              <a:extLst>
                <a:ext uri="{FF2B5EF4-FFF2-40B4-BE49-F238E27FC236}">
                  <a16:creationId xmlns:a16="http://schemas.microsoft.com/office/drawing/2014/main" id="{A5F2E53C-2EAB-284B-84AB-FD47A16A22EB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2897230" y="3841930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827;p12">
              <a:extLst>
                <a:ext uri="{FF2B5EF4-FFF2-40B4-BE49-F238E27FC236}">
                  <a16:creationId xmlns:a16="http://schemas.microsoft.com/office/drawing/2014/main" id="{413FB448-0424-5F43-85D3-06A2AD1407E6}"/>
                </a:ext>
              </a:extLst>
            </p:cNvPr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2270377" y="3841930"/>
              <a:ext cx="582348" cy="492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3488A7A-F281-2745-9E08-8194E581A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07642" y="2015305"/>
              <a:ext cx="177800" cy="5588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1BC98A5-C3A5-E64C-80F7-605DA23E5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3766909" y="2015305"/>
              <a:ext cx="177800" cy="5588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9B57E39-0AFA-9B42-9F27-70F4F3BDC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255739" y="3246007"/>
              <a:ext cx="177800" cy="5588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36C62CA-7436-BD41-B4EE-3E5F7FB9E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76034" y="3246007"/>
              <a:ext cx="177800" cy="558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EC9B39A-FAD8-214F-A6B2-165695AC1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3030788" y="3246007"/>
              <a:ext cx="177800" cy="5588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4901D64-E209-4A61-B1BA-691C2D4A5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0365" y="3245030"/>
              <a:ext cx="177800" cy="5588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44734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9D3D-3019-434F-9A93-78F816DD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30" y="18504"/>
            <a:ext cx="8229600" cy="664797"/>
          </a:xfrm>
        </p:spPr>
        <p:txBody>
          <a:bodyPr/>
          <a:lstStyle/>
          <a:p>
            <a:r>
              <a:rPr lang="en-AU" sz="2400" dirty="0">
                <a:solidFill>
                  <a:srgbClr val="0651A4"/>
                </a:solidFill>
              </a:rPr>
              <a:t>Position matters: HIV integration is important for virus transcription…..allowing it to stay silent or activate</a:t>
            </a:r>
            <a:endParaRPr lang="en-US" sz="2400" dirty="0">
              <a:solidFill>
                <a:srgbClr val="0651A4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ED3AAF-E6DA-5141-A527-F92D764A3D8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47766" y="971975"/>
            <a:ext cx="3358664" cy="311450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Integration sites determine the likelihood of a virus being active or  silent</a:t>
            </a:r>
            <a:r>
              <a:rPr lang="en-AU" baseline="30000" dirty="0"/>
              <a:t>1,2</a:t>
            </a:r>
          </a:p>
          <a:p>
            <a:pPr marL="457200" lvl="1" indent="0"/>
            <a:endParaRPr lang="en-A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elite controllers, intact virus more commonly found in gene deserts </a:t>
            </a:r>
            <a:r>
              <a:rPr lang="en-US" dirty="0" err="1"/>
              <a:t>ie</a:t>
            </a:r>
            <a:r>
              <a:rPr lang="en-US" dirty="0"/>
              <a:t> limited or no transcription</a:t>
            </a:r>
            <a:r>
              <a:rPr lang="en-AU" baseline="30000" dirty="0"/>
              <a:t>3,4</a:t>
            </a: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New techniques determine integration site, sequence and transcription in the same cell (MIP-seq, PRIP-seq)</a:t>
            </a:r>
          </a:p>
          <a:p>
            <a:pPr marL="0" indent="0"/>
            <a:endParaRPr lang="en-AU" dirty="0"/>
          </a:p>
          <a:p>
            <a:pPr marL="457200" lvl="1" indent="0"/>
            <a:endParaRPr lang="en-A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457200" lvl="1" indent="0"/>
            <a:endParaRPr lang="en-A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endParaRPr lang="en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A7FF50-4CF6-DA47-96D4-587BD3E943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1 Jordan et al., EMBO J 2010; 2 Chen et al., Nat Struct Mol Biol 2017; 3 </a:t>
            </a:r>
            <a:r>
              <a:rPr lang="en-AU" dirty="0" err="1"/>
              <a:t>Einkauf</a:t>
            </a:r>
            <a:r>
              <a:rPr lang="en-AU" dirty="0"/>
              <a:t> et al., J Clin Inv 2019; 4 Yu et al., Nature 2020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BF3FD0-A73E-46B6-97E0-C99293BFDA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" b="40034"/>
          <a:stretch/>
        </p:blipFill>
        <p:spPr>
          <a:xfrm>
            <a:off x="376238" y="971975"/>
            <a:ext cx="4821360" cy="33530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82D496-D679-4FB4-8D6E-3236B6094D89}"/>
              </a:ext>
            </a:extLst>
          </p:cNvPr>
          <p:cNvSpPr txBox="1"/>
          <p:nvPr/>
        </p:nvSpPr>
        <p:spPr>
          <a:xfrm>
            <a:off x="1893455" y="3121891"/>
            <a:ext cx="230223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>
                <a:latin typeface="Helvetica" panose="020B0604020202020204" pitchFamily="34" charset="0"/>
                <a:cs typeface="Helvetica" panose="020B0604020202020204" pitchFamily="34" charset="0"/>
              </a:rPr>
              <a:t>Integration in gene deserts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92987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173F-F09F-492E-A18E-4679D321F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30" y="18504"/>
            <a:ext cx="8229600" cy="664797"/>
          </a:xfrm>
        </p:spPr>
        <p:txBody>
          <a:bodyPr/>
          <a:lstStyle/>
          <a:p>
            <a:r>
              <a:rPr lang="en-AU" dirty="0"/>
              <a:t>PRIP-seq is giving us dramatically new insights into a very dynamic reservoir on 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4F17A-D4D0-494F-92A9-00BA3D4D1B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 err="1"/>
              <a:t>Einkaupf</a:t>
            </a:r>
            <a:r>
              <a:rPr lang="en-AU" dirty="0"/>
              <a:t> et al., Cell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ED936E-6A35-46B7-97C8-65206AF3B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38" y="831828"/>
            <a:ext cx="3570474" cy="386326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A307E46-3D32-40F7-BF72-A61644205729}"/>
              </a:ext>
            </a:extLst>
          </p:cNvPr>
          <p:cNvGrpSpPr/>
          <p:nvPr/>
        </p:nvGrpSpPr>
        <p:grpSpPr>
          <a:xfrm>
            <a:off x="4491630" y="941296"/>
            <a:ext cx="4633311" cy="3536576"/>
            <a:chOff x="4491630" y="941296"/>
            <a:chExt cx="4633311" cy="35365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7BDBD9F-B7F2-44C8-B901-467D542A2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1630" y="941296"/>
              <a:ext cx="3212623" cy="353657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203AC94-C79B-4F54-96D7-548114202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6759" y="2511402"/>
              <a:ext cx="1448182" cy="82781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27A3F2-79A2-4175-A5F8-A5081CC0681A}"/>
                </a:ext>
              </a:extLst>
            </p:cNvPr>
            <p:cNvSpPr/>
            <p:nvPr/>
          </p:nvSpPr>
          <p:spPr>
            <a:xfrm>
              <a:off x="4491630" y="1042696"/>
              <a:ext cx="409823" cy="402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138232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2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>
                <a:sym typeface="Helvetica Neue"/>
              </a:rPr>
              <a:t>Overarching goals of cure strategies</a:t>
            </a:r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9D8B87-059F-411C-89BA-89D12E0FA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25" y="1972062"/>
            <a:ext cx="2199017" cy="18546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EE2FB9-0B13-4F82-938B-397F5F43CA21}"/>
              </a:ext>
            </a:extLst>
          </p:cNvPr>
          <p:cNvSpPr txBox="1"/>
          <p:nvPr/>
        </p:nvSpPr>
        <p:spPr>
          <a:xfrm>
            <a:off x="2143666" y="1361006"/>
            <a:ext cx="1552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/>
              <a:t>eradication</a:t>
            </a:r>
            <a:endParaRPr lang="en-US" sz="20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BB8B85-7D90-48CC-B26A-59A32C003701}"/>
              </a:ext>
            </a:extLst>
          </p:cNvPr>
          <p:cNvGrpSpPr/>
          <p:nvPr/>
        </p:nvGrpSpPr>
        <p:grpSpPr>
          <a:xfrm>
            <a:off x="2842449" y="952188"/>
            <a:ext cx="3523786" cy="1854653"/>
            <a:chOff x="2842449" y="952188"/>
            <a:chExt cx="3523786" cy="1854653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F5F38BF-93E4-4C50-8C9A-527AB644902D}"/>
                </a:ext>
              </a:extLst>
            </p:cNvPr>
            <p:cNvSpPr/>
            <p:nvPr/>
          </p:nvSpPr>
          <p:spPr>
            <a:xfrm>
              <a:off x="4148722" y="952188"/>
              <a:ext cx="2217513" cy="1854653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A close up of a logo&#10;&#10;Description automatically generated">
              <a:extLst>
                <a:ext uri="{FF2B5EF4-FFF2-40B4-BE49-F238E27FC236}">
                  <a16:creationId xmlns:a16="http://schemas.microsoft.com/office/drawing/2014/main" id="{4260A730-5D7C-4F24-A4F9-8641B978F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400000" flipH="1">
              <a:off x="2842449" y="2131366"/>
              <a:ext cx="1231900" cy="317500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49E0378-D0CD-4931-B970-CF4DE2E6A387}"/>
              </a:ext>
            </a:extLst>
          </p:cNvPr>
          <p:cNvSpPr txBox="1"/>
          <p:nvPr/>
        </p:nvSpPr>
        <p:spPr>
          <a:xfrm>
            <a:off x="2143666" y="4157952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/>
              <a:t>remission</a:t>
            </a:r>
            <a:endParaRPr lang="en-US" sz="20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471163-2774-4E1C-9ACA-0D67D0523A44}"/>
              </a:ext>
            </a:extLst>
          </p:cNvPr>
          <p:cNvGrpSpPr/>
          <p:nvPr/>
        </p:nvGrpSpPr>
        <p:grpSpPr>
          <a:xfrm>
            <a:off x="2757802" y="3508342"/>
            <a:ext cx="2701655" cy="1558220"/>
            <a:chOff x="2757802" y="3508342"/>
            <a:chExt cx="2701655" cy="155822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3B74190-43FC-4BD8-8579-0C062D699158}"/>
                </a:ext>
              </a:extLst>
            </p:cNvPr>
            <p:cNvSpPr txBox="1"/>
            <p:nvPr/>
          </p:nvSpPr>
          <p:spPr>
            <a:xfrm>
              <a:off x="4433214" y="4666452"/>
              <a:ext cx="10262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000" b="1" dirty="0"/>
                <a:t>reduce</a:t>
              </a:r>
              <a:endParaRPr lang="en-US" sz="2000" b="1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3328AE-2E5A-429C-8880-06F87D6E5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15584" y="3508342"/>
              <a:ext cx="1043873" cy="957173"/>
            </a:xfrm>
            <a:prstGeom prst="rect">
              <a:avLst/>
            </a:prstGeom>
          </p:spPr>
        </p:pic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227E1412-427B-4BB8-8C2F-C807E7BB9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00000" flipH="1" flipV="1">
              <a:off x="2757802" y="3623813"/>
              <a:ext cx="1231900" cy="3175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75F0477-2887-458E-A229-783E17A2150C}"/>
              </a:ext>
            </a:extLst>
          </p:cNvPr>
          <p:cNvGrpSpPr/>
          <p:nvPr/>
        </p:nvGrpSpPr>
        <p:grpSpPr>
          <a:xfrm>
            <a:off x="5283149" y="2688468"/>
            <a:ext cx="3035242" cy="2425595"/>
            <a:chOff x="5283149" y="2688468"/>
            <a:chExt cx="3035242" cy="242559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34BF11E-4AFF-4843-8E04-467DEFD8DCBE}"/>
                </a:ext>
              </a:extLst>
            </p:cNvPr>
            <p:cNvSpPr txBox="1"/>
            <p:nvPr/>
          </p:nvSpPr>
          <p:spPr>
            <a:xfrm>
              <a:off x="6232388" y="4713953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000" b="1" dirty="0"/>
                <a:t>control</a:t>
              </a:r>
              <a:endParaRPr lang="en-US" sz="2000" b="1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2FFC34D-455D-044F-9F33-65E0952BA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16456" y="4100108"/>
              <a:ext cx="669129" cy="64854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CC95DA6-7177-A74F-9A97-C8806457A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90604" y="3364782"/>
              <a:ext cx="790952" cy="77056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619DECF-7D95-8544-B122-66A599822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86774" y="2688468"/>
              <a:ext cx="855074" cy="83303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01923D5-8213-4B4F-BA58-2F6B219B963F}"/>
                </a:ext>
              </a:extLst>
            </p:cNvPr>
            <p:cNvSpPr/>
            <p:nvPr/>
          </p:nvSpPr>
          <p:spPr>
            <a:xfrm>
              <a:off x="6819263" y="2805506"/>
              <a:ext cx="14991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dirty="0">
                  <a:solidFill>
                    <a:schemeClr val="tx1"/>
                  </a:solidFill>
                </a:rPr>
                <a:t>Cytotoxic T-cells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B929D9-0A22-4475-8801-A6DF9A4A7197}"/>
                </a:ext>
              </a:extLst>
            </p:cNvPr>
            <p:cNvSpPr/>
            <p:nvPr/>
          </p:nvSpPr>
          <p:spPr>
            <a:xfrm>
              <a:off x="7069202" y="3576073"/>
              <a:ext cx="84350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dirty="0">
                  <a:solidFill>
                    <a:schemeClr val="tx1"/>
                  </a:solidFill>
                </a:rPr>
                <a:t>NK cells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A81A2B0-3CFF-40E3-BBE5-E6E709B4FD2E}"/>
                </a:ext>
              </a:extLst>
            </p:cNvPr>
            <p:cNvSpPr/>
            <p:nvPr/>
          </p:nvSpPr>
          <p:spPr>
            <a:xfrm>
              <a:off x="6785585" y="4251486"/>
              <a:ext cx="10005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dirty="0">
                  <a:solidFill>
                    <a:schemeClr val="tx1"/>
                  </a:solidFill>
                </a:rPr>
                <a:t>antibodies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A87AAAA-B332-E943-AF87-4AE3A77E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17512" y="4148015"/>
              <a:ext cx="952500" cy="3175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364710B-B9D7-8C4E-B6B0-462A561E1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0559221" flipV="1">
              <a:off x="5283149" y="3242123"/>
              <a:ext cx="952500" cy="317500"/>
            </a:xfrm>
            <a:prstGeom prst="rect">
              <a:avLst/>
            </a:prstGeom>
          </p:spPr>
        </p:pic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4EE9A977-B811-9842-900D-E7987D68B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23292" y="3712400"/>
              <a:ext cx="939800" cy="3429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951772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83866E6-6220-4592-B02E-FED050CEB00F}"/>
              </a:ext>
            </a:extLst>
          </p:cNvPr>
          <p:cNvSpPr/>
          <p:nvPr/>
        </p:nvSpPr>
        <p:spPr>
          <a:xfrm>
            <a:off x="3295843" y="4091982"/>
            <a:ext cx="2204424" cy="54331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6A2EA5-D9D9-4BD8-93C8-7AAD12366A3E}"/>
              </a:ext>
            </a:extLst>
          </p:cNvPr>
          <p:cNvSpPr/>
          <p:nvPr/>
        </p:nvSpPr>
        <p:spPr>
          <a:xfrm>
            <a:off x="5803503" y="2700795"/>
            <a:ext cx="2204424" cy="54331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9" name="Google Shape;1019;p25"/>
          <p:cNvSpPr txBox="1">
            <a:spLocks noGrp="1"/>
          </p:cNvSpPr>
          <p:nvPr>
            <p:ph type="title"/>
          </p:nvPr>
        </p:nvSpPr>
        <p:spPr>
          <a:xfrm>
            <a:off x="376830" y="350902"/>
            <a:ext cx="8229600" cy="332399"/>
          </a:xfrm>
        </p:spPr>
        <p:txBody>
          <a:bodyPr/>
          <a:lstStyle/>
          <a:p>
            <a:pPr lvl="0"/>
            <a:r>
              <a:rPr lang="en-AU" dirty="0">
                <a:sym typeface="Helvetica Neue"/>
              </a:rPr>
              <a:t>Targeting the virus and immune system</a:t>
            </a:r>
            <a:endParaRPr lang="en-AU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D6702FA-25C1-42AB-A86F-44EBC80A4F9C}"/>
              </a:ext>
            </a:extLst>
          </p:cNvPr>
          <p:cNvSpPr/>
          <p:nvPr/>
        </p:nvSpPr>
        <p:spPr>
          <a:xfrm>
            <a:off x="1065675" y="1851984"/>
            <a:ext cx="2252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Latency reversal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1F4448-C1C8-4923-9837-0043D62731C4}"/>
              </a:ext>
            </a:extLst>
          </p:cNvPr>
          <p:cNvSpPr/>
          <p:nvPr/>
        </p:nvSpPr>
        <p:spPr>
          <a:xfrm>
            <a:off x="3346484" y="4023533"/>
            <a:ext cx="864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Gene</a:t>
            </a:r>
          </a:p>
          <a:p>
            <a:pPr algn="ctr"/>
            <a:r>
              <a:rPr lang="en-AU" sz="1800" dirty="0">
                <a:solidFill>
                  <a:srgbClr val="0651A4"/>
                </a:solidFill>
              </a:rPr>
              <a:t>editing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1BA6DF-7E7F-4B99-AF66-69D0A70A5486}"/>
              </a:ext>
            </a:extLst>
          </p:cNvPr>
          <p:cNvSpPr/>
          <p:nvPr/>
        </p:nvSpPr>
        <p:spPr>
          <a:xfrm>
            <a:off x="1300944" y="3089705"/>
            <a:ext cx="1620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Immunotoxins</a:t>
            </a:r>
            <a:endParaRPr lang="en-CH" sz="1800" dirty="0">
              <a:solidFill>
                <a:srgbClr val="0651A4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A99ACE1-8829-48B9-9769-BBB02070F15F}"/>
              </a:ext>
            </a:extLst>
          </p:cNvPr>
          <p:cNvSpPr/>
          <p:nvPr/>
        </p:nvSpPr>
        <p:spPr>
          <a:xfrm>
            <a:off x="1090880" y="3695831"/>
            <a:ext cx="2417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Latency silencing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C8D75E-5DD2-44EF-8D8A-294ADDAC95EE}"/>
              </a:ext>
            </a:extLst>
          </p:cNvPr>
          <p:cNvSpPr txBox="1"/>
          <p:nvPr/>
        </p:nvSpPr>
        <p:spPr>
          <a:xfrm>
            <a:off x="3557621" y="3003428"/>
            <a:ext cx="677140" cy="372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</a:rPr>
              <a:t>virus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36326CA-6D83-40FD-A9FE-EB5453A9C16D}"/>
              </a:ext>
            </a:extLst>
          </p:cNvPr>
          <p:cNvSpPr txBox="1"/>
          <p:nvPr/>
        </p:nvSpPr>
        <p:spPr>
          <a:xfrm>
            <a:off x="4434754" y="2973638"/>
            <a:ext cx="1106187" cy="659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</a:rPr>
              <a:t>Immune system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166DF7-0D13-DD4F-B984-98F02B59225D}"/>
              </a:ext>
            </a:extLst>
          </p:cNvPr>
          <p:cNvSpPr/>
          <p:nvPr/>
        </p:nvSpPr>
        <p:spPr>
          <a:xfrm>
            <a:off x="4851934" y="1103054"/>
            <a:ext cx="2443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7030A0"/>
                </a:solidFill>
              </a:rPr>
              <a:t>Broadly neutralising antibodies (</a:t>
            </a:r>
            <a:r>
              <a:rPr lang="en-AU" sz="1800" dirty="0" err="1">
                <a:solidFill>
                  <a:srgbClr val="7030A0"/>
                </a:solidFill>
              </a:rPr>
              <a:t>bNAbs</a:t>
            </a:r>
            <a:r>
              <a:rPr lang="en-AU" sz="1800" dirty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B0C829-AFD9-BB47-82AA-FD8A9B8B154F}"/>
              </a:ext>
            </a:extLst>
          </p:cNvPr>
          <p:cNvSpPr/>
          <p:nvPr/>
        </p:nvSpPr>
        <p:spPr>
          <a:xfrm>
            <a:off x="5803503" y="2750999"/>
            <a:ext cx="2128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AU" sz="1800" dirty="0">
                <a:solidFill>
                  <a:srgbClr val="7030A0"/>
                </a:solidFill>
              </a:rPr>
              <a:t>I</a:t>
            </a:r>
            <a:r>
              <a:rPr lang="en-AU" sz="1800">
                <a:solidFill>
                  <a:srgbClr val="7030A0"/>
                </a:solidFill>
              </a:rPr>
              <a:t>mmunomodulation</a:t>
            </a:r>
            <a:endParaRPr lang="en-AU" sz="1800" dirty="0">
              <a:solidFill>
                <a:srgbClr val="7030A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0C73B7-C958-C345-9E6A-189F38FE9D04}"/>
              </a:ext>
            </a:extLst>
          </p:cNvPr>
          <p:cNvSpPr/>
          <p:nvPr/>
        </p:nvSpPr>
        <p:spPr>
          <a:xfrm>
            <a:off x="5654935" y="2023170"/>
            <a:ext cx="1830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rgbClr val="7030A0"/>
                </a:solidFill>
              </a:rPr>
              <a:t>T-cell vaccines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DBAC3C-C6C5-EE45-9A6F-5387C3D10263}"/>
              </a:ext>
            </a:extLst>
          </p:cNvPr>
          <p:cNvSpPr/>
          <p:nvPr/>
        </p:nvSpPr>
        <p:spPr>
          <a:xfrm>
            <a:off x="5574330" y="3557331"/>
            <a:ext cx="2664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AU" sz="1800" dirty="0">
                <a:solidFill>
                  <a:srgbClr val="7030A0"/>
                </a:solidFill>
              </a:rPr>
              <a:t>CAR T-cells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49A79D2-96E1-9541-BAD0-18FE14052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235" y="2207836"/>
            <a:ext cx="690230" cy="70888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8B1E181-1FC5-634C-8634-E810DE464DFA}"/>
              </a:ext>
            </a:extLst>
          </p:cNvPr>
          <p:cNvSpPr/>
          <p:nvPr/>
        </p:nvSpPr>
        <p:spPr>
          <a:xfrm>
            <a:off x="2380863" y="1207024"/>
            <a:ext cx="1829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Very early ART</a:t>
            </a:r>
          </a:p>
        </p:txBody>
      </p:sp>
      <p:sp>
        <p:nvSpPr>
          <p:cNvPr id="27" name="Delay 7">
            <a:extLst>
              <a:ext uri="{FF2B5EF4-FFF2-40B4-BE49-F238E27FC236}">
                <a16:creationId xmlns:a16="http://schemas.microsoft.com/office/drawing/2014/main" id="{6525391F-C22C-48CF-AE2F-92EBEF996931}"/>
              </a:ext>
            </a:extLst>
          </p:cNvPr>
          <p:cNvSpPr/>
          <p:nvPr/>
        </p:nvSpPr>
        <p:spPr>
          <a:xfrm rot="10800000">
            <a:off x="3311278" y="1765198"/>
            <a:ext cx="1108271" cy="2162704"/>
          </a:xfrm>
          <a:custGeom>
            <a:avLst/>
            <a:gdLst>
              <a:gd name="connsiteX0" fmla="*/ 0 w 2127848"/>
              <a:gd name="connsiteY0" fmla="*/ 0 h 2074466"/>
              <a:gd name="connsiteX1" fmla="*/ 1063924 w 2127848"/>
              <a:gd name="connsiteY1" fmla="*/ 0 h 2074466"/>
              <a:gd name="connsiteX2" fmla="*/ 2127848 w 2127848"/>
              <a:gd name="connsiteY2" fmla="*/ 1037233 h 2074466"/>
              <a:gd name="connsiteX3" fmla="*/ 1063924 w 2127848"/>
              <a:gd name="connsiteY3" fmla="*/ 2074466 h 2074466"/>
              <a:gd name="connsiteX4" fmla="*/ 0 w 2127848"/>
              <a:gd name="connsiteY4" fmla="*/ 2074466 h 2074466"/>
              <a:gd name="connsiteX5" fmla="*/ 0 w 2127848"/>
              <a:gd name="connsiteY5" fmla="*/ 0 h 2074466"/>
              <a:gd name="connsiteX0" fmla="*/ 0 w 2127848"/>
              <a:gd name="connsiteY0" fmla="*/ 0 h 2074466"/>
              <a:gd name="connsiteX1" fmla="*/ 1063924 w 2127848"/>
              <a:gd name="connsiteY1" fmla="*/ 0 h 2074466"/>
              <a:gd name="connsiteX2" fmla="*/ 2127848 w 2127848"/>
              <a:gd name="connsiteY2" fmla="*/ 1037233 h 2074466"/>
              <a:gd name="connsiteX3" fmla="*/ 1063924 w 2127848"/>
              <a:gd name="connsiteY3" fmla="*/ 2074466 h 2074466"/>
              <a:gd name="connsiteX4" fmla="*/ 1088968 w 2127848"/>
              <a:gd name="connsiteY4" fmla="*/ 2074466 h 2074466"/>
              <a:gd name="connsiteX5" fmla="*/ 0 w 2127848"/>
              <a:gd name="connsiteY5" fmla="*/ 0 h 2074466"/>
              <a:gd name="connsiteX0" fmla="*/ 8418 w 1063924"/>
              <a:gd name="connsiteY0" fmla="*/ 8313 h 2074466"/>
              <a:gd name="connsiteX1" fmla="*/ 0 w 1063924"/>
              <a:gd name="connsiteY1" fmla="*/ 0 h 2074466"/>
              <a:gd name="connsiteX2" fmla="*/ 1063924 w 1063924"/>
              <a:gd name="connsiteY2" fmla="*/ 1037233 h 2074466"/>
              <a:gd name="connsiteX3" fmla="*/ 0 w 1063924"/>
              <a:gd name="connsiteY3" fmla="*/ 2074466 h 2074466"/>
              <a:gd name="connsiteX4" fmla="*/ 25044 w 1063924"/>
              <a:gd name="connsiteY4" fmla="*/ 2074466 h 2074466"/>
              <a:gd name="connsiteX5" fmla="*/ 8418 w 1063924"/>
              <a:gd name="connsiteY5" fmla="*/ 8313 h 2074466"/>
              <a:gd name="connsiteX0" fmla="*/ 24938 w 1080444"/>
              <a:gd name="connsiteY0" fmla="*/ 8313 h 2074466"/>
              <a:gd name="connsiteX1" fmla="*/ 16520 w 1080444"/>
              <a:gd name="connsiteY1" fmla="*/ 0 h 2074466"/>
              <a:gd name="connsiteX2" fmla="*/ 1080444 w 1080444"/>
              <a:gd name="connsiteY2" fmla="*/ 1037233 h 2074466"/>
              <a:gd name="connsiteX3" fmla="*/ 16520 w 1080444"/>
              <a:gd name="connsiteY3" fmla="*/ 2074466 h 2074466"/>
              <a:gd name="connsiteX4" fmla="*/ 0 w 1080444"/>
              <a:gd name="connsiteY4" fmla="*/ 2066153 h 2074466"/>
              <a:gd name="connsiteX5" fmla="*/ 24938 w 1080444"/>
              <a:gd name="connsiteY5" fmla="*/ 8313 h 2074466"/>
              <a:gd name="connsiteX0" fmla="*/ 125055 w 1180561"/>
              <a:gd name="connsiteY0" fmla="*/ 8313 h 2074466"/>
              <a:gd name="connsiteX1" fmla="*/ 116637 w 1180561"/>
              <a:gd name="connsiteY1" fmla="*/ 0 h 2074466"/>
              <a:gd name="connsiteX2" fmla="*/ 1180561 w 1180561"/>
              <a:gd name="connsiteY2" fmla="*/ 1037233 h 2074466"/>
              <a:gd name="connsiteX3" fmla="*/ 116637 w 1180561"/>
              <a:gd name="connsiteY3" fmla="*/ 2074466 h 2074466"/>
              <a:gd name="connsiteX4" fmla="*/ 0 w 1180561"/>
              <a:gd name="connsiteY4" fmla="*/ 2069490 h 2074466"/>
              <a:gd name="connsiteX5" fmla="*/ 125055 w 1180561"/>
              <a:gd name="connsiteY5" fmla="*/ 8313 h 2074466"/>
              <a:gd name="connsiteX0" fmla="*/ 8418 w 1063924"/>
              <a:gd name="connsiteY0" fmla="*/ 8313 h 2076164"/>
              <a:gd name="connsiteX1" fmla="*/ 0 w 1063924"/>
              <a:gd name="connsiteY1" fmla="*/ 0 h 2076164"/>
              <a:gd name="connsiteX2" fmla="*/ 1063924 w 1063924"/>
              <a:gd name="connsiteY2" fmla="*/ 1037233 h 2076164"/>
              <a:gd name="connsiteX3" fmla="*/ 0 w 1063924"/>
              <a:gd name="connsiteY3" fmla="*/ 2074466 h 2076164"/>
              <a:gd name="connsiteX4" fmla="*/ 166 w 1063924"/>
              <a:gd name="connsiteY4" fmla="*/ 2076164 h 2076164"/>
              <a:gd name="connsiteX5" fmla="*/ 8418 w 1063924"/>
              <a:gd name="connsiteY5" fmla="*/ 8313 h 2076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3924" h="2076164">
                <a:moveTo>
                  <a:pt x="8418" y="8313"/>
                </a:moveTo>
                <a:lnTo>
                  <a:pt x="0" y="0"/>
                </a:lnTo>
                <a:cubicBezTo>
                  <a:pt x="587589" y="0"/>
                  <a:pt x="1063924" y="464385"/>
                  <a:pt x="1063924" y="1037233"/>
                </a:cubicBezTo>
                <a:cubicBezTo>
                  <a:pt x="1063924" y="1610081"/>
                  <a:pt x="587589" y="2074466"/>
                  <a:pt x="0" y="2074466"/>
                </a:cubicBezTo>
                <a:cubicBezTo>
                  <a:pt x="55" y="2075032"/>
                  <a:pt x="111" y="2075598"/>
                  <a:pt x="166" y="2076164"/>
                </a:cubicBezTo>
                <a:cubicBezTo>
                  <a:pt x="2917" y="1386880"/>
                  <a:pt x="5667" y="697597"/>
                  <a:pt x="8418" y="8313"/>
                </a:cubicBezTo>
                <a:close/>
              </a:path>
            </a:pathLst>
          </a:custGeom>
          <a:noFill/>
          <a:ln w="38100">
            <a:solidFill>
              <a:srgbClr val="0551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Google Shape;827;p12">
            <a:extLst>
              <a:ext uri="{FF2B5EF4-FFF2-40B4-BE49-F238E27FC236}">
                <a16:creationId xmlns:a16="http://schemas.microsoft.com/office/drawing/2014/main" id="{AE35FD96-D5B5-4F43-A884-5DF2BDC5D045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713140" y="1974538"/>
            <a:ext cx="685275" cy="57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827;p12">
            <a:extLst>
              <a:ext uri="{FF2B5EF4-FFF2-40B4-BE49-F238E27FC236}">
                <a16:creationId xmlns:a16="http://schemas.microsoft.com/office/drawing/2014/main" id="{D6289C82-6306-43E6-B39B-E8AA0D5776BE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558781" y="2212899"/>
            <a:ext cx="685275" cy="57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827;p12">
            <a:extLst>
              <a:ext uri="{FF2B5EF4-FFF2-40B4-BE49-F238E27FC236}">
                <a16:creationId xmlns:a16="http://schemas.microsoft.com/office/drawing/2014/main" id="{ABF5D3E2-228B-4561-9097-72B2DEFF899D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767189" y="2615907"/>
            <a:ext cx="685275" cy="57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827;p12">
            <a:extLst>
              <a:ext uri="{FF2B5EF4-FFF2-40B4-BE49-F238E27FC236}">
                <a16:creationId xmlns:a16="http://schemas.microsoft.com/office/drawing/2014/main" id="{5B27CE6D-C591-4220-9A9C-59DFF81EC3BC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352493" y="2700795"/>
            <a:ext cx="685275" cy="57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827;p12">
            <a:extLst>
              <a:ext uri="{FF2B5EF4-FFF2-40B4-BE49-F238E27FC236}">
                <a16:creationId xmlns:a16="http://schemas.microsoft.com/office/drawing/2014/main" id="{A76437AC-F301-41AF-91E2-C9613ECAE49B}"/>
              </a:ext>
            </a:extLst>
          </p:cNvPr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705443" y="3199310"/>
            <a:ext cx="685275" cy="57949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Delay 7">
            <a:extLst>
              <a:ext uri="{FF2B5EF4-FFF2-40B4-BE49-F238E27FC236}">
                <a16:creationId xmlns:a16="http://schemas.microsoft.com/office/drawing/2014/main" id="{025967E8-E4DF-4552-A398-2C6323B00028}"/>
              </a:ext>
            </a:extLst>
          </p:cNvPr>
          <p:cNvSpPr/>
          <p:nvPr/>
        </p:nvSpPr>
        <p:spPr>
          <a:xfrm rot="10800000" flipH="1">
            <a:off x="4426893" y="1764707"/>
            <a:ext cx="1108271" cy="2162704"/>
          </a:xfrm>
          <a:custGeom>
            <a:avLst/>
            <a:gdLst>
              <a:gd name="connsiteX0" fmla="*/ 0 w 2127848"/>
              <a:gd name="connsiteY0" fmla="*/ 0 h 2074466"/>
              <a:gd name="connsiteX1" fmla="*/ 1063924 w 2127848"/>
              <a:gd name="connsiteY1" fmla="*/ 0 h 2074466"/>
              <a:gd name="connsiteX2" fmla="*/ 2127848 w 2127848"/>
              <a:gd name="connsiteY2" fmla="*/ 1037233 h 2074466"/>
              <a:gd name="connsiteX3" fmla="*/ 1063924 w 2127848"/>
              <a:gd name="connsiteY3" fmla="*/ 2074466 h 2074466"/>
              <a:gd name="connsiteX4" fmla="*/ 0 w 2127848"/>
              <a:gd name="connsiteY4" fmla="*/ 2074466 h 2074466"/>
              <a:gd name="connsiteX5" fmla="*/ 0 w 2127848"/>
              <a:gd name="connsiteY5" fmla="*/ 0 h 2074466"/>
              <a:gd name="connsiteX0" fmla="*/ 0 w 2127848"/>
              <a:gd name="connsiteY0" fmla="*/ 0 h 2074466"/>
              <a:gd name="connsiteX1" fmla="*/ 1063924 w 2127848"/>
              <a:gd name="connsiteY1" fmla="*/ 0 h 2074466"/>
              <a:gd name="connsiteX2" fmla="*/ 2127848 w 2127848"/>
              <a:gd name="connsiteY2" fmla="*/ 1037233 h 2074466"/>
              <a:gd name="connsiteX3" fmla="*/ 1063924 w 2127848"/>
              <a:gd name="connsiteY3" fmla="*/ 2074466 h 2074466"/>
              <a:gd name="connsiteX4" fmla="*/ 1088968 w 2127848"/>
              <a:gd name="connsiteY4" fmla="*/ 2074466 h 2074466"/>
              <a:gd name="connsiteX5" fmla="*/ 0 w 2127848"/>
              <a:gd name="connsiteY5" fmla="*/ 0 h 2074466"/>
              <a:gd name="connsiteX0" fmla="*/ 8418 w 1063924"/>
              <a:gd name="connsiteY0" fmla="*/ 8313 h 2074466"/>
              <a:gd name="connsiteX1" fmla="*/ 0 w 1063924"/>
              <a:gd name="connsiteY1" fmla="*/ 0 h 2074466"/>
              <a:gd name="connsiteX2" fmla="*/ 1063924 w 1063924"/>
              <a:gd name="connsiteY2" fmla="*/ 1037233 h 2074466"/>
              <a:gd name="connsiteX3" fmla="*/ 0 w 1063924"/>
              <a:gd name="connsiteY3" fmla="*/ 2074466 h 2074466"/>
              <a:gd name="connsiteX4" fmla="*/ 25044 w 1063924"/>
              <a:gd name="connsiteY4" fmla="*/ 2074466 h 2074466"/>
              <a:gd name="connsiteX5" fmla="*/ 8418 w 1063924"/>
              <a:gd name="connsiteY5" fmla="*/ 8313 h 2074466"/>
              <a:gd name="connsiteX0" fmla="*/ 24938 w 1080444"/>
              <a:gd name="connsiteY0" fmla="*/ 8313 h 2074466"/>
              <a:gd name="connsiteX1" fmla="*/ 16520 w 1080444"/>
              <a:gd name="connsiteY1" fmla="*/ 0 h 2074466"/>
              <a:gd name="connsiteX2" fmla="*/ 1080444 w 1080444"/>
              <a:gd name="connsiteY2" fmla="*/ 1037233 h 2074466"/>
              <a:gd name="connsiteX3" fmla="*/ 16520 w 1080444"/>
              <a:gd name="connsiteY3" fmla="*/ 2074466 h 2074466"/>
              <a:gd name="connsiteX4" fmla="*/ 0 w 1080444"/>
              <a:gd name="connsiteY4" fmla="*/ 2066153 h 2074466"/>
              <a:gd name="connsiteX5" fmla="*/ 24938 w 1080444"/>
              <a:gd name="connsiteY5" fmla="*/ 8313 h 2074466"/>
              <a:gd name="connsiteX0" fmla="*/ 125055 w 1180561"/>
              <a:gd name="connsiteY0" fmla="*/ 8313 h 2074466"/>
              <a:gd name="connsiteX1" fmla="*/ 116637 w 1180561"/>
              <a:gd name="connsiteY1" fmla="*/ 0 h 2074466"/>
              <a:gd name="connsiteX2" fmla="*/ 1180561 w 1180561"/>
              <a:gd name="connsiteY2" fmla="*/ 1037233 h 2074466"/>
              <a:gd name="connsiteX3" fmla="*/ 116637 w 1180561"/>
              <a:gd name="connsiteY3" fmla="*/ 2074466 h 2074466"/>
              <a:gd name="connsiteX4" fmla="*/ 0 w 1180561"/>
              <a:gd name="connsiteY4" fmla="*/ 2069490 h 2074466"/>
              <a:gd name="connsiteX5" fmla="*/ 125055 w 1180561"/>
              <a:gd name="connsiteY5" fmla="*/ 8313 h 2074466"/>
              <a:gd name="connsiteX0" fmla="*/ 8418 w 1063924"/>
              <a:gd name="connsiteY0" fmla="*/ 8313 h 2076164"/>
              <a:gd name="connsiteX1" fmla="*/ 0 w 1063924"/>
              <a:gd name="connsiteY1" fmla="*/ 0 h 2076164"/>
              <a:gd name="connsiteX2" fmla="*/ 1063924 w 1063924"/>
              <a:gd name="connsiteY2" fmla="*/ 1037233 h 2076164"/>
              <a:gd name="connsiteX3" fmla="*/ 0 w 1063924"/>
              <a:gd name="connsiteY3" fmla="*/ 2074466 h 2076164"/>
              <a:gd name="connsiteX4" fmla="*/ 166 w 1063924"/>
              <a:gd name="connsiteY4" fmla="*/ 2076164 h 2076164"/>
              <a:gd name="connsiteX5" fmla="*/ 8418 w 1063924"/>
              <a:gd name="connsiteY5" fmla="*/ 8313 h 2076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3924" h="2076164">
                <a:moveTo>
                  <a:pt x="8418" y="8313"/>
                </a:moveTo>
                <a:lnTo>
                  <a:pt x="0" y="0"/>
                </a:lnTo>
                <a:cubicBezTo>
                  <a:pt x="587589" y="0"/>
                  <a:pt x="1063924" y="464385"/>
                  <a:pt x="1063924" y="1037233"/>
                </a:cubicBezTo>
                <a:cubicBezTo>
                  <a:pt x="1063924" y="1610081"/>
                  <a:pt x="587589" y="2074466"/>
                  <a:pt x="0" y="2074466"/>
                </a:cubicBezTo>
                <a:cubicBezTo>
                  <a:pt x="55" y="2075032"/>
                  <a:pt x="111" y="2075598"/>
                  <a:pt x="166" y="2076164"/>
                </a:cubicBezTo>
                <a:cubicBezTo>
                  <a:pt x="2917" y="1386880"/>
                  <a:pt x="5667" y="697597"/>
                  <a:pt x="8418" y="8313"/>
                </a:cubicBezTo>
                <a:close/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6850BF6-5B4D-431F-A341-919CFEB11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630" y="3086014"/>
            <a:ext cx="669129" cy="64854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FCE5ACF-C20C-4812-BBED-AD29C3CCF6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837" y="2473539"/>
            <a:ext cx="790952" cy="77056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7FC5092-AC46-4BBB-960D-851231E154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6999" y="1895247"/>
            <a:ext cx="855074" cy="833036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CD2FBBEE-D43D-44C8-8467-D81CE36E09D2}"/>
              </a:ext>
            </a:extLst>
          </p:cNvPr>
          <p:cNvSpPr/>
          <p:nvPr/>
        </p:nvSpPr>
        <p:spPr>
          <a:xfrm>
            <a:off x="4447384" y="4023533"/>
            <a:ext cx="864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800" dirty="0">
                <a:solidFill>
                  <a:srgbClr val="7030A0"/>
                </a:solidFill>
              </a:rPr>
              <a:t>Gene</a:t>
            </a:r>
          </a:p>
          <a:p>
            <a:pPr algn="ctr"/>
            <a:r>
              <a:rPr lang="en-AU" sz="1800" dirty="0">
                <a:solidFill>
                  <a:srgbClr val="7030A0"/>
                </a:solidFill>
              </a:rPr>
              <a:t>editing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86B981E-3E9A-4CCB-A702-56EF6CA434DE}"/>
              </a:ext>
            </a:extLst>
          </p:cNvPr>
          <p:cNvSpPr/>
          <p:nvPr/>
        </p:nvSpPr>
        <p:spPr>
          <a:xfrm>
            <a:off x="744272" y="2500403"/>
            <a:ext cx="2252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800" dirty="0">
                <a:solidFill>
                  <a:srgbClr val="0651A4"/>
                </a:solidFill>
              </a:rPr>
              <a:t>Pro-apoptotic drugs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730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43" grpId="0"/>
      <p:bldP spid="49" grpId="0"/>
      <p:bldP spid="52" grpId="0"/>
      <p:bldP spid="55" grpId="0"/>
      <p:bldP spid="34" grpId="0"/>
      <p:bldP spid="35" grpId="0"/>
      <p:bldP spid="36" grpId="0"/>
      <p:bldP spid="39" grpId="0"/>
      <p:bldP spid="28" grpId="0"/>
      <p:bldP spid="45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29F2-8B03-4D01-8276-898C2D66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Immunomodulation: </a:t>
            </a:r>
            <a:r>
              <a:rPr lang="en-AU" dirty="0" err="1"/>
              <a:t>vesatolimod</a:t>
            </a:r>
            <a:r>
              <a:rPr lang="en-AU" dirty="0"/>
              <a:t> (TLR7 agonist)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FF4A3-0F85-473E-8708-9660614899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 err="1"/>
              <a:t>Borducchi</a:t>
            </a:r>
            <a:r>
              <a:rPr lang="en-AU" dirty="0"/>
              <a:t> et al., Nature 2018; Riddler et al., Clin Infect Dis 2020; Rasmussen and Lewin, Clin Infect Dis 2020; SenGupta, Science Trans Med 2021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658205-E05F-4670-A074-3FD1B1DCA328}"/>
              </a:ext>
            </a:extLst>
          </p:cNvPr>
          <p:cNvSpPr txBox="1"/>
          <p:nvPr/>
        </p:nvSpPr>
        <p:spPr>
          <a:xfrm>
            <a:off x="371641" y="944650"/>
            <a:ext cx="46508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err="1"/>
              <a:t>Vesatolimod</a:t>
            </a:r>
            <a:r>
              <a:rPr lang="en-AU" sz="1600" dirty="0"/>
              <a:t> is a TLR7 agonist with important </a:t>
            </a:r>
            <a:r>
              <a:rPr lang="en-AU" sz="1600" b="1" dirty="0"/>
              <a:t>immunomodulating activities </a:t>
            </a:r>
            <a:r>
              <a:rPr lang="en-AU" sz="1600" dirty="0"/>
              <a:t>and can</a:t>
            </a:r>
            <a:r>
              <a:rPr lang="en-AU" sz="1600" b="1" dirty="0"/>
              <a:t> reverse HIV latency </a:t>
            </a:r>
            <a:r>
              <a:rPr lang="en-AU" sz="1600" dirty="0"/>
              <a:t>– in vitro and in (some) non human primates</a:t>
            </a:r>
          </a:p>
          <a:p>
            <a:endParaRPr lang="en-AU" sz="1600" dirty="0"/>
          </a:p>
          <a:p>
            <a:r>
              <a:rPr lang="en-AU" sz="1600" dirty="0"/>
              <a:t>In one monkey study, </a:t>
            </a:r>
            <a:r>
              <a:rPr lang="en-AU" sz="1600" b="1" dirty="0"/>
              <a:t>TLR7 agonist plus antibodies </a:t>
            </a:r>
            <a:r>
              <a:rPr lang="en-AU" sz="1600" dirty="0"/>
              <a:t>led to cure in 50% of animals</a:t>
            </a:r>
          </a:p>
          <a:p>
            <a:endParaRPr lang="en-AU" sz="1600" dirty="0"/>
          </a:p>
          <a:p>
            <a:r>
              <a:rPr lang="en-AU" sz="1600" dirty="0"/>
              <a:t>In PLWH on ART (n=48) </a:t>
            </a:r>
            <a:r>
              <a:rPr lang="en-AU" sz="1600" b="1" dirty="0" err="1"/>
              <a:t>vesatolimod</a:t>
            </a:r>
            <a:r>
              <a:rPr lang="en-AU" sz="1600" dirty="0"/>
              <a:t> (1-12mg) was safe with evidence of activation of innate immunity but no latency reversal</a:t>
            </a:r>
          </a:p>
          <a:p>
            <a:endParaRPr lang="en-AU" sz="1600" dirty="0"/>
          </a:p>
          <a:p>
            <a:r>
              <a:rPr lang="en-AU" sz="1600" dirty="0"/>
              <a:t>In viremic controllers (n=25) randomised to </a:t>
            </a:r>
            <a:r>
              <a:rPr lang="en-AU" sz="1600" dirty="0" err="1"/>
              <a:t>vesatolimod</a:t>
            </a:r>
            <a:r>
              <a:rPr lang="en-AU" sz="1600" dirty="0"/>
              <a:t> or placebo, </a:t>
            </a:r>
            <a:r>
              <a:rPr lang="en-AU" sz="1600" dirty="0" err="1"/>
              <a:t>vesatolimod</a:t>
            </a:r>
            <a:r>
              <a:rPr lang="en-AU" sz="1600" dirty="0"/>
              <a:t> induced a </a:t>
            </a:r>
            <a:r>
              <a:rPr lang="en-AU" sz="1600" b="1" dirty="0"/>
              <a:t>delayed time to viral rebound </a:t>
            </a:r>
            <a:r>
              <a:rPr lang="en-AU" sz="1600" dirty="0"/>
              <a:t>off ART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12BC0F-009F-49AC-B993-A4CC82907E71}"/>
              </a:ext>
            </a:extLst>
          </p:cNvPr>
          <p:cNvGrpSpPr/>
          <p:nvPr/>
        </p:nvGrpSpPr>
        <p:grpSpPr>
          <a:xfrm>
            <a:off x="4994062" y="1287142"/>
            <a:ext cx="3778297" cy="3100668"/>
            <a:chOff x="4994062" y="1225930"/>
            <a:chExt cx="3778297" cy="310066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EEB7EB-6D62-42D5-9C4E-B23FCB223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4062" y="1225930"/>
              <a:ext cx="3778297" cy="310066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2B5716-1475-47F9-AA5C-D7382FD805BE}"/>
                </a:ext>
              </a:extLst>
            </p:cNvPr>
            <p:cNvSpPr/>
            <p:nvPr/>
          </p:nvSpPr>
          <p:spPr>
            <a:xfrm>
              <a:off x="5022476" y="1270747"/>
              <a:ext cx="309283" cy="255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334667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1"/>
          <p:cNvSpPr>
            <a:spLocks noGrp="1"/>
          </p:cNvSpPr>
          <p:nvPr>
            <p:ph type="title"/>
          </p:nvPr>
        </p:nvSpPr>
        <p:spPr>
          <a:xfrm>
            <a:off x="376830" y="18504"/>
            <a:ext cx="8229600" cy="664797"/>
          </a:xfrm>
        </p:spPr>
        <p:txBody>
          <a:bodyPr/>
          <a:lstStyle/>
          <a:p>
            <a:br>
              <a:rPr lang="en-AU" dirty="0">
                <a:latin typeface="Helvetica Neue" panose="020B0604020202020204" charset="0"/>
                <a:cs typeface="Arial"/>
              </a:rPr>
            </a:br>
            <a:r>
              <a:rPr lang="en-AU" dirty="0">
                <a:latin typeface="Helvetica Neue" panose="020B0604020202020204" charset="0"/>
                <a:cs typeface="Arial"/>
              </a:rPr>
              <a:t>I</a:t>
            </a:r>
            <a:r>
              <a:rPr lang="en-AU" sz="2400" dirty="0">
                <a:latin typeface="Helvetica Neue" panose="020B0604020202020204" charset="0"/>
                <a:cs typeface="Arial"/>
              </a:rPr>
              <a:t>mmune checkpoints and HIV latency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7AC1C-9A6C-4765-A834-27EC05574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altLang="en-US" dirty="0"/>
              <a:t>1 Ahmed J Immunol 2010; 2 Day Nature 2006; 3 Chiu J Immunol 2022; 4 </a:t>
            </a:r>
            <a:r>
              <a:rPr lang="en-AU" altLang="en-US" dirty="0">
                <a:cs typeface="Helvetica" pitchFamily="34" charset="0"/>
              </a:rPr>
              <a:t>Chomont Nat Med 2010; 5 Fromentin </a:t>
            </a:r>
            <a:r>
              <a:rPr lang="en-AU" altLang="en-US" dirty="0" err="1">
                <a:cs typeface="Helvetica" pitchFamily="34" charset="0"/>
              </a:rPr>
              <a:t>PLoS</a:t>
            </a:r>
            <a:r>
              <a:rPr lang="en-AU" altLang="en-US" dirty="0">
                <a:cs typeface="Helvetica" pitchFamily="34" charset="0"/>
              </a:rPr>
              <a:t> Pathogens  2015; 6 </a:t>
            </a:r>
            <a:r>
              <a:rPr lang="en-AU" altLang="en-US" dirty="0"/>
              <a:t>Banga Nat Med 2016; 7 </a:t>
            </a:r>
            <a:r>
              <a:rPr lang="en-AU" dirty="0"/>
              <a:t>McGarry Immunity 2017; 8 Evans AIDS 2018; Chomont Nat Comms 2018; 9 Lau AIDS 2021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E4C2D9-86C1-D04F-A6E1-DE7461875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4" y="779713"/>
            <a:ext cx="5290221" cy="38033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8513CE3-A602-0D4D-9AA6-D32846F66775}"/>
              </a:ext>
            </a:extLst>
          </p:cNvPr>
          <p:cNvSpPr txBox="1"/>
          <p:nvPr/>
        </p:nvSpPr>
        <p:spPr>
          <a:xfrm>
            <a:off x="5061527" y="51077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0E92C6-8869-44A7-B5D3-272B05657FF6}"/>
              </a:ext>
            </a:extLst>
          </p:cNvPr>
          <p:cNvSpPr txBox="1">
            <a:spLocks/>
          </p:cNvSpPr>
          <p:nvPr/>
        </p:nvSpPr>
        <p:spPr bwMode="auto">
          <a:xfrm>
            <a:off x="5328576" y="1262698"/>
            <a:ext cx="3635912" cy="323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ts val="2215"/>
              </a:spcBef>
              <a:buClr>
                <a:srgbClr val="5757CA"/>
              </a:buClr>
              <a:buSzPct val="130000"/>
            </a:pPr>
            <a:r>
              <a:rPr lang="en-AU" altLang="en-US" sz="1400" dirty="0"/>
              <a:t>PD-1 and CTLA-4, dampen the immune response and are expressed on exhausted T cells in treated and untreated HIV</a:t>
            </a:r>
            <a:r>
              <a:rPr lang="en-AU" altLang="en-US" sz="1400" baseline="30000" dirty="0"/>
              <a:t>1,2,3</a:t>
            </a:r>
          </a:p>
          <a:p>
            <a:pPr>
              <a:spcBef>
                <a:spcPts val="2215"/>
              </a:spcBef>
              <a:buClr>
                <a:srgbClr val="5757CA"/>
              </a:buClr>
              <a:buSzPct val="130000"/>
            </a:pPr>
            <a:r>
              <a:rPr lang="en-AU" altLang="en-US" sz="1400" dirty="0">
                <a:cs typeface="Helvetica" pitchFamily="34" charset="0"/>
              </a:rPr>
              <a:t>Latent HIV is enriched in PD-1</a:t>
            </a:r>
            <a:r>
              <a:rPr lang="en-AU" altLang="en-US" sz="1400" baseline="30000" dirty="0">
                <a:cs typeface="Helvetica" pitchFamily="34" charset="0"/>
              </a:rPr>
              <a:t>+</a:t>
            </a:r>
            <a:r>
              <a:rPr lang="en-AU" altLang="en-US" sz="1400" dirty="0">
                <a:cs typeface="Helvetica" pitchFamily="34" charset="0"/>
              </a:rPr>
              <a:t> cells in blood and lymph nodes from people on ART and in both PD-1+ and CTLA4+ cells in non human primates on ART </a:t>
            </a:r>
            <a:r>
              <a:rPr lang="en-AU" altLang="en-US" sz="1400" baseline="30000" dirty="0">
                <a:cs typeface="Helvetica" pitchFamily="34" charset="0"/>
              </a:rPr>
              <a:t>4-7</a:t>
            </a:r>
            <a:r>
              <a:rPr lang="en-AU" altLang="en-US" sz="1400" dirty="0">
                <a:cs typeface="Helvetica" pitchFamily="34" charset="0"/>
              </a:rPr>
              <a:t>  </a:t>
            </a:r>
          </a:p>
          <a:p>
            <a:pPr>
              <a:spcBef>
                <a:spcPts val="2215"/>
              </a:spcBef>
              <a:buClr>
                <a:srgbClr val="5757CA"/>
              </a:buClr>
              <a:buSzPct val="130000"/>
            </a:pPr>
            <a:r>
              <a:rPr lang="en-AU" altLang="en-US" sz="1400" dirty="0">
                <a:cs typeface="Helvetica" pitchFamily="34" charset="0"/>
              </a:rPr>
              <a:t>Case reports of anti-PD1 in HIV-infected individuals on ART with cancer show a decline in infected cells </a:t>
            </a:r>
            <a:r>
              <a:rPr lang="en-AU" altLang="en-US" sz="1400" baseline="30000" dirty="0">
                <a:cs typeface="Helvetica" pitchFamily="34" charset="0"/>
              </a:rPr>
              <a:t>7,8,9</a:t>
            </a:r>
            <a:r>
              <a:rPr lang="en-AU" altLang="en-US" sz="1400" dirty="0">
                <a:cs typeface="Helvetica" pitchFamily="34" charset="0"/>
              </a:rPr>
              <a:t>                                   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8813663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8513CE3-A602-0D4D-9AA6-D32846F66775}"/>
              </a:ext>
            </a:extLst>
          </p:cNvPr>
          <p:cNvSpPr txBox="1"/>
          <p:nvPr/>
        </p:nvSpPr>
        <p:spPr>
          <a:xfrm>
            <a:off x="5061527" y="51077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5A043D7-0B76-4E5D-A947-C01E0763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30" y="350902"/>
            <a:ext cx="8229600" cy="332399"/>
          </a:xfrm>
        </p:spPr>
        <p:txBody>
          <a:bodyPr/>
          <a:lstStyle/>
          <a:p>
            <a:r>
              <a:rPr lang="en-AU" dirty="0">
                <a:solidFill>
                  <a:srgbClr val="000090"/>
                </a:solidFill>
                <a:latin typeface="Helvetica Neue" panose="020B0604020202020204" charset="0"/>
                <a:cs typeface="Arial"/>
              </a:rPr>
              <a:t>Anti-PD1 reverses HIV latency in vivo in PLWH on ART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DEDE75-1374-4B66-B46A-F64892CF4B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kern="1200" dirty="0">
                <a:solidFill>
                  <a:srgbClr val="000000"/>
                </a:solidFill>
                <a:latin typeface="Arial"/>
              </a:rPr>
              <a:t>Uldrick et al., JAMA Oncology 2018; Uldrick et al., Science Translational Medicine 2022</a:t>
            </a:r>
            <a:endParaRPr lang="en-US" kern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A4A573-B491-460D-B241-8ED2A8961DF2}"/>
              </a:ext>
            </a:extLst>
          </p:cNvPr>
          <p:cNvSpPr txBox="1"/>
          <p:nvPr/>
        </p:nvSpPr>
        <p:spPr>
          <a:xfrm>
            <a:off x="278005" y="4269378"/>
            <a:ext cx="872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CITN12</a:t>
            </a:r>
            <a:r>
              <a:rPr lang="en-AU" dirty="0"/>
              <a:t>: n=35 PLWH with malignancy received pembrolizumab 200mg IV; 3 cohorts with low, intermediate and high CD4 counts. Toxicity profile similar to observations in HIV negative cohorts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286094-6BE1-4BBE-96F4-9E293BEACA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7"/>
          <a:stretch/>
        </p:blipFill>
        <p:spPr>
          <a:xfrm>
            <a:off x="2893886" y="1619138"/>
            <a:ext cx="3833419" cy="23349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379BF98-0E49-481D-A2B2-4128987A308D}"/>
              </a:ext>
            </a:extLst>
          </p:cNvPr>
          <p:cNvSpPr txBox="1"/>
          <p:nvPr/>
        </p:nvSpPr>
        <p:spPr>
          <a:xfrm>
            <a:off x="3747706" y="1154354"/>
            <a:ext cx="2627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Unspliced</a:t>
            </a:r>
            <a:r>
              <a:rPr lang="en-AU" dirty="0"/>
              <a:t> HIV RNA: DNA ratio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D10806-163F-4EEC-AA68-207C48FF6A0C}"/>
              </a:ext>
            </a:extLst>
          </p:cNvPr>
          <p:cNvSpPr txBox="1"/>
          <p:nvPr/>
        </p:nvSpPr>
        <p:spPr>
          <a:xfrm>
            <a:off x="6902903" y="1971585"/>
            <a:ext cx="19630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1200" dirty="0">
                <a:latin typeface="+mn-lt"/>
              </a:rPr>
              <a:t>D</a:t>
            </a:r>
            <a:r>
              <a:rPr lang="en-AU" sz="1200" b="0" i="0" u="none" strike="noStrike" baseline="0" dirty="0">
                <a:latin typeface="+mn-lt"/>
              </a:rPr>
              <a:t>ashed line indicates no change from baseline;</a:t>
            </a:r>
          </a:p>
          <a:p>
            <a:pPr algn="l"/>
            <a:r>
              <a:rPr lang="en-AU" sz="1200" b="0" i="0" u="none" strike="noStrike" baseline="0" dirty="0">
                <a:latin typeface="+mn-lt"/>
              </a:rPr>
              <a:t>and exclusion of dashed line from confidence interval indicates </a:t>
            </a:r>
            <a:r>
              <a:rPr lang="en-AU" sz="1200" b="0" i="1" u="none" strike="noStrike" baseline="0" dirty="0">
                <a:latin typeface="+mn-lt"/>
              </a:rPr>
              <a:t>P </a:t>
            </a:r>
            <a:r>
              <a:rPr lang="en-AU" sz="1200" b="0" i="0" u="none" strike="noStrike" baseline="0" dirty="0">
                <a:latin typeface="+mn-lt"/>
              </a:rPr>
              <a:t>&lt; 0.05 by Wald test of regression coefficient</a:t>
            </a:r>
            <a:endParaRPr lang="en-AU" sz="1200" dirty="0">
              <a:latin typeface="+mn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35DDE1-86F8-468F-97F2-BEBDBE795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65" y="1100399"/>
            <a:ext cx="1877392" cy="147135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EA9C341-1778-4F3C-89C2-030F7B2FA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42" y="2667162"/>
            <a:ext cx="2399421" cy="128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43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3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/>
              <a:t>Anti-PD1 can also induce virus ‘control’ off ART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0F3AAB-8C44-5F4A-B784-364339F84F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 algn="l"/>
            <a:r>
              <a:rPr lang="en-AU" dirty="0">
                <a:sym typeface="Arial"/>
              </a:rPr>
              <a:t>Okoye et al., CROI 2021 virtual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AA43B9-FB40-4932-91CF-AC2BD4B735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022" b="40486"/>
          <a:stretch/>
        </p:blipFill>
        <p:spPr>
          <a:xfrm>
            <a:off x="1895845" y="862914"/>
            <a:ext cx="4681644" cy="1335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92FE4-25A3-40C0-93E4-DAF19ED005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t="22971" r="41425" b="50691"/>
          <a:stretch/>
        </p:blipFill>
        <p:spPr>
          <a:xfrm>
            <a:off x="2781091" y="783429"/>
            <a:ext cx="1455576" cy="1087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85FD08-AF6F-40E4-BD34-4D672C72E8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3328"/>
          <a:stretch/>
        </p:blipFill>
        <p:spPr>
          <a:xfrm>
            <a:off x="5209000" y="2372196"/>
            <a:ext cx="3638045" cy="294427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048F507-6F2B-4AD8-A161-01455E6207B0}"/>
              </a:ext>
            </a:extLst>
          </p:cNvPr>
          <p:cNvGrpSpPr/>
          <p:nvPr/>
        </p:nvGrpSpPr>
        <p:grpSpPr>
          <a:xfrm>
            <a:off x="421577" y="3081293"/>
            <a:ext cx="1731849" cy="963207"/>
            <a:chOff x="6890297" y="3084863"/>
            <a:chExt cx="1731849" cy="96320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C67876B-CD59-4B22-AF8E-BCA070375E7A}"/>
                </a:ext>
              </a:extLst>
            </p:cNvPr>
            <p:cNvCxnSpPr/>
            <p:nvPr/>
          </p:nvCxnSpPr>
          <p:spPr>
            <a:xfrm>
              <a:off x="6890297" y="3238751"/>
              <a:ext cx="38841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7F34B8-1E53-4775-9805-148F9D85EC82}"/>
                </a:ext>
              </a:extLst>
            </p:cNvPr>
            <p:cNvCxnSpPr/>
            <p:nvPr/>
          </p:nvCxnSpPr>
          <p:spPr>
            <a:xfrm>
              <a:off x="6890297" y="3558732"/>
              <a:ext cx="38841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5DEE056-2181-484B-9C39-870151A25934}"/>
                </a:ext>
              </a:extLst>
            </p:cNvPr>
            <p:cNvCxnSpPr/>
            <p:nvPr/>
          </p:nvCxnSpPr>
          <p:spPr>
            <a:xfrm>
              <a:off x="6890297" y="3894181"/>
              <a:ext cx="388418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43260C-EB7E-4D31-ACD2-7F1C95CC9E72}"/>
                </a:ext>
              </a:extLst>
            </p:cNvPr>
            <p:cNvSpPr txBox="1"/>
            <p:nvPr/>
          </p:nvSpPr>
          <p:spPr>
            <a:xfrm>
              <a:off x="7307962" y="3084863"/>
              <a:ext cx="9909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control Ab</a:t>
              </a:r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4FA9EC-68B8-4747-A481-2F141FD0DEFF}"/>
                </a:ext>
              </a:extLst>
            </p:cNvPr>
            <p:cNvSpPr txBox="1"/>
            <p:nvPr/>
          </p:nvSpPr>
          <p:spPr>
            <a:xfrm>
              <a:off x="7302554" y="3404844"/>
              <a:ext cx="13195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early anti-PD1</a:t>
              </a:r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2BFB25-CB2A-4B02-AFB4-B5EFD150B4FB}"/>
                </a:ext>
              </a:extLst>
            </p:cNvPr>
            <p:cNvSpPr txBox="1"/>
            <p:nvPr/>
          </p:nvSpPr>
          <p:spPr>
            <a:xfrm>
              <a:off x="7289153" y="3740293"/>
              <a:ext cx="1220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late anti-PD1</a:t>
              </a:r>
              <a:endParaRPr lang="en-US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2901DFE-6125-4048-ADB8-5113C9847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5684" y="2499261"/>
            <a:ext cx="2769471" cy="241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93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1D8FF1-C8FB-CD45-B203-13359D70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30" y="350902"/>
            <a:ext cx="8229600" cy="332399"/>
          </a:xfrm>
        </p:spPr>
        <p:txBody>
          <a:bodyPr/>
          <a:lstStyle/>
          <a:p>
            <a:r>
              <a:rPr lang="en-AU" dirty="0">
                <a:solidFill>
                  <a:srgbClr val="0651A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 therapy: targets and strategies</a:t>
            </a:r>
            <a:endParaRPr lang="en-CH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90973-01A6-624C-A2F4-751F9214A6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19164" y="1345203"/>
            <a:ext cx="3996760" cy="2237468"/>
          </a:xfrm>
        </p:spPr>
        <p:txBody>
          <a:bodyPr/>
          <a:lstStyle/>
          <a:p>
            <a:pPr marL="0" lvl="4" indent="0">
              <a:buSzPts val="2400"/>
              <a:buNone/>
            </a:pPr>
            <a:r>
              <a:rPr lang="en-AU" sz="1800" b="1" dirty="0">
                <a:latin typeface="Arial"/>
                <a:ea typeface="Arial"/>
                <a:cs typeface="Arial"/>
                <a:sym typeface="Arial"/>
              </a:rPr>
              <a:t>Attack: </a:t>
            </a:r>
            <a:r>
              <a:rPr lang="en-AU" sz="1800" dirty="0">
                <a:latin typeface="Arial"/>
                <a:ea typeface="Arial"/>
                <a:cs typeface="Arial"/>
                <a:sym typeface="Arial"/>
              </a:rPr>
              <a:t>enhance anti-HIV immune responses</a:t>
            </a:r>
          </a:p>
          <a:p>
            <a:pPr marL="0" lvl="4" indent="0">
              <a:buSzPts val="2400"/>
              <a:buNone/>
            </a:pPr>
            <a:endParaRPr lang="en-AU" sz="1800" dirty="0">
              <a:latin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buSzPts val="2400"/>
            </a:pPr>
            <a:r>
              <a:rPr lang="en-AU" b="1" dirty="0">
                <a:latin typeface="Arial"/>
                <a:ea typeface="Arial"/>
                <a:cs typeface="Arial"/>
                <a:sym typeface="Arial"/>
              </a:rPr>
              <a:t>Protect: </a:t>
            </a:r>
            <a:r>
              <a:rPr lang="en-AU" dirty="0">
                <a:latin typeface="Arial"/>
                <a:ea typeface="Arial"/>
                <a:cs typeface="Arial"/>
                <a:sym typeface="Arial"/>
              </a:rPr>
              <a:t>engineer uninfected cells to be resistant to HIV</a:t>
            </a:r>
            <a:endParaRPr lang="en-AU" dirty="0">
              <a:ea typeface="Arial"/>
            </a:endParaRPr>
          </a:p>
          <a:p>
            <a:pPr marL="0" lvl="0" indent="0">
              <a:spcBef>
                <a:spcPts val="0"/>
              </a:spcBef>
              <a:buSzPts val="2400"/>
            </a:pPr>
            <a:r>
              <a:rPr lang="en-AU" dirty="0">
                <a:latin typeface="Arial"/>
                <a:ea typeface="Arial"/>
                <a:cs typeface="Arial"/>
                <a:sym typeface="Arial"/>
              </a:rPr>
              <a:t>		</a:t>
            </a:r>
            <a:endParaRPr lang="en-AU" dirty="0"/>
          </a:p>
          <a:p>
            <a:pPr marL="0" lvl="4" indent="0">
              <a:buSzPts val="2400"/>
              <a:buNone/>
            </a:pPr>
            <a:r>
              <a:rPr lang="en-AU" sz="1800" b="1" dirty="0">
                <a:latin typeface="Arial"/>
                <a:ea typeface="Arial"/>
                <a:cs typeface="Arial"/>
                <a:sym typeface="Arial"/>
              </a:rPr>
              <a:t>Purge: </a:t>
            </a:r>
            <a:r>
              <a:rPr lang="en-AU" sz="1800" dirty="0">
                <a:latin typeface="Arial"/>
                <a:ea typeface="Arial"/>
                <a:cs typeface="Arial"/>
                <a:sym typeface="Arial"/>
              </a:rPr>
              <a:t>directly eliminate the virus itself</a:t>
            </a:r>
            <a:endParaRPr lang="en-AU" sz="1800" dirty="0"/>
          </a:p>
          <a:p>
            <a:pPr marL="0" lvl="4" indent="0">
              <a:buSzPts val="2400"/>
              <a:buNone/>
            </a:pPr>
            <a:endParaRPr lang="en-AU" sz="1800" dirty="0"/>
          </a:p>
          <a:p>
            <a:pPr marL="0" lvl="4" indent="0">
              <a:buSzPts val="2400"/>
              <a:buNone/>
            </a:pPr>
            <a:endParaRPr lang="en-AU"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buSzPts val="2400"/>
            </a:pPr>
            <a:endParaRPr lang="en-AU" sz="2400" dirty="0"/>
          </a:p>
          <a:p>
            <a:endParaRPr lang="en-CH" dirty="0"/>
          </a:p>
        </p:txBody>
      </p:sp>
      <p:sp>
        <p:nvSpPr>
          <p:cNvPr id="1205" name="Google Shape;1205;p38"/>
          <p:cNvSpPr txBox="1"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0" algn="r">
              <a:buSzPts val="2400"/>
            </a:pPr>
            <a:r>
              <a:rPr lang="en-AU" sz="1050" dirty="0">
                <a:latin typeface="Arial"/>
                <a:ea typeface="Arial"/>
                <a:cs typeface="Arial"/>
                <a:sym typeface="Arial"/>
              </a:rPr>
              <a:t>Slide courtesy of Paula Cannon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5A913F6-0D9B-4DB4-8241-966734C5EE81}"/>
              </a:ext>
            </a:extLst>
          </p:cNvPr>
          <p:cNvGrpSpPr/>
          <p:nvPr/>
        </p:nvGrpSpPr>
        <p:grpSpPr>
          <a:xfrm>
            <a:off x="688042" y="979021"/>
            <a:ext cx="2962414" cy="2771448"/>
            <a:chOff x="3156232" y="2194223"/>
            <a:chExt cx="787164" cy="787164"/>
          </a:xfrm>
        </p:grpSpPr>
        <p:pic>
          <p:nvPicPr>
            <p:cNvPr id="10" name="Picture 9" descr="A picture containing plate&#10;&#10;Description automatically generated">
              <a:extLst>
                <a:ext uri="{FF2B5EF4-FFF2-40B4-BE49-F238E27FC236}">
                  <a16:creationId xmlns:a16="http://schemas.microsoft.com/office/drawing/2014/main" id="{8E14DF4C-D31D-4E4F-ADB5-8DE0BAE22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56232" y="2194223"/>
              <a:ext cx="787164" cy="787164"/>
            </a:xfrm>
            <a:prstGeom prst="rect">
              <a:avLst/>
            </a:prstGeom>
          </p:spPr>
        </p:pic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2B0D1FF6-D09B-4F30-84D8-3FBF83656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739580">
              <a:off x="3352311" y="2407889"/>
              <a:ext cx="241300" cy="190500"/>
            </a:xfrm>
            <a:prstGeom prst="rect">
              <a:avLst/>
            </a:prstGeom>
          </p:spPr>
        </p:pic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B78D2D0-F1E3-419C-B94F-D91FA7B0D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560724" y="2649125"/>
              <a:ext cx="241300" cy="1905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F6537D0-DE52-443F-9831-0057B4301545}"/>
              </a:ext>
            </a:extLst>
          </p:cNvPr>
          <p:cNvSpPr txBox="1"/>
          <p:nvPr/>
        </p:nvSpPr>
        <p:spPr>
          <a:xfrm>
            <a:off x="305706" y="4072500"/>
            <a:ext cx="8712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800" dirty="0"/>
              <a:t>Delivery of gene therapy a major challenge :</a:t>
            </a:r>
          </a:p>
          <a:p>
            <a:pPr algn="ctr"/>
            <a:r>
              <a:rPr lang="en-AU" sz="1800" b="1" dirty="0"/>
              <a:t>ex vivo </a:t>
            </a:r>
            <a:r>
              <a:rPr lang="en-AU" sz="1800" dirty="0"/>
              <a:t>(gene editing of cells outside the body) or </a:t>
            </a:r>
            <a:r>
              <a:rPr lang="en-AU" sz="1800" b="1" dirty="0"/>
              <a:t>in vivo </a:t>
            </a:r>
            <a:r>
              <a:rPr lang="en-AU" sz="1800" dirty="0"/>
              <a:t>(gene editing in the body)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32059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15;p39">
            <a:extLst>
              <a:ext uri="{FF2B5EF4-FFF2-40B4-BE49-F238E27FC236}">
                <a16:creationId xmlns:a16="http://schemas.microsoft.com/office/drawing/2014/main" id="{148ED699-FC21-4C41-8529-F7A2E8FA7755}"/>
              </a:ext>
            </a:extLst>
          </p:cNvPr>
          <p:cNvSpPr txBox="1"/>
          <p:nvPr/>
        </p:nvSpPr>
        <p:spPr>
          <a:xfrm>
            <a:off x="-365803" y="1200039"/>
            <a:ext cx="1837135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Leukapheresis</a:t>
            </a:r>
            <a:endParaRPr kumimoji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Google Shape;1218;p39">
            <a:extLst>
              <a:ext uri="{FF2B5EF4-FFF2-40B4-BE49-F238E27FC236}">
                <a16:creationId xmlns:a16="http://schemas.microsoft.com/office/drawing/2014/main" id="{23D33E28-E099-478C-92D9-7430CCF5B24B}"/>
              </a:ext>
            </a:extLst>
          </p:cNvPr>
          <p:cNvSpPr txBox="1"/>
          <p:nvPr/>
        </p:nvSpPr>
        <p:spPr>
          <a:xfrm>
            <a:off x="1614286" y="4609020"/>
            <a:ext cx="925980" cy="2846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Re-infuse</a:t>
            </a:r>
            <a:endParaRPr kumimoji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485F682E-EF03-9A45-A91F-A13681C8B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ym typeface="Helvetica Neue"/>
              </a:rPr>
              <a:t>Gene therapy: ex vivo gene modification</a:t>
            </a:r>
            <a:endParaRPr lang="en-CH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719313CA-0B27-6046-940E-B8DB25B78A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369" y="4829704"/>
            <a:ext cx="8242300" cy="255587"/>
          </a:xfrm>
        </p:spPr>
        <p:txBody>
          <a:bodyPr/>
          <a:lstStyle/>
          <a:p>
            <a:r>
              <a:rPr lang="en-AU" dirty="0"/>
              <a:t>Tebas et al., N </a:t>
            </a:r>
            <a:r>
              <a:rPr lang="en-AU" dirty="0" err="1"/>
              <a:t>Engl</a:t>
            </a:r>
            <a:r>
              <a:rPr lang="en-AU" dirty="0"/>
              <a:t> J Med 2014; Xu et al., N </a:t>
            </a:r>
            <a:r>
              <a:rPr lang="en-AU" dirty="0" err="1"/>
              <a:t>Engl</a:t>
            </a:r>
            <a:r>
              <a:rPr lang="en-AU" dirty="0"/>
              <a:t> J Med 2019; Tebas et al., J Clin Inv 2021</a:t>
            </a:r>
          </a:p>
        </p:txBody>
      </p:sp>
      <p:pic>
        <p:nvPicPr>
          <p:cNvPr id="40" name="Picture 39" descr="A picture containing light, background, dark, lit&#10;&#10;Description automatically generated">
            <a:extLst>
              <a:ext uri="{FF2B5EF4-FFF2-40B4-BE49-F238E27FC236}">
                <a16:creationId xmlns:a16="http://schemas.microsoft.com/office/drawing/2014/main" id="{DEDB2EE4-8ED3-7C4C-88CB-2BC559941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41" y="1599361"/>
            <a:ext cx="766342" cy="2547440"/>
          </a:xfrm>
          <a:prstGeom prst="rect">
            <a:avLst/>
          </a:prstGeom>
        </p:spPr>
      </p:pic>
      <p:pic>
        <p:nvPicPr>
          <p:cNvPr id="29" name="Picture 28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9571DC5A-D205-FD47-9FEC-DB4FC17B3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8" y="3806305"/>
            <a:ext cx="520700" cy="457200"/>
          </a:xfrm>
          <a:prstGeom prst="rect">
            <a:avLst/>
          </a:prstGeom>
        </p:spPr>
      </p:pic>
      <p:pic>
        <p:nvPicPr>
          <p:cNvPr id="31" name="Picture 3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FF17133B-0DAA-164B-B527-1BD4F1011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590" y="1910570"/>
            <a:ext cx="520700" cy="482600"/>
          </a:xfrm>
          <a:prstGeom prst="rect">
            <a:avLst/>
          </a:prstGeom>
        </p:spPr>
      </p:pic>
      <p:pic>
        <p:nvPicPr>
          <p:cNvPr id="44" name="Picture 43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4F810B42-6450-E64D-B967-1E835D424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997" y="3417113"/>
            <a:ext cx="520700" cy="457200"/>
          </a:xfrm>
          <a:prstGeom prst="rect">
            <a:avLst/>
          </a:prstGeom>
        </p:spPr>
      </p:pic>
      <p:pic>
        <p:nvPicPr>
          <p:cNvPr id="45" name="Picture 44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C2946C7-F809-9B42-BB8A-9C6E1E45E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526" y="1655941"/>
            <a:ext cx="520700" cy="482600"/>
          </a:xfrm>
          <a:prstGeom prst="rect">
            <a:avLst/>
          </a:prstGeom>
        </p:spPr>
      </p:pic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FA56F95-B3B6-4A42-B3B9-7F5895456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607" y="3548036"/>
            <a:ext cx="2822845" cy="1090469"/>
          </a:xfrm>
          <a:prstGeom prst="rect">
            <a:avLst/>
          </a:prstGeom>
        </p:spPr>
      </p:pic>
      <p:pic>
        <p:nvPicPr>
          <p:cNvPr id="47" name="Picture 46" descr="A picture containing device, food&#10;&#10;Description automatically generated">
            <a:extLst>
              <a:ext uri="{FF2B5EF4-FFF2-40B4-BE49-F238E27FC236}">
                <a16:creationId xmlns:a16="http://schemas.microsoft.com/office/drawing/2014/main" id="{5652EDC9-8173-6640-A392-F1C52F9DC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087" y="1296615"/>
            <a:ext cx="2068379" cy="1121404"/>
          </a:xfrm>
          <a:prstGeom prst="rect">
            <a:avLst/>
          </a:prstGeom>
        </p:spPr>
      </p:pic>
      <p:pic>
        <p:nvPicPr>
          <p:cNvPr id="51" name="Picture 50" descr="A picture containing knife&#10;&#10;Description automatically generated">
            <a:extLst>
              <a:ext uri="{FF2B5EF4-FFF2-40B4-BE49-F238E27FC236}">
                <a16:creationId xmlns:a16="http://schemas.microsoft.com/office/drawing/2014/main" id="{26807D3D-906A-1545-9DB8-8C4AD5FF1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4414" y="2756292"/>
            <a:ext cx="185611" cy="657372"/>
          </a:xfrm>
          <a:prstGeom prst="rect">
            <a:avLst/>
          </a:prstGeom>
        </p:spPr>
      </p:pic>
      <p:sp>
        <p:nvSpPr>
          <p:cNvPr id="58" name="Google Shape;1216;p39">
            <a:extLst>
              <a:ext uri="{FF2B5EF4-FFF2-40B4-BE49-F238E27FC236}">
                <a16:creationId xmlns:a16="http://schemas.microsoft.com/office/drawing/2014/main" id="{36819D94-B805-5743-9C51-5FFAEEB7BB1D}"/>
              </a:ext>
            </a:extLst>
          </p:cNvPr>
          <p:cNvSpPr/>
          <p:nvPr/>
        </p:nvSpPr>
        <p:spPr>
          <a:xfrm>
            <a:off x="4165824" y="2106253"/>
            <a:ext cx="1691655" cy="93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ZFN cut</a:t>
            </a:r>
            <a:r>
              <a:rPr lang="en-AU" dirty="0">
                <a:solidFill>
                  <a:sysClr val="windowText" lastClr="000000"/>
                </a:solidFill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CCR5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gene</a:t>
            </a:r>
            <a:endParaRPr kumimoji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0" name="Picture 2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138CE23E-B563-4A6C-8190-14541599C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9811" y="2129832"/>
            <a:ext cx="520700" cy="482600"/>
          </a:xfrm>
          <a:prstGeom prst="rect">
            <a:avLst/>
          </a:prstGeom>
        </p:spPr>
      </p:pic>
      <p:pic>
        <p:nvPicPr>
          <p:cNvPr id="32" name="Picture 3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B1F2AC86-3CCF-486E-8C27-9D1E0C5A7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460" y="1935419"/>
            <a:ext cx="520700" cy="482600"/>
          </a:xfrm>
          <a:prstGeom prst="rect">
            <a:avLst/>
          </a:prstGeom>
        </p:spPr>
      </p:pic>
      <p:pic>
        <p:nvPicPr>
          <p:cNvPr id="33" name="Picture 32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148E9621-94A1-48EF-B480-5F81259C4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589" y="3481562"/>
            <a:ext cx="520700" cy="457200"/>
          </a:xfrm>
          <a:prstGeom prst="rect">
            <a:avLst/>
          </a:prstGeom>
        </p:spPr>
      </p:pic>
      <p:pic>
        <p:nvPicPr>
          <p:cNvPr id="37" name="Picture 36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EDC68DFE-712E-4062-A667-BBA4774A9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419" y="3163377"/>
            <a:ext cx="520700" cy="457200"/>
          </a:xfrm>
          <a:prstGeom prst="rect">
            <a:avLst/>
          </a:prstGeom>
        </p:spPr>
      </p:pic>
      <p:sp>
        <p:nvSpPr>
          <p:cNvPr id="42" name="Google Shape;1237;p39">
            <a:extLst>
              <a:ext uri="{FF2B5EF4-FFF2-40B4-BE49-F238E27FC236}">
                <a16:creationId xmlns:a16="http://schemas.microsoft.com/office/drawing/2014/main" id="{939CC8B8-02FF-4093-9937-C1393849C54A}"/>
              </a:ext>
            </a:extLst>
          </p:cNvPr>
          <p:cNvSpPr txBox="1"/>
          <p:nvPr/>
        </p:nvSpPr>
        <p:spPr>
          <a:xfrm>
            <a:off x="4208447" y="3441447"/>
            <a:ext cx="1318545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CCR5 negative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Google Shape;1237;p39">
            <a:extLst>
              <a:ext uri="{FF2B5EF4-FFF2-40B4-BE49-F238E27FC236}">
                <a16:creationId xmlns:a16="http://schemas.microsoft.com/office/drawing/2014/main" id="{5BE47565-D69F-4FD3-A23A-982CAB6FF867}"/>
              </a:ext>
            </a:extLst>
          </p:cNvPr>
          <p:cNvSpPr txBox="1"/>
          <p:nvPr/>
        </p:nvSpPr>
        <p:spPr>
          <a:xfrm>
            <a:off x="3574623" y="1464616"/>
            <a:ext cx="1318545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CCR5 positive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8" name="Picture 47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AF772C2F-3080-4643-BDE9-86C2AE698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635" y="2248096"/>
            <a:ext cx="520700" cy="4572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AFF6616-5688-44B4-893A-EA6C0508A1DB}"/>
              </a:ext>
            </a:extLst>
          </p:cNvPr>
          <p:cNvGrpSpPr/>
          <p:nvPr/>
        </p:nvGrpSpPr>
        <p:grpSpPr>
          <a:xfrm>
            <a:off x="3216929" y="2143453"/>
            <a:ext cx="787164" cy="787164"/>
            <a:chOff x="3156232" y="2194223"/>
            <a:chExt cx="787164" cy="787164"/>
          </a:xfrm>
        </p:grpSpPr>
        <p:pic>
          <p:nvPicPr>
            <p:cNvPr id="5" name="Picture 4" descr="A picture containing plate&#10;&#10;Description automatically generated">
              <a:extLst>
                <a:ext uri="{FF2B5EF4-FFF2-40B4-BE49-F238E27FC236}">
                  <a16:creationId xmlns:a16="http://schemas.microsoft.com/office/drawing/2014/main" id="{390E16E5-BFEE-184E-A99C-48AEB3123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56232" y="2194223"/>
              <a:ext cx="787164" cy="787164"/>
            </a:xfrm>
            <a:prstGeom prst="rect">
              <a:avLst/>
            </a:prstGeom>
          </p:spPr>
        </p:pic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38B1F12-EF8B-ED4F-90F7-625C1EBCF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739580">
              <a:off x="3350161" y="2324269"/>
              <a:ext cx="241300" cy="190500"/>
            </a:xfrm>
            <a:prstGeom prst="rect">
              <a:avLst/>
            </a:prstGeom>
          </p:spPr>
        </p:pic>
        <p:pic>
          <p:nvPicPr>
            <p:cNvPr id="43" name="Picture 4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7D20045-9856-174D-942C-2DCE26DA1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3505090" y="2649125"/>
              <a:ext cx="241300" cy="1905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3E26D1F-CB75-4BD2-8126-3466FC762D28}"/>
              </a:ext>
            </a:extLst>
          </p:cNvPr>
          <p:cNvSpPr txBox="1"/>
          <p:nvPr/>
        </p:nvSpPr>
        <p:spPr>
          <a:xfrm>
            <a:off x="1251447" y="833629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/>
              <a:t>Ex vivo gene therapy</a:t>
            </a:r>
            <a:endParaRPr lang="en-US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15D633-1FC0-4951-951B-0070E954B7B6}"/>
              </a:ext>
            </a:extLst>
          </p:cNvPr>
          <p:cNvSpPr txBox="1"/>
          <p:nvPr/>
        </p:nvSpPr>
        <p:spPr>
          <a:xfrm>
            <a:off x="59705" y="4264913"/>
            <a:ext cx="1361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PLWH on ART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8331322-02E8-43D6-90B0-944544AE3490}"/>
              </a:ext>
            </a:extLst>
          </p:cNvPr>
          <p:cNvGrpSpPr/>
          <p:nvPr/>
        </p:nvGrpSpPr>
        <p:grpSpPr>
          <a:xfrm>
            <a:off x="5365692" y="886113"/>
            <a:ext cx="3508708" cy="4037179"/>
            <a:chOff x="5314624" y="881640"/>
            <a:chExt cx="3508708" cy="403717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DDC239B-C118-43E1-BDFC-4CBABBBD1B82}"/>
                </a:ext>
              </a:extLst>
            </p:cNvPr>
            <p:cNvGrpSpPr/>
            <p:nvPr/>
          </p:nvGrpSpPr>
          <p:grpSpPr>
            <a:xfrm>
              <a:off x="5314624" y="881640"/>
              <a:ext cx="3508708" cy="3384244"/>
              <a:chOff x="5312973" y="920310"/>
              <a:chExt cx="3508708" cy="3384244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B15BFCB-B74C-43C7-82D4-24C8F179D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25561" y="920310"/>
                <a:ext cx="3496120" cy="3384244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2220B61-47E9-4BFA-A584-81EB769713E7}"/>
                  </a:ext>
                </a:extLst>
              </p:cNvPr>
              <p:cNvSpPr/>
              <p:nvPr/>
            </p:nvSpPr>
            <p:spPr>
              <a:xfrm>
                <a:off x="5312973" y="941294"/>
                <a:ext cx="214019" cy="33239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1402AD-F33A-4252-B423-48FDF2A54F69}"/>
                </a:ext>
              </a:extLst>
            </p:cNvPr>
            <p:cNvSpPr txBox="1"/>
            <p:nvPr/>
          </p:nvSpPr>
          <p:spPr>
            <a:xfrm>
              <a:off x="5561936" y="4180155"/>
              <a:ext cx="326139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050" dirty="0"/>
                <a:t>Participants were PLWH on ART who received ex vivo CCR5-modified cells (SB-728mRT) ± cyclophosphamide had delayed time to viral load rebound after interruption of ART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095620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0815-08E3-4D83-8097-15E75FC01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 therapy: in vivo 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1D93-D8BA-458B-849F-A6157ABD4D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Priddy et al., Lancet HIV 2019; Casazza Nat Med 2022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7F5037-7854-4D64-8A56-605ED5EFE6BE}"/>
              </a:ext>
            </a:extLst>
          </p:cNvPr>
          <p:cNvGrpSpPr/>
          <p:nvPr/>
        </p:nvGrpSpPr>
        <p:grpSpPr>
          <a:xfrm>
            <a:off x="282660" y="788495"/>
            <a:ext cx="4114377" cy="3898937"/>
            <a:chOff x="4881523" y="883505"/>
            <a:chExt cx="4114377" cy="38989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BB609FD-794A-4BDC-BBF2-DD1A3B0F53A0}"/>
                </a:ext>
              </a:extLst>
            </p:cNvPr>
            <p:cNvGrpSpPr/>
            <p:nvPr/>
          </p:nvGrpSpPr>
          <p:grpSpPr>
            <a:xfrm>
              <a:off x="4881523" y="883505"/>
              <a:ext cx="4114377" cy="3898937"/>
              <a:chOff x="5094359" y="743826"/>
              <a:chExt cx="4114377" cy="38989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FFB4DC4-AF87-4FFC-9C10-93BF28B28D28}"/>
                  </a:ext>
                </a:extLst>
              </p:cNvPr>
              <p:cNvSpPr/>
              <p:nvPr/>
            </p:nvSpPr>
            <p:spPr>
              <a:xfrm>
                <a:off x="5094359" y="743826"/>
                <a:ext cx="4114377" cy="38989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4312AAEB-996F-424C-ADF2-04D0F854D443}"/>
                  </a:ext>
                </a:extLst>
              </p:cNvPr>
              <p:cNvGrpSpPr/>
              <p:nvPr/>
            </p:nvGrpSpPr>
            <p:grpSpPr>
              <a:xfrm>
                <a:off x="5367634" y="881640"/>
                <a:ext cx="3319800" cy="3691314"/>
                <a:chOff x="5336517" y="978094"/>
                <a:chExt cx="3319800" cy="3691314"/>
              </a:xfrm>
              <a:solidFill>
                <a:schemeClr val="bg1"/>
              </a:solidFill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DC2B37C-8641-47AC-87DE-20C1775D2F39}"/>
                    </a:ext>
                  </a:extLst>
                </p:cNvPr>
                <p:cNvGrpSpPr/>
                <p:nvPr/>
              </p:nvGrpSpPr>
              <p:grpSpPr>
                <a:xfrm>
                  <a:off x="5336517" y="1566540"/>
                  <a:ext cx="3319800" cy="3102868"/>
                  <a:chOff x="5312241" y="1170032"/>
                  <a:chExt cx="3319800" cy="3102868"/>
                </a:xfrm>
                <a:grpFill/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CAABB842-7D41-437B-A879-5B4B94D312A0}"/>
                      </a:ext>
                    </a:extLst>
                  </p:cNvPr>
                  <p:cNvSpPr txBox="1"/>
                  <p:nvPr/>
                </p:nvSpPr>
                <p:spPr>
                  <a:xfrm>
                    <a:off x="7156077" y="1175337"/>
                    <a:ext cx="1159292" cy="307777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AU" dirty="0"/>
                      <a:t>nanoparticle</a:t>
                    </a:r>
                    <a:endParaRPr lang="en-US" dirty="0"/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DF65A5CD-F22C-41BC-96F7-E2BFEC911D17}"/>
                      </a:ext>
                    </a:extLst>
                  </p:cNvPr>
                  <p:cNvSpPr txBox="1"/>
                  <p:nvPr/>
                </p:nvSpPr>
                <p:spPr>
                  <a:xfrm>
                    <a:off x="8086699" y="1796814"/>
                    <a:ext cx="545342" cy="307777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AU" dirty="0"/>
                      <a:t>AAV</a:t>
                    </a:r>
                    <a:endParaRPr lang="en-US" dirty="0"/>
                  </a:p>
                </p:txBody>
              </p:sp>
              <p:pic>
                <p:nvPicPr>
                  <p:cNvPr id="13" name="Picture 12" descr="A picture containing light, background, dark, lit&#10;&#10;Description automatically generated">
                    <a:extLst>
                      <a:ext uri="{FF2B5EF4-FFF2-40B4-BE49-F238E27FC236}">
                        <a16:creationId xmlns:a16="http://schemas.microsoft.com/office/drawing/2014/main" id="{F4D56023-3C6F-41C0-B987-50BC7CCF61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t="-1" b="37716"/>
                  <a:stretch/>
                </p:blipFill>
                <p:spPr>
                  <a:xfrm>
                    <a:off x="5312241" y="1170032"/>
                    <a:ext cx="1498648" cy="3102868"/>
                  </a:xfrm>
                  <a:prstGeom prst="rect">
                    <a:avLst/>
                  </a:prstGeom>
                  <a:grpFill/>
                </p:spPr>
              </p:pic>
              <p:pic>
                <p:nvPicPr>
                  <p:cNvPr id="14" name="Picture 13" descr="A picture containing drawing&#10;&#10;Description automatically generated">
                    <a:extLst>
                      <a:ext uri="{FF2B5EF4-FFF2-40B4-BE49-F238E27FC236}">
                        <a16:creationId xmlns:a16="http://schemas.microsoft.com/office/drawing/2014/main" id="{0B7822AC-CCAD-4646-BB1C-DBF261BA7B6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6788608" y="1230811"/>
                    <a:ext cx="348031" cy="348031"/>
                  </a:xfrm>
                  <a:prstGeom prst="rect">
                    <a:avLst/>
                  </a:prstGeom>
                  <a:grpFill/>
                </p:spPr>
              </p:pic>
              <p:pic>
                <p:nvPicPr>
                  <p:cNvPr id="15" name="Picture 14" descr="A picture containing knife, game&#10;&#10;Description automatically generated">
                    <a:extLst>
                      <a:ext uri="{FF2B5EF4-FFF2-40B4-BE49-F238E27FC236}">
                        <a16:creationId xmlns:a16="http://schemas.microsoft.com/office/drawing/2014/main" id="{1298DE3C-63A2-47CE-B0B6-80328B3960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756333" y="2888232"/>
                    <a:ext cx="911326" cy="911326"/>
                  </a:xfrm>
                  <a:prstGeom prst="rect">
                    <a:avLst/>
                  </a:prstGeom>
                  <a:grpFill/>
                </p:spPr>
              </p:pic>
              <p:pic>
                <p:nvPicPr>
                  <p:cNvPr id="16" name="Picture 15" descr="A picture containing drawing&#10;&#10;Description automatically generated">
                    <a:extLst>
                      <a:ext uri="{FF2B5EF4-FFF2-40B4-BE49-F238E27FC236}">
                        <a16:creationId xmlns:a16="http://schemas.microsoft.com/office/drawing/2014/main" id="{D52BE31A-43C4-4630-9022-F15A4A6E30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360560" y="2361412"/>
                    <a:ext cx="680524" cy="962582"/>
                  </a:xfrm>
                  <a:prstGeom prst="rect">
                    <a:avLst/>
                  </a:prstGeom>
                  <a:grpFill/>
                </p:spPr>
              </p:pic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18493AA-1984-4D8F-ABDB-10BE5DE66296}"/>
                    </a:ext>
                  </a:extLst>
                </p:cNvPr>
                <p:cNvSpPr txBox="1"/>
                <p:nvPr/>
              </p:nvSpPr>
              <p:spPr>
                <a:xfrm>
                  <a:off x="6090311" y="978094"/>
                  <a:ext cx="2169184" cy="338554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600" b="1" dirty="0"/>
                    <a:t>In vivo gene therapy</a:t>
                  </a:r>
                  <a:endParaRPr lang="en-US" sz="1600" b="1" dirty="0"/>
                </a:p>
              </p:txBody>
            </p:sp>
          </p:grpSp>
        </p:grpSp>
        <p:pic>
          <p:nvPicPr>
            <p:cNvPr id="6" name="9567769F-D65A-4F9F-8776-BF380FB9F415" descr="1AAA97E7-6A15-4639-9ED9-280239854EAC@medicalwriters">
              <a:extLst>
                <a:ext uri="{FF2B5EF4-FFF2-40B4-BE49-F238E27FC236}">
                  <a16:creationId xmlns:a16="http://schemas.microsoft.com/office/drawing/2014/main" id="{827B96A2-17F9-4629-B766-B492182D3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9171" y="2018575"/>
              <a:ext cx="911326" cy="914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E938629D-E94D-403F-9B31-AC8B5B9BDA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998" y="1040815"/>
            <a:ext cx="4560105" cy="133986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135E396-4923-48C9-911B-0CF3F0F73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8727" y="2507182"/>
            <a:ext cx="4560105" cy="195403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087FBFB-2CD6-42FE-9256-1A28627A3505}"/>
              </a:ext>
            </a:extLst>
          </p:cNvPr>
          <p:cNvGrpSpPr/>
          <p:nvPr/>
        </p:nvGrpSpPr>
        <p:grpSpPr>
          <a:xfrm>
            <a:off x="1870745" y="1353692"/>
            <a:ext cx="2390914" cy="3333740"/>
            <a:chOff x="1870745" y="1353692"/>
            <a:chExt cx="2390914" cy="333374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AD194D9-A4D5-4CD2-8515-F3A654987448}"/>
                </a:ext>
              </a:extLst>
            </p:cNvPr>
            <p:cNvGrpSpPr/>
            <p:nvPr/>
          </p:nvGrpSpPr>
          <p:grpSpPr>
            <a:xfrm>
              <a:off x="2789781" y="3369024"/>
              <a:ext cx="1471878" cy="1318408"/>
              <a:chOff x="6988171" y="3489873"/>
              <a:chExt cx="1471878" cy="131840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895040-E977-481D-BDDC-FB9F1C542A35}"/>
                  </a:ext>
                </a:extLst>
              </p:cNvPr>
              <p:cNvSpPr txBox="1"/>
              <p:nvPr/>
            </p:nvSpPr>
            <p:spPr>
              <a:xfrm>
                <a:off x="6988171" y="4285061"/>
                <a:ext cx="14718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dirty="0"/>
                  <a:t>AAV1-PG9</a:t>
                </a:r>
              </a:p>
              <a:p>
                <a:r>
                  <a:rPr lang="en-AU" dirty="0"/>
                  <a:t>AAV8 – VRC07</a:t>
                </a:r>
                <a:endParaRPr lang="en-US" dirty="0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60179C1-EBCA-43F6-81C3-B1E258DF36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00565" y="3489873"/>
                <a:ext cx="447089" cy="433332"/>
              </a:xfrm>
              <a:prstGeom prst="rect">
                <a:avLst/>
              </a:prstGeom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CC97A9-786D-41DE-B22A-2D83AEF260DB}"/>
                </a:ext>
              </a:extLst>
            </p:cNvPr>
            <p:cNvSpPr/>
            <p:nvPr/>
          </p:nvSpPr>
          <p:spPr>
            <a:xfrm>
              <a:off x="1870745" y="1409350"/>
              <a:ext cx="559563" cy="581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538F4E-8A67-4FAF-A93F-F64F848AA0FF}"/>
                </a:ext>
              </a:extLst>
            </p:cNvPr>
            <p:cNvSpPr/>
            <p:nvPr/>
          </p:nvSpPr>
          <p:spPr>
            <a:xfrm>
              <a:off x="2278064" y="1353692"/>
              <a:ext cx="1280999" cy="581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0193989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D63CE-53DB-4F33-840A-9ED20CB67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 vivo gene therapy for SIV/HIV with CRISPR-Cas9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4029A-3BE7-4A35-996B-39787F1AC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3051F-5833-468C-966B-9B876036644D}"/>
              </a:ext>
            </a:extLst>
          </p:cNvPr>
          <p:cNvSpPr txBox="1"/>
          <p:nvPr/>
        </p:nvSpPr>
        <p:spPr>
          <a:xfrm>
            <a:off x="376238" y="3609051"/>
            <a:ext cx="32625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b="1" i="0" dirty="0">
                <a:solidFill>
                  <a:srgbClr val="515151"/>
                </a:solidFill>
                <a:effectLst/>
                <a:latin typeface="+mn-lt"/>
              </a:rPr>
              <a:t>Excision Biotherapeutics</a:t>
            </a:r>
            <a:r>
              <a:rPr lang="en-AU" sz="1050" b="0" i="0" dirty="0">
                <a:solidFill>
                  <a:srgbClr val="515151"/>
                </a:solidFill>
                <a:effectLst/>
                <a:latin typeface="+mn-lt"/>
              </a:rPr>
              <a:t>: first-in-human Phase I/II trial to evaluate the safety, tolerability and efficacy of EBT-101 in healthy individuals living with HIV. EBT-101 uses Adeno Associated virus (AAV), CRISPR-Cas9 plus 2 x gRNAs</a:t>
            </a:r>
            <a:endParaRPr lang="en-AU" sz="105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F34F01-5732-42A5-9D2E-AD40F4BB5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77" y="870524"/>
            <a:ext cx="4636107" cy="24105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42A4DA-4295-433D-B02A-BC99C478DC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23" t="17973" r="883" b="10915"/>
          <a:stretch/>
        </p:blipFill>
        <p:spPr>
          <a:xfrm>
            <a:off x="3785560" y="2619558"/>
            <a:ext cx="4963346" cy="20769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9DB94D-CDA0-41AF-9450-F4AC43CEF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857" y="1047723"/>
            <a:ext cx="3439566" cy="11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665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4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AU" dirty="0">
                <a:sym typeface="Helvetica Neue"/>
              </a:rPr>
              <a:t>Summary and implications for HBV cure </a:t>
            </a:r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773D5-58F0-F748-BC2B-DE6F26E196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7520" y="876990"/>
            <a:ext cx="8600915" cy="3766587"/>
          </a:xfrm>
        </p:spPr>
        <p:txBody>
          <a:bodyPr/>
          <a:lstStyle/>
          <a:p>
            <a:pPr marL="5143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dirty="0"/>
              <a:t>Many new </a:t>
            </a:r>
            <a:r>
              <a:rPr lang="en-AU" b="1" dirty="0"/>
              <a:t>concepts in understanding HIV latency</a:t>
            </a:r>
            <a:r>
              <a:rPr lang="en-AU" dirty="0"/>
              <a:t>: active reservoir, proliferation and site of integration – new tools beyond quantification alone. </a:t>
            </a:r>
          </a:p>
          <a:p>
            <a:pPr marL="9715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sz="1800" dirty="0"/>
              <a:t>Could similar approaches be used to understand HBV integration and/or transcriptional control of </a:t>
            </a:r>
            <a:r>
              <a:rPr lang="en-AU" sz="1800" dirty="0" err="1"/>
              <a:t>cccDNA</a:t>
            </a:r>
            <a:r>
              <a:rPr lang="en-AU" sz="1800" dirty="0"/>
              <a:t>?</a:t>
            </a:r>
          </a:p>
          <a:p>
            <a:pPr marL="228600" lvl="0" indent="0">
              <a:spcBef>
                <a:spcPts val="600"/>
              </a:spcBef>
            </a:pPr>
            <a:endParaRPr lang="en-AU" dirty="0"/>
          </a:p>
          <a:p>
            <a:pPr marL="5143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b="1" dirty="0"/>
              <a:t>Immune checkpoint blockade </a:t>
            </a:r>
            <a:r>
              <a:rPr lang="en-AU" dirty="0"/>
              <a:t>is being actively pursued as a strategy to reverse HIV latency and enhance immunity. Safety remains a major concern</a:t>
            </a:r>
          </a:p>
          <a:p>
            <a:pPr marL="9715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sz="1800" dirty="0"/>
              <a:t>An active area of investigation in HBV. Role for other ICBs beyond anti PD-1? Anti-TIGIT? Anti-TIM3? Alone or in combination?</a:t>
            </a:r>
          </a:p>
          <a:p>
            <a:pPr marL="5143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AU" dirty="0"/>
          </a:p>
          <a:p>
            <a:pPr marL="5143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dirty="0"/>
              <a:t>Some optimism for </a:t>
            </a:r>
            <a:r>
              <a:rPr lang="en-AU" b="1" dirty="0"/>
              <a:t>gene therapy </a:t>
            </a:r>
            <a:r>
              <a:rPr lang="en-AU" dirty="0"/>
              <a:t>including strategies to attack, protect and purge the virus using both ex vivo and now in vivo strategies</a:t>
            </a:r>
          </a:p>
          <a:p>
            <a:pPr marL="9715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sz="1800" dirty="0"/>
              <a:t>Potential relevance to HBV cure in relation to neutralising antibodies</a:t>
            </a:r>
          </a:p>
          <a:p>
            <a:pPr marL="228600" lvl="0" indent="0">
              <a:spcBef>
                <a:spcPts val="600"/>
              </a:spcBef>
            </a:pPr>
            <a:r>
              <a:rPr lang="en-AU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6F0A0A-DEA7-8B40-A161-B53786B5D6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1959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267744" y="771562"/>
            <a:ext cx="1636356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2027"/>
              </a:buClr>
              <a:buSzPct val="130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Helvetica" pitchFamily="-12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200">
                <a:solidFill>
                  <a:schemeClr val="tx1"/>
                </a:solidFill>
                <a:latin typeface="Helvetica" pitchFamily="-12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itchFamily="-12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Helvetica" pitchFamily="-12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-12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900" b="1" kern="0" dirty="0">
                <a:latin typeface="Helvetica" panose="020B0604020202020204" pitchFamily="34" charset="0"/>
              </a:rPr>
              <a:t>The Alfred Hospital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900" kern="0" dirty="0">
                <a:latin typeface="Helvetica" panose="020B0604020202020204" pitchFamily="34" charset="0"/>
              </a:rPr>
              <a:t>James McMahon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900" kern="0" dirty="0">
                <a:latin typeface="Helvetica" panose="020B0604020202020204" pitchFamily="34" charset="0"/>
              </a:rPr>
              <a:t>Jill Lau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900" kern="0" dirty="0">
                <a:latin typeface="Helvetica" panose="020B0604020202020204" pitchFamily="34" charset="0"/>
              </a:rPr>
              <a:t>Janine Roney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900" kern="0" dirty="0">
                <a:latin typeface="Helvetica" panose="020B0604020202020204" pitchFamily="34" charset="0"/>
              </a:rPr>
              <a:t>Michelle </a:t>
            </a:r>
            <a:r>
              <a:rPr lang="en-AU" altLang="en-US" sz="900" kern="0" dirty="0" err="1">
                <a:latin typeface="Helvetica" panose="020B0604020202020204" pitchFamily="34" charset="0"/>
              </a:rPr>
              <a:t>Boglis</a:t>
            </a:r>
            <a:endParaRPr lang="en-AU" altLang="en-US" sz="900" kern="0" dirty="0">
              <a:latin typeface="Helvetica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Julian Elliott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Christina Chang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AU" altLang="en-US" sz="900" kern="0" dirty="0"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b="1" kern="0" dirty="0">
                <a:latin typeface="Arial" charset="0"/>
                <a:cs typeface="Arial" charset="0"/>
              </a:rPr>
              <a:t>WEHI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Daniel Cameron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AU" altLang="en-US" sz="900" kern="0" dirty="0"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b="1" kern="0" dirty="0">
                <a:latin typeface="Arial" charset="0"/>
                <a:cs typeface="Arial" charset="0"/>
              </a:rPr>
              <a:t>Murdoch University, Perth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Simon Mallal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Abha Chopra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Shay Leary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Arial" charset="0"/>
                <a:cs typeface="Arial" charset="0"/>
              </a:rPr>
              <a:t>Don Cooper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AU" altLang="en-US" sz="900" kern="0" dirty="0">
              <a:latin typeface="Arial" charset="0"/>
              <a:cs typeface="Arial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b="1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Fred Hutchinson Cancer Centre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Tom Uldrick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Scott Adams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endParaRPr lang="en-AU" sz="900" b="1" dirty="0">
              <a:solidFill>
                <a:srgbClr val="000000"/>
              </a:solidFill>
              <a:ea typeface="Helvetica Neue"/>
              <a:cs typeface="Helvetica Neue"/>
              <a:sym typeface="Helvetica Neue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b="1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Cancer Immunotherapy Network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Mac Cheever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Steve Fling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endParaRPr lang="en-AU" sz="900" dirty="0">
              <a:solidFill>
                <a:srgbClr val="000000"/>
              </a:solidFill>
              <a:ea typeface="Helvetica Neue"/>
              <a:cs typeface="Helvetica Neue"/>
              <a:sym typeface="Helvetica Neue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b="1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Johns Hopkins University</a:t>
            </a:r>
            <a:endParaRPr lang="en-AU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SzPts val="1170"/>
              <a:buNone/>
            </a:pPr>
            <a:r>
              <a:rPr lang="en-AU" sz="900" dirty="0">
                <a:solidFill>
                  <a:srgbClr val="000000"/>
                </a:solidFill>
                <a:ea typeface="Helvetica Neue"/>
                <a:cs typeface="Helvetica Neue"/>
                <a:sym typeface="Helvetica Neue"/>
              </a:rPr>
              <a:t>Christine Durand</a:t>
            </a:r>
            <a:endParaRPr lang="en-AU" dirty="0"/>
          </a:p>
          <a:p>
            <a:pPr marL="0" indent="0">
              <a:spcBef>
                <a:spcPts val="0"/>
              </a:spcBef>
              <a:buNone/>
              <a:defRPr/>
            </a:pPr>
            <a:endParaRPr lang="en-AU" altLang="en-US" sz="900" kern="0" dirty="0"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AU" altLang="en-US" sz="900" kern="0" dirty="0"/>
          </a:p>
          <a:p>
            <a:pPr marL="0" indent="0">
              <a:spcBef>
                <a:spcPts val="0"/>
              </a:spcBef>
              <a:buNone/>
              <a:defRPr/>
            </a:pPr>
            <a:endParaRPr lang="en-US" sz="900" kern="0" dirty="0"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900" b="1" kern="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900" kern="0" dirty="0">
              <a:latin typeface="Arial" charset="0"/>
              <a:cs typeface="Arial" charset="0"/>
            </a:endParaRPr>
          </a:p>
          <a:p>
            <a:pPr lvl="1">
              <a:spcBef>
                <a:spcPts val="0"/>
              </a:spcBef>
              <a:defRPr/>
            </a:pPr>
            <a:endParaRPr lang="en-AU" altLang="en-US" sz="900" kern="0" dirty="0"/>
          </a:p>
          <a:p>
            <a:pPr lvl="1">
              <a:spcBef>
                <a:spcPts val="0"/>
              </a:spcBef>
              <a:defRPr/>
            </a:pPr>
            <a:endParaRPr lang="en-US" sz="900" kern="0" dirty="0">
              <a:latin typeface="Arial" charset="0"/>
              <a:cs typeface="Arial" charset="0"/>
            </a:endParaRPr>
          </a:p>
          <a:p>
            <a:pPr marL="342900" lvl="1" indent="0">
              <a:spcBef>
                <a:spcPts val="0"/>
              </a:spcBef>
              <a:buNone/>
              <a:defRPr/>
            </a:pPr>
            <a:r>
              <a:rPr lang="en-AU" altLang="en-US" sz="900" kern="0" dirty="0">
                <a:latin typeface="Helvetica" pitchFamily="34" charset="0"/>
              </a:rPr>
              <a:t>      </a:t>
            </a:r>
          </a:p>
        </p:txBody>
      </p:sp>
      <p:pic>
        <p:nvPicPr>
          <p:cNvPr id="9" name="Picture 10" descr="120201 amfarCMYKwo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80" y="3632825"/>
            <a:ext cx="1889168" cy="703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EF1D07-223F-4093-9DB5-78EF45538DFB}"/>
              </a:ext>
            </a:extLst>
          </p:cNvPr>
          <p:cNvSpPr txBox="1"/>
          <p:nvPr/>
        </p:nvSpPr>
        <p:spPr>
          <a:xfrm>
            <a:off x="395536" y="186775"/>
            <a:ext cx="781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65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cxnSp>
        <p:nvCxnSpPr>
          <p:cNvPr id="16" name="Lige forbindelse 143">
            <a:extLst>
              <a:ext uri="{FF2B5EF4-FFF2-40B4-BE49-F238E27FC236}">
                <a16:creationId xmlns:a16="http://schemas.microsoft.com/office/drawing/2014/main" id="{C12F5569-2186-4EAC-B977-BC578407CEA4}"/>
              </a:ext>
            </a:extLst>
          </p:cNvPr>
          <p:cNvCxnSpPr>
            <a:cxnSpLocks/>
          </p:cNvCxnSpPr>
          <p:nvPr/>
        </p:nvCxnSpPr>
        <p:spPr>
          <a:xfrm>
            <a:off x="248315" y="649590"/>
            <a:ext cx="8352928" cy="0"/>
          </a:xfrm>
          <a:prstGeom prst="line">
            <a:avLst/>
          </a:prstGeom>
          <a:ln w="6350" cmpd="sng">
            <a:solidFill>
              <a:srgbClr val="0651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50F197A-C59B-4526-A807-9C9E8D260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271" y="4455422"/>
            <a:ext cx="3474751" cy="5684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731893-08CB-48D0-BCFA-004BBC0D7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92253"/>
            <a:ext cx="1686490" cy="27433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C20685-EAFD-46CC-A495-0867C9F15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039" y="2764965"/>
            <a:ext cx="1877195" cy="457953"/>
          </a:xfrm>
          <a:prstGeom prst="rect">
            <a:avLst/>
          </a:prstGeom>
        </p:spPr>
      </p:pic>
      <p:sp>
        <p:nvSpPr>
          <p:cNvPr id="19" name="Google Shape;1338;g7e8132746e_0_11">
            <a:extLst>
              <a:ext uri="{FF2B5EF4-FFF2-40B4-BE49-F238E27FC236}">
                <a16:creationId xmlns:a16="http://schemas.microsoft.com/office/drawing/2014/main" id="{3BD4F099-1D36-4AE6-995C-466706EAE06E}"/>
              </a:ext>
            </a:extLst>
          </p:cNvPr>
          <p:cNvSpPr txBox="1"/>
          <p:nvPr/>
        </p:nvSpPr>
        <p:spPr>
          <a:xfrm>
            <a:off x="440783" y="771562"/>
            <a:ext cx="1728000" cy="3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Doherty Institute, Uni </a:t>
            </a:r>
            <a:r>
              <a:rPr lang="en-AU" sz="900" b="1" i="0" u="none" strike="noStrike" cap="none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Melb</a:t>
            </a:r>
            <a:r>
              <a:rPr lang="en-AU" sz="900" b="1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and Royal Melbourne Hospital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Thomas Rasmussen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Jori</a:t>
            </a: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 Symons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latin typeface="+mn-lt"/>
                <a:sym typeface="Helvetica Neue"/>
              </a:rPr>
              <a:t>Michael Roche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Jared Stern</a:t>
            </a: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Chris Chiu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Celine Gubser</a:t>
            </a: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Jenn Zerbato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Wei Zhao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Rachel Pascoe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Zuwena Richardson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Matthew Pitman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Youry Kim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Haoming Liu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Abdalla Abbas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latin typeface="+mn-lt"/>
              </a:rPr>
              <a:t>Paula </a:t>
            </a:r>
            <a:r>
              <a:rPr lang="en-AU" sz="900" dirty="0" err="1">
                <a:latin typeface="+mn-lt"/>
              </a:rPr>
              <a:t>Cavaal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Ajantha Solomon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Ashanti Dantanarayana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Judy Chang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Jennifer Audsley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Barbara Scher</a:t>
            </a:r>
          </a:p>
          <a:p>
            <a:pPr>
              <a:buClr>
                <a:srgbClr val="CC2027"/>
              </a:buClr>
              <a:buSzPts val="1170"/>
            </a:pPr>
            <a:r>
              <a:rPr lang="en-AU" sz="900" dirty="0">
                <a:latin typeface="+mn-lt"/>
                <a:ea typeface="Helvetica Neue"/>
                <a:cs typeface="Helvetica Neue"/>
                <a:sym typeface="Helvetica Neue"/>
              </a:rPr>
              <a:t>Paul Cameron*</a:t>
            </a:r>
          </a:p>
          <a:p>
            <a:pPr lvl="0">
              <a:buClr>
                <a:srgbClr val="CC2027"/>
              </a:buClr>
              <a:buSzPts val="1170"/>
            </a:pPr>
            <a:r>
              <a:rPr lang="nl-NL" sz="900" dirty="0">
                <a:latin typeface="+mn-lt"/>
              </a:rPr>
              <a:t>Renee van der Sluis*</a:t>
            </a:r>
          </a:p>
          <a:p>
            <a:pPr lvl="0">
              <a:buClr>
                <a:srgbClr val="CC2027"/>
              </a:buClr>
              <a:buSzPts val="1170"/>
            </a:pPr>
            <a:r>
              <a:rPr lang="nl-NL" sz="900" dirty="0">
                <a:latin typeface="+mn-lt"/>
              </a:rPr>
              <a:t>Vanessa Evans*</a:t>
            </a:r>
          </a:p>
          <a:p>
            <a:pPr>
              <a:buClr>
                <a:srgbClr val="CC2027"/>
              </a:buClr>
              <a:buSzPts val="1170"/>
            </a:pPr>
            <a:r>
              <a:rPr lang="en-AU" sz="900" dirty="0">
                <a:latin typeface="+mn-lt"/>
              </a:rPr>
              <a:t>Jenny Anderson*</a:t>
            </a:r>
          </a:p>
          <a:p>
            <a:pPr>
              <a:buClr>
                <a:srgbClr val="CC2027"/>
              </a:buClr>
              <a:buSzPts val="1170"/>
            </a:pPr>
            <a:r>
              <a:rPr lang="en-AU" sz="900" b="0" i="0" strike="noStrike" cap="none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Nitasha Kumar*</a:t>
            </a:r>
          </a:p>
          <a:p>
            <a:pPr>
              <a:buClr>
                <a:srgbClr val="CC2027"/>
              </a:buClr>
              <a:buSzPts val="1170"/>
            </a:pPr>
            <a:r>
              <a:rPr lang="en-AU" sz="900" dirty="0"/>
              <a:t>Surekha </a:t>
            </a:r>
            <a:r>
              <a:rPr lang="en-AU" sz="900" dirty="0" err="1"/>
              <a:t>Tenakoon</a:t>
            </a:r>
            <a:r>
              <a:rPr lang="en-AU" sz="900" dirty="0"/>
              <a:t>*</a:t>
            </a:r>
          </a:p>
          <a:p>
            <a:pPr>
              <a:buClr>
                <a:srgbClr val="CC2027"/>
              </a:buClr>
              <a:buSzPts val="1170"/>
            </a:pPr>
            <a:endParaRPr sz="900" b="0" i="0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1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1397;p48">
            <a:extLst>
              <a:ext uri="{FF2B5EF4-FFF2-40B4-BE49-F238E27FC236}">
                <a16:creationId xmlns:a16="http://schemas.microsoft.com/office/drawing/2014/main" id="{09B6CBF4-57E6-47A7-A81B-983D83D6468C}"/>
              </a:ext>
            </a:extLst>
          </p:cNvPr>
          <p:cNvSpPr txBox="1"/>
          <p:nvPr/>
        </p:nvSpPr>
        <p:spPr>
          <a:xfrm>
            <a:off x="3979785" y="743426"/>
            <a:ext cx="1690120" cy="356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Murdoch University, Perth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Simon </a:t>
            </a:r>
            <a:r>
              <a:rPr lang="en-AU" sz="900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Mallal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Abha</a:t>
            </a:r>
            <a:r>
              <a:rPr lang="en-AU" sz="9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Chopra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Shay Leary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Don Cooper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University of Montreal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Nicolas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Chomont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Remi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Fromentin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UCSF, San Francisco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Steven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Deeks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Peter Hunt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Charline Bacchus-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Souffan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Mike McCune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Becky Ho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Jeff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Milush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Rachel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Rutishauser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Peter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Baccheti</a:t>
            </a:r>
            <a:endParaRPr sz="900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Rick Hecht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Oregon Health Sciences University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Afam</a:t>
            </a: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Okoye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Louis Picker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Lydie</a:t>
            </a:r>
            <a:r>
              <a:rPr lang="en-AU" sz="900" dirty="0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Arial"/>
                <a:cs typeface="Arial"/>
                <a:sym typeface="Arial"/>
              </a:rPr>
              <a:t>Trauttman</a:t>
            </a:r>
            <a:endParaRPr sz="900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1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b="1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NCI-Frederick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Frank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Maldarelli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Jeff </a:t>
            </a:r>
            <a:r>
              <a:rPr lang="en-AU" sz="900" dirty="0" err="1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Lifson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r>
              <a:rPr lang="en-AU" sz="90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Rob Gorelick</a:t>
            </a:r>
            <a:endParaRPr dirty="0">
              <a:latin typeface="+mn-lt"/>
            </a:endParaRPr>
          </a:p>
          <a:p>
            <a:pPr marL="3429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</a:pPr>
            <a:r>
              <a:rPr lang="en-AU" sz="900" b="0" i="0" u="none" strike="noStrike" cap="none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rPr>
              <a:t>      </a:t>
            </a:r>
            <a:endParaRPr dirty="0">
              <a:latin typeface="+mn-lt"/>
            </a:endParaRPr>
          </a:p>
          <a:p>
            <a:pPr marL="619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1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2027"/>
              </a:buClr>
              <a:buSzPts val="1170"/>
              <a:buFont typeface="Noto Sans Symbols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3429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Helvetica Neue"/>
              <a:buNone/>
            </a:pPr>
            <a:endParaRPr sz="900" b="0" i="0" u="none" strike="noStrike" cap="none" dirty="0">
              <a:solidFill>
                <a:srgbClr val="000000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73C7533-457C-4FB2-8219-A18003E19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056" y="1264812"/>
            <a:ext cx="1481160" cy="72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E5368E52-B6D2-4C6A-AA2C-B34631825F68}"/>
              </a:ext>
            </a:extLst>
          </p:cNvPr>
          <p:cNvGrpSpPr/>
          <p:nvPr/>
        </p:nvGrpSpPr>
        <p:grpSpPr>
          <a:xfrm>
            <a:off x="5554396" y="3166943"/>
            <a:ext cx="1562944" cy="1430253"/>
            <a:chOff x="8809688" y="1702614"/>
            <a:chExt cx="2936265" cy="284717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B9BA91B-3E63-4B17-AE4D-6579ADABA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9688" y="1752502"/>
              <a:ext cx="2768556" cy="2677210"/>
            </a:xfrm>
            <a:prstGeom prst="rect">
              <a:avLst/>
            </a:prstGeom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C36B747-2242-4613-AFBE-BFE666FD4CAC}"/>
                </a:ext>
              </a:extLst>
            </p:cNvPr>
            <p:cNvGrpSpPr/>
            <p:nvPr/>
          </p:nvGrpSpPr>
          <p:grpSpPr>
            <a:xfrm rot="646442">
              <a:off x="11042855" y="3034338"/>
              <a:ext cx="703098" cy="356174"/>
              <a:chOff x="5546003" y="1857738"/>
              <a:chExt cx="3001842" cy="1459334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D5CFF515-BCE5-439A-89D8-0B01591023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11573B86-A18F-4F09-868A-AE7654522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9892967-1558-48A6-9C7A-42C9B72D9BAB}"/>
                </a:ext>
              </a:extLst>
            </p:cNvPr>
            <p:cNvGrpSpPr/>
            <p:nvPr/>
          </p:nvGrpSpPr>
          <p:grpSpPr>
            <a:xfrm rot="18990704">
              <a:off x="10664212" y="2138880"/>
              <a:ext cx="703098" cy="356174"/>
              <a:chOff x="5546003" y="1857738"/>
              <a:chExt cx="3001842" cy="1459334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924DAEC9-C8A1-43EE-B83E-EF6386560D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09F3C5B1-F7BD-4376-AC6F-0724389C9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571A32F-8A83-43C2-96F6-95B5C3FFFCC6}"/>
                </a:ext>
              </a:extLst>
            </p:cNvPr>
            <p:cNvGrpSpPr/>
            <p:nvPr/>
          </p:nvGrpSpPr>
          <p:grpSpPr>
            <a:xfrm rot="16200000">
              <a:off x="9730628" y="1876076"/>
              <a:ext cx="703098" cy="356174"/>
              <a:chOff x="5546003" y="1857738"/>
              <a:chExt cx="3001842" cy="1459334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E2EAFD16-4BD7-4440-AC23-8C735E6491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9ACD3EAE-0C22-4F19-8F4E-00699C0097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CC404B9-6FFE-40DA-97E1-33F5123FEBD5}"/>
                </a:ext>
              </a:extLst>
            </p:cNvPr>
            <p:cNvGrpSpPr/>
            <p:nvPr/>
          </p:nvGrpSpPr>
          <p:grpSpPr>
            <a:xfrm rot="12829703">
              <a:off x="8951846" y="2421896"/>
              <a:ext cx="703098" cy="356174"/>
              <a:chOff x="5546003" y="1857738"/>
              <a:chExt cx="3001842" cy="1459334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91236325-EF44-41D0-9B49-20F9B8CE67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ECB8031E-59AB-4D76-9ADC-926369E2F1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7593925-54D3-40AF-9C38-D45C475D38F6}"/>
                </a:ext>
              </a:extLst>
            </p:cNvPr>
            <p:cNvGrpSpPr/>
            <p:nvPr/>
          </p:nvGrpSpPr>
          <p:grpSpPr>
            <a:xfrm rot="9738173">
              <a:off x="8865937" y="3378700"/>
              <a:ext cx="703098" cy="356174"/>
              <a:chOff x="5546003" y="1857738"/>
              <a:chExt cx="3001842" cy="1459334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76BA6769-7783-4D37-BCE2-8EE9551B48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FA85643C-4B17-4320-AEE7-D863824C2E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B3E64B5-33C6-4F03-B7CF-D57AD4549B69}"/>
                </a:ext>
              </a:extLst>
            </p:cNvPr>
            <p:cNvGrpSpPr/>
            <p:nvPr/>
          </p:nvGrpSpPr>
          <p:grpSpPr>
            <a:xfrm rot="6733981">
              <a:off x="9587482" y="4020153"/>
              <a:ext cx="703098" cy="356174"/>
              <a:chOff x="5546003" y="1857738"/>
              <a:chExt cx="3001842" cy="1459334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6C483F11-A083-4B03-87AC-931F8C9F31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94E07590-229D-4185-AE00-E603DBA313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5660E1C-0804-4A4A-9EAD-E0A694626561}"/>
                </a:ext>
              </a:extLst>
            </p:cNvPr>
            <p:cNvGrpSpPr/>
            <p:nvPr/>
          </p:nvGrpSpPr>
          <p:grpSpPr>
            <a:xfrm rot="3507985">
              <a:off x="10566964" y="3878271"/>
              <a:ext cx="703098" cy="356174"/>
              <a:chOff x="5546003" y="1857738"/>
              <a:chExt cx="3001842" cy="1459334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8BFC9BF9-5F2E-46D1-A309-6579B4C629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85A34513-7EB7-4644-B889-3B05B29D9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E10815-08E3-4D83-8097-15E75FC01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 therapy: in vivo 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31D93-D8BA-458B-849F-A6157ABD4D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 err="1"/>
              <a:t>Gillmore</a:t>
            </a:r>
            <a:r>
              <a:rPr lang="en-AU" dirty="0"/>
              <a:t> N </a:t>
            </a:r>
            <a:r>
              <a:rPr lang="en-AU" dirty="0" err="1"/>
              <a:t>Engl</a:t>
            </a:r>
            <a:r>
              <a:rPr lang="en-AU" dirty="0"/>
              <a:t> J Med 2021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12AAEB-996F-424C-ADF2-04D0F854D443}"/>
              </a:ext>
            </a:extLst>
          </p:cNvPr>
          <p:cNvGrpSpPr/>
          <p:nvPr/>
        </p:nvGrpSpPr>
        <p:grpSpPr>
          <a:xfrm>
            <a:off x="555935" y="926309"/>
            <a:ext cx="3288194" cy="3691314"/>
            <a:chOff x="5336517" y="978094"/>
            <a:chExt cx="3288194" cy="3691314"/>
          </a:xfrm>
          <a:solidFill>
            <a:schemeClr val="bg1"/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C2B37C-8641-47AC-87DE-20C1775D2F39}"/>
                </a:ext>
              </a:extLst>
            </p:cNvPr>
            <p:cNvGrpSpPr/>
            <p:nvPr/>
          </p:nvGrpSpPr>
          <p:grpSpPr>
            <a:xfrm>
              <a:off x="5336517" y="1566540"/>
              <a:ext cx="3288194" cy="3102868"/>
              <a:chOff x="5312241" y="1170032"/>
              <a:chExt cx="3288194" cy="3102868"/>
            </a:xfrm>
            <a:grpFill/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ABB842-7D41-437B-A879-5B4B94D312A0}"/>
                  </a:ext>
                </a:extLst>
              </p:cNvPr>
              <p:cNvSpPr txBox="1"/>
              <p:nvPr/>
            </p:nvSpPr>
            <p:spPr>
              <a:xfrm>
                <a:off x="7013141" y="1261344"/>
                <a:ext cx="1587294" cy="30777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AU" dirty="0"/>
                  <a:t>Lipid nanoparticle</a:t>
                </a:r>
                <a:endParaRPr lang="en-US" dirty="0"/>
              </a:p>
            </p:txBody>
          </p:sp>
          <p:pic>
            <p:nvPicPr>
              <p:cNvPr id="13" name="Picture 12" descr="A picture containing light, background, dark, lit&#10;&#10;Description automatically generated">
                <a:extLst>
                  <a:ext uri="{FF2B5EF4-FFF2-40B4-BE49-F238E27FC236}">
                    <a16:creationId xmlns:a16="http://schemas.microsoft.com/office/drawing/2014/main" id="{F4D56023-3C6F-41C0-B987-50BC7CCF61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-1" b="37716"/>
              <a:stretch/>
            </p:blipFill>
            <p:spPr>
              <a:xfrm>
                <a:off x="5312241" y="1170032"/>
                <a:ext cx="1498648" cy="3102868"/>
              </a:xfrm>
              <a:prstGeom prst="rect">
                <a:avLst/>
              </a:prstGeom>
              <a:grpFill/>
            </p:spPr>
          </p:pic>
          <p:pic>
            <p:nvPicPr>
              <p:cNvPr id="15" name="Picture 14" descr="A picture containing knife, game&#10;&#10;Description automatically generated">
                <a:extLst>
                  <a:ext uri="{FF2B5EF4-FFF2-40B4-BE49-F238E27FC236}">
                    <a16:creationId xmlns:a16="http://schemas.microsoft.com/office/drawing/2014/main" id="{1298DE3C-63A2-47CE-B0B6-80328B3960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56333" y="2888232"/>
                <a:ext cx="911326" cy="911326"/>
              </a:xfrm>
              <a:prstGeom prst="rect">
                <a:avLst/>
              </a:prstGeom>
              <a:grpFill/>
            </p:spPr>
          </p:pic>
          <p:pic>
            <p:nvPicPr>
              <p:cNvPr id="16" name="Picture 15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D52BE31A-43C4-4630-9022-F15A4A6E30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60560" y="2361412"/>
                <a:ext cx="680524" cy="962582"/>
              </a:xfrm>
              <a:prstGeom prst="rect">
                <a:avLst/>
              </a:prstGeom>
              <a:grpFill/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8493AA-1984-4D8F-ABDB-10BE5DE66296}"/>
                </a:ext>
              </a:extLst>
            </p:cNvPr>
            <p:cNvSpPr txBox="1"/>
            <p:nvPr/>
          </p:nvSpPr>
          <p:spPr>
            <a:xfrm>
              <a:off x="6090311" y="978094"/>
              <a:ext cx="2169184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AU" sz="1600" b="1" dirty="0"/>
                <a:t>In vivo gene therapy</a:t>
              </a:r>
              <a:endParaRPr lang="en-US" sz="1600" b="1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655D54F-30C0-4B2A-8B4A-681AD8EA280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19" t="3396" r="49878" b="16190"/>
          <a:stretch/>
        </p:blipFill>
        <p:spPr>
          <a:xfrm>
            <a:off x="5179072" y="896381"/>
            <a:ext cx="3126752" cy="19727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89894FE-572B-4A4B-8921-F1E7F0B272D6}"/>
              </a:ext>
            </a:extLst>
          </p:cNvPr>
          <p:cNvGrpSpPr/>
          <p:nvPr/>
        </p:nvGrpSpPr>
        <p:grpSpPr>
          <a:xfrm>
            <a:off x="2669645" y="1946700"/>
            <a:ext cx="807814" cy="749469"/>
            <a:chOff x="8809688" y="1702614"/>
            <a:chExt cx="2936265" cy="284717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B924CE2-44AC-48C5-AF15-988D6F8F0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9688" y="1752502"/>
              <a:ext cx="2768556" cy="267721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5D1F0C9-4C97-4687-8F80-FB9F43DB9A09}"/>
                </a:ext>
              </a:extLst>
            </p:cNvPr>
            <p:cNvGrpSpPr/>
            <p:nvPr/>
          </p:nvGrpSpPr>
          <p:grpSpPr>
            <a:xfrm rot="646442">
              <a:off x="11042855" y="3034338"/>
              <a:ext cx="703098" cy="356174"/>
              <a:chOff x="5546003" y="1857738"/>
              <a:chExt cx="3001842" cy="1459334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A9832A4-A1E8-49BF-A4C7-D43CCC3CFC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5D78E5AB-E5FF-4689-AF07-ECA8C26E0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67A92F6-3139-45E3-B6AA-52C6C01053DB}"/>
                </a:ext>
              </a:extLst>
            </p:cNvPr>
            <p:cNvGrpSpPr/>
            <p:nvPr/>
          </p:nvGrpSpPr>
          <p:grpSpPr>
            <a:xfrm rot="18990704">
              <a:off x="10664212" y="2138880"/>
              <a:ext cx="703098" cy="356174"/>
              <a:chOff x="5546003" y="1857738"/>
              <a:chExt cx="3001842" cy="1459334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5A13554E-46C8-4325-A501-99B02BFB5C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E088C1C1-069E-4841-9896-F0D423EA3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788BE4C-A708-4699-80D4-2D1F18337278}"/>
                </a:ext>
              </a:extLst>
            </p:cNvPr>
            <p:cNvGrpSpPr/>
            <p:nvPr/>
          </p:nvGrpSpPr>
          <p:grpSpPr>
            <a:xfrm rot="16200000">
              <a:off x="9730628" y="1876076"/>
              <a:ext cx="703098" cy="356174"/>
              <a:chOff x="5546003" y="1857738"/>
              <a:chExt cx="3001842" cy="1459334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DE613A1-AE89-4F91-AE05-7A03BC411D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5A31B4AB-C3B8-41BB-8294-84D42D4A85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B9BE22-B45B-42C3-9633-34ED7888F774}"/>
                </a:ext>
              </a:extLst>
            </p:cNvPr>
            <p:cNvGrpSpPr/>
            <p:nvPr/>
          </p:nvGrpSpPr>
          <p:grpSpPr>
            <a:xfrm rot="12829703">
              <a:off x="8951846" y="2421896"/>
              <a:ext cx="703098" cy="356174"/>
              <a:chOff x="5546003" y="1857738"/>
              <a:chExt cx="3001842" cy="1459334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FA203B8-52B9-4D4C-A3D7-82017F4E82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CBD208BE-A11A-4598-BC83-ED486ACB54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7C67259-FD16-4402-8EDB-3FC47293FCF6}"/>
                </a:ext>
              </a:extLst>
            </p:cNvPr>
            <p:cNvGrpSpPr/>
            <p:nvPr/>
          </p:nvGrpSpPr>
          <p:grpSpPr>
            <a:xfrm rot="9738173">
              <a:off x="8865937" y="3378700"/>
              <a:ext cx="703098" cy="356174"/>
              <a:chOff x="5546003" y="1857738"/>
              <a:chExt cx="3001842" cy="1459334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AF87055-D956-4AE5-89BC-6A279315A3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9B9A853-AA28-43A4-8FE1-9F7BF0C9B8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AFBB59F-64F6-40EB-9796-C005E2BC36EF}"/>
                </a:ext>
              </a:extLst>
            </p:cNvPr>
            <p:cNvGrpSpPr/>
            <p:nvPr/>
          </p:nvGrpSpPr>
          <p:grpSpPr>
            <a:xfrm rot="6733981">
              <a:off x="9587482" y="4020153"/>
              <a:ext cx="703098" cy="356174"/>
              <a:chOff x="5546003" y="1857738"/>
              <a:chExt cx="3001842" cy="1459334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1EB2746A-2E6C-4E1F-BB8E-77AE56C0EF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C521930A-F135-42E4-A369-23DE1B151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4AB7E4F-FF3D-4871-9BFD-174BA6859831}"/>
                </a:ext>
              </a:extLst>
            </p:cNvPr>
            <p:cNvGrpSpPr/>
            <p:nvPr/>
          </p:nvGrpSpPr>
          <p:grpSpPr>
            <a:xfrm rot="3507985">
              <a:off x="10566964" y="3878271"/>
              <a:ext cx="703098" cy="356174"/>
              <a:chOff x="5546003" y="1857738"/>
              <a:chExt cx="3001842" cy="1459334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BFD2DC0D-7FB8-463C-8444-C1E0FCB249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27703" b="91892" l="8966" r="95172">
                            <a14:foregroundMark x1="93103" y1="64865" x2="93103" y2="64865"/>
                            <a14:foregroundMark x1="95517" y1="45946" x2="95517" y2="45946"/>
                            <a14:foregroundMark x1="8966" y1="70946" x2="8966" y2="70946"/>
                            <a14:foregroundMark x1="50345" y1="56081" x2="50345" y2="56081"/>
                          </a14:backgroundRemoval>
                        </a14:imgEffect>
                      </a14:imgLayer>
                    </a14:imgProps>
                  </a:ext>
                </a:extLst>
              </a:blip>
              <a:srcRect t="20937"/>
              <a:stretch/>
            </p:blipFill>
            <p:spPr>
              <a:xfrm>
                <a:off x="5546003" y="2363921"/>
                <a:ext cx="2362245" cy="95315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75C290E5-217D-4055-A2A0-C8AE4EAEB5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836" b="89617" l="9244" r="89916">
                            <a14:foregroundMark x1="9244" y1="48634" x2="9244" y2="48634"/>
                            <a14:foregroundMark x1="30672" y1="42077" x2="30672" y2="42077"/>
                            <a14:foregroundMark x1="69328" y1="21858" x2="69328" y2="21858"/>
                            <a14:foregroundMark x1="75630" y1="84699" x2="75630" y2="8469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670147">
                <a:off x="7483846" y="1857738"/>
                <a:ext cx="1063999" cy="818117"/>
              </a:xfrm>
              <a:prstGeom prst="rect">
                <a:avLst/>
              </a:prstGeom>
            </p:spPr>
          </p:pic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2A816A9-F28D-4E07-A857-276FC6E08BB4}"/>
              </a:ext>
            </a:extLst>
          </p:cNvPr>
          <p:cNvSpPr txBox="1"/>
          <p:nvPr/>
        </p:nvSpPr>
        <p:spPr>
          <a:xfrm>
            <a:off x="7192638" y="3406907"/>
            <a:ext cx="16920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n-AU" sz="135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Lipid nanoparticle (LNP) </a:t>
            </a:r>
            <a:r>
              <a:rPr lang="en-AU" sz="135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efficiently deliver CRISPR-Cas mRNA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BEEB665-3D98-4C94-9825-4120BA38E750}"/>
              </a:ext>
            </a:extLst>
          </p:cNvPr>
          <p:cNvGrpSpPr/>
          <p:nvPr/>
        </p:nvGrpSpPr>
        <p:grpSpPr>
          <a:xfrm>
            <a:off x="4389266" y="850176"/>
            <a:ext cx="4536803" cy="4110943"/>
            <a:chOff x="2934168" y="832914"/>
            <a:chExt cx="4536803" cy="411094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D8A583E-DFA3-4EB3-92B8-9BA5C0AE969A}"/>
                </a:ext>
              </a:extLst>
            </p:cNvPr>
            <p:cNvSpPr/>
            <p:nvPr/>
          </p:nvSpPr>
          <p:spPr>
            <a:xfrm>
              <a:off x="2934168" y="832914"/>
              <a:ext cx="4536803" cy="41109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4E356F1A-915D-48BD-BD81-8B0C3BE24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197496" y="1414508"/>
              <a:ext cx="4151843" cy="2918669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50789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7.8|10.8|12.6|18.1|1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7.8|10.8|12.6|18.1|1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1.9|3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.8|4.7|9.2|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.1|1.3|6.7|2.8|9.6|6.9|1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4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4.6|3.2|2.3|3.1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1|7.1|6.9|6.1|15.2|2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4|9.2|8.6"/>
</p:tagLst>
</file>

<file path=ppt/theme/theme1.xml><?xml version="1.0" encoding="utf-8"?>
<a:theme xmlns:a="http://schemas.openxmlformats.org/drawingml/2006/main" name="1_Office Theme">
  <a:themeElements>
    <a:clrScheme name="DOH_001">
      <a:dk1>
        <a:srgbClr val="000000"/>
      </a:dk1>
      <a:lt1>
        <a:srgbClr val="FFFFFF"/>
      </a:lt1>
      <a:dk2>
        <a:srgbClr val="252729"/>
      </a:dk2>
      <a:lt2>
        <a:srgbClr val="E8E9EA"/>
      </a:lt2>
      <a:accent1>
        <a:srgbClr val="007DC5"/>
      </a:accent1>
      <a:accent2>
        <a:srgbClr val="00AEEF"/>
      </a:accent2>
      <a:accent3>
        <a:srgbClr val="EC008C"/>
      </a:accent3>
      <a:accent4>
        <a:srgbClr val="8E266C"/>
      </a:accent4>
      <a:accent5>
        <a:srgbClr val="EE2224"/>
      </a:accent5>
      <a:accent6>
        <a:srgbClr val="FFD4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MelbourneUni">
      <a:dk1>
        <a:srgbClr val="000000"/>
      </a:dk1>
      <a:lt1>
        <a:srgbClr val="FFFFFF"/>
      </a:lt1>
      <a:dk2>
        <a:srgbClr val="007DC5"/>
      </a:dk2>
      <a:lt2>
        <a:srgbClr val="839097"/>
      </a:lt2>
      <a:accent1>
        <a:srgbClr val="01AEEF"/>
      </a:accent1>
      <a:accent2>
        <a:srgbClr val="66CEF5"/>
      </a:accent2>
      <a:accent3>
        <a:srgbClr val="BBC4CA"/>
      </a:accent3>
      <a:accent4>
        <a:srgbClr val="EAEDE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rence and General template _V3 MacDux.potx [Read-Only]" id="{F87E8C68-4595-40EC-8192-A4FF3B80756B}" vid="{31B47051-5E3C-48D4-B4D7-948EC23CE18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BE7006F5-1D33-40B7-887A-971C4A85B18D}"/>
</file>

<file path=customXml/itemProps2.xml><?xml version="1.0" encoding="utf-8"?>
<ds:datastoreItem xmlns:ds="http://schemas.openxmlformats.org/officeDocument/2006/customXml" ds:itemID="{CAA33F21-010F-4BC1-94B7-F78B8DF1A8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54AF87-EE79-495F-AFA8-5454B796C09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14123</TotalTime>
  <Words>1534</Words>
  <Application>Microsoft Office PowerPoint</Application>
  <PresentationFormat>On-screen Show (16:9)</PresentationFormat>
  <Paragraphs>332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Helvetica</vt:lpstr>
      <vt:lpstr>Noto Sans Symbols</vt:lpstr>
      <vt:lpstr>Raleway</vt:lpstr>
      <vt:lpstr>Raleway SemiBold</vt:lpstr>
      <vt:lpstr>Arial</vt:lpstr>
      <vt:lpstr>Wingdings</vt:lpstr>
      <vt:lpstr>Open Sans Semibold</vt:lpstr>
      <vt:lpstr>Helvetica Neue</vt:lpstr>
      <vt:lpstr>Calibri</vt:lpstr>
      <vt:lpstr>Open Sans</vt:lpstr>
      <vt:lpstr>.LucidaGrandeUI</vt:lpstr>
      <vt:lpstr>Arial Bold</vt:lpstr>
      <vt:lpstr>1_Office Theme</vt:lpstr>
      <vt:lpstr>2_Office Theme</vt:lpstr>
      <vt:lpstr>PowerPoint Presentation</vt:lpstr>
      <vt:lpstr>Similarities and differences: HIV and HBV cure</vt:lpstr>
      <vt:lpstr>HIV cure is rare: examples of eradication and remission</vt:lpstr>
      <vt:lpstr>HIV cure is rare: examples of eradication and remission</vt:lpstr>
      <vt:lpstr>Outline</vt:lpstr>
      <vt:lpstr>Two major forms of HIV infected cells</vt:lpstr>
      <vt:lpstr>New concepts in HIV persistence and latency</vt:lpstr>
      <vt:lpstr>Proliferation: latently infected cells clonally expand</vt:lpstr>
      <vt:lpstr>Position matters: HIV integration is important for virus transcription…..allowing it to stay silent or activate</vt:lpstr>
      <vt:lpstr>PRIP-seq is giving us dramatically new insights into a very dynamic reservoir on ART</vt:lpstr>
      <vt:lpstr>Overarching goals of cure strategies</vt:lpstr>
      <vt:lpstr>Targeting the virus and immune system</vt:lpstr>
      <vt:lpstr>Immunomodulation: vesatolimod (TLR7 agonist) </vt:lpstr>
      <vt:lpstr> Immune checkpoints and HIV latency</vt:lpstr>
      <vt:lpstr>Anti-PD1 reverses HIV latency in vivo in PLWH on ART</vt:lpstr>
      <vt:lpstr>Anti-PD1 can also induce virus ‘control’ off ART</vt:lpstr>
      <vt:lpstr>Gene therapy: targets and strategies</vt:lpstr>
      <vt:lpstr>Gene therapy: ex vivo gene modification</vt:lpstr>
      <vt:lpstr>Gene therapy: in vivo modification</vt:lpstr>
      <vt:lpstr>In vivo gene therapy for SIV/HIV with CRISPR-Cas9</vt:lpstr>
      <vt:lpstr>Summary and implications for HBV cure </vt:lpstr>
      <vt:lpstr>PowerPoint Presentation</vt:lpstr>
      <vt:lpstr>Gene therapy: in vivo modification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Aagaard Rasmussen</dc:creator>
  <cp:lastModifiedBy>Sharon Lewin</cp:lastModifiedBy>
  <cp:revision>92</cp:revision>
  <dcterms:created xsi:type="dcterms:W3CDTF">2019-01-10T03:20:14Z</dcterms:created>
  <dcterms:modified xsi:type="dcterms:W3CDTF">2022-05-29T15:14:30Z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