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2"/>
    <p:restoredTop sz="94578"/>
  </p:normalViewPr>
  <p:slideViewPr>
    <p:cSldViewPr snapToGrid="0">
      <p:cViewPr varScale="1">
        <p:scale>
          <a:sx n="75" d="100"/>
          <a:sy n="75" d="100"/>
        </p:scale>
        <p:origin x="10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9D960-8B9C-8C9E-CCCA-D87345D01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F42268-6B9C-EE67-252F-73818A154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3AF73-FB82-0CCC-7B99-8FD5EEE97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25073-8334-022F-395E-292E2C35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54681-F22F-97CA-B80A-109CA6ED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3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C0B29-DAC8-54E7-150B-93A15F4E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E392D-A69F-338A-01EF-04EA3C557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8F307-E5EC-59B9-1848-C44AC4407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9516-C465-2BCD-FB53-C5ABE6D56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F3AA2-4E8C-B178-1BB2-01E5CE4F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0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BC4AD-8ECE-6DC4-7F7F-BC126B7CC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A9855-E75E-DA41-8225-48456BB4A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98FC0-163A-5BA4-0DC9-BA5CABB93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5BDCC-1EB1-2821-B6B4-2F0AD727E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8C0D1-DC9D-BC1A-F242-3F8BECFD3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4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725F-00C9-D8DA-F00E-00374E22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A8A58-0182-11FC-80ED-B47A1D1EE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CF4F0-1F86-8FF9-33EC-0E288F2F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D0598-3CD7-B991-0811-A8A5D119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3EAF4-C39A-D3B6-937D-FCE24A84A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7ED6B-1B4F-BD81-4090-F3570240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72355-9D1B-9809-8A53-5B9ED8A8D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EC93A-3AA3-5546-0ACF-34BA04C98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1C01A-FDB9-2880-9A4F-AFA490B9F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A3A41-DA82-0B81-4DE6-BB5E5B9D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7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62B5-A253-5882-B3CC-1266D7796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93AE1-535B-EB09-E065-5B2E61E77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B0AF2-BD05-50E0-2E3B-44BF78580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F7F05-F9D6-3C41-206E-88F17C74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4DE2A-B4DA-08C8-8C75-D43D4671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1C650-DFEA-6ABB-A215-EBA0EA8F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F1695-3E55-4E87-D3D2-F9166BB6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368B0-3A8D-D356-326E-E521880D0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EDE66-8167-F35C-8B9B-674B125FA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8E618-86AF-F23D-87C1-69C451759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C36480-8ED3-8020-7EBD-6B02F7B860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669920-D653-AE88-97D8-A994D32C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413B76-AE02-DA1F-EE16-02F8B61B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269D7C-359F-9760-8D8B-B6E34744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5C2C4-B49E-B27A-C5B6-3349FCEDD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3B4633-499E-CD08-8C09-4C35A7546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26422A-F09B-B3CA-E09A-ED17B76A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6C520-84A2-D7D8-076F-FCC6696D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8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93A2CD-E7C2-0CF8-16F6-B0C6D72E2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D27C64-1811-A2C6-1870-78AB3821A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B2706-9B35-111A-FCB2-C5761A23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DD8FF-EDDB-720C-93FF-4E6FBFEB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B086E-ACEB-F2E8-B4A5-B2ECF3213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7B994-5B6F-37A2-ECBE-6EBC62070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09B07-AD64-3F3F-327C-C4D2CCB52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C5F1F-6788-232F-9B0C-B095FF1F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29051-BA72-4654-4500-02944A3F7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5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7318-D7EE-7A4B-D678-6343C51E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B50B-35B5-CF6E-6170-F3E1511822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BA7166-2CF6-AC5D-6B16-36FD3EDC7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6128C-2229-3433-4856-8331F366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9538B3-581D-D544-E3AF-F075894A6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3B65B-8539-3900-7D2B-CCB7661FF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7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72138C-D886-6849-732A-085301834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67B20-5B83-68DA-CB87-5F9A63B35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D87B-9593-452F-725B-9D229939AA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F5809-247E-A540-9A4B-3F5D0B948F7E}" type="datetimeFigureOut">
              <a:rPr lang="en-US" smtClean="0"/>
              <a:t>1/24/23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9713B-AAD6-2302-FE8E-5D92BE4EA9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F6335-7997-BBA0-8A51-E940A6D46D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EAF2C-84E9-0B40-9593-D3128921D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8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0BC2348-3C27-763A-77B8-3390EB3C2042}"/>
              </a:ext>
            </a:extLst>
          </p:cNvPr>
          <p:cNvSpPr txBox="1"/>
          <p:nvPr/>
        </p:nvSpPr>
        <p:spPr>
          <a:xfrm>
            <a:off x="884019" y="1259175"/>
            <a:ext cx="9533965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400" b="1" dirty="0">
                <a:effectLst/>
                <a:latin typeface="Arial" panose="020B0604020202020204" pitchFamily="34" charset="0"/>
              </a:rPr>
              <a:t>Structure of a 10-minute Oral Scientific Presentation </a:t>
            </a:r>
            <a:endParaRPr lang="en-SG" dirty="0">
              <a:effectLst/>
            </a:endParaRPr>
          </a:p>
          <a:p>
            <a:endParaRPr lang="en-SG" sz="1800" dirty="0">
              <a:effectLst/>
              <a:latin typeface="ArialMT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Title (1 slide - 10 – 15 seconds)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Background (2 – 3 slides - 1 – 2 mins)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Methods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Results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Discussion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Acknowledgments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Question </a:t>
            </a:r>
            <a:r>
              <a:rPr lang="en-SG" sz="1800" b="1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and answer period </a:t>
            </a:r>
            <a:endParaRPr lang="en-SG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668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8DBA5-55E3-E6EE-823F-7C2C7A366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8026"/>
            <a:ext cx="9144000" cy="1284348"/>
          </a:xfrm>
        </p:spPr>
        <p:txBody>
          <a:bodyPr/>
          <a:lstStyle/>
          <a:p>
            <a:r>
              <a:rPr lang="en-US" dirty="0"/>
              <a:t>Title of Oral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39E2B2-07A0-4713-9CD0-D3E39D671C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Name</a:t>
            </a:r>
          </a:p>
          <a:p>
            <a:r>
              <a:rPr lang="en-US" dirty="0"/>
              <a:t>Your affiliation with Institution</a:t>
            </a:r>
          </a:p>
          <a:p>
            <a:r>
              <a:rPr lang="en-US" dirty="0"/>
              <a:t>Appropriate logos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322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23F67-2038-0649-8C34-8CBBADD2625B}"/>
              </a:ext>
            </a:extLst>
          </p:cNvPr>
          <p:cNvSpPr txBox="1"/>
          <p:nvPr/>
        </p:nvSpPr>
        <p:spPr>
          <a:xfrm>
            <a:off x="793376" y="632012"/>
            <a:ext cx="6064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Background </a:t>
            </a:r>
            <a:r>
              <a:rPr lang="en-US" dirty="0"/>
              <a:t>(2 to 3 slides, 1 – 2 mins presentation)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DCEA5-CBBD-017D-C367-D161CA7099D5}"/>
              </a:ext>
            </a:extLst>
          </p:cNvPr>
          <p:cNvSpPr txBox="1"/>
          <p:nvPr/>
        </p:nvSpPr>
        <p:spPr>
          <a:xfrm>
            <a:off x="900953" y="1573306"/>
            <a:ext cx="77992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800" b="1" dirty="0">
                <a:effectLst/>
                <a:latin typeface="Arial" panose="020B0604020202020204" pitchFamily="34" charset="0"/>
              </a:rPr>
              <a:t>Background of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b="1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800" b="1" dirty="0">
                <a:effectLst/>
                <a:latin typeface="Arial" panose="020B0604020202020204" pitchFamily="34" charset="0"/>
              </a:rPr>
              <a:t>Provide rationale for study</a:t>
            </a:r>
            <a:endParaRPr lang="en-SG" b="1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1800" b="1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800" b="1" dirty="0">
                <a:effectLst/>
                <a:latin typeface="Arial" panose="020B0604020202020204" pitchFamily="34" charset="0"/>
              </a:rPr>
              <a:t>Essential information (only) about project – ensure relevance </a:t>
            </a:r>
          </a:p>
          <a:p>
            <a:endParaRPr lang="en-SG" sz="1800" b="1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800" b="1" dirty="0">
                <a:effectLst/>
                <a:latin typeface="Arial" panose="020B0604020202020204" pitchFamily="34" charset="0"/>
              </a:rPr>
              <a:t>Include a slide describing study objectives </a:t>
            </a:r>
            <a:endParaRPr lang="en-SG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1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23F67-2038-0649-8C34-8CBBADD2625B}"/>
              </a:ext>
            </a:extLst>
          </p:cNvPr>
          <p:cNvSpPr txBox="1"/>
          <p:nvPr/>
        </p:nvSpPr>
        <p:spPr>
          <a:xfrm>
            <a:off x="793376" y="632012"/>
            <a:ext cx="6064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Method </a:t>
            </a:r>
            <a:r>
              <a:rPr lang="en-US" dirty="0"/>
              <a:t>(2 to 3 slides, 1 – 2 mins presentation)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DCEA5-CBBD-017D-C367-D161CA7099D5}"/>
              </a:ext>
            </a:extLst>
          </p:cNvPr>
          <p:cNvSpPr txBox="1"/>
          <p:nvPr/>
        </p:nvSpPr>
        <p:spPr>
          <a:xfrm>
            <a:off x="900953" y="1573306"/>
            <a:ext cx="77992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Describe Study Designs</a:t>
            </a:r>
            <a:endParaRPr lang="en-SG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Describe Study Groups and reasons for selection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Describe what methods/tests were used</a:t>
            </a:r>
          </a:p>
        </p:txBody>
      </p:sp>
    </p:spTree>
    <p:extLst>
      <p:ext uri="{BB962C8B-B14F-4D97-AF65-F5344CB8AC3E}">
        <p14:creationId xmlns:p14="http://schemas.microsoft.com/office/powerpoint/2010/main" val="426505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23F67-2038-0649-8C34-8CBBADD2625B}"/>
              </a:ext>
            </a:extLst>
          </p:cNvPr>
          <p:cNvSpPr txBox="1"/>
          <p:nvPr/>
        </p:nvSpPr>
        <p:spPr>
          <a:xfrm>
            <a:off x="793376" y="632012"/>
            <a:ext cx="6064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Results </a:t>
            </a:r>
            <a:r>
              <a:rPr lang="en-US" dirty="0"/>
              <a:t>(3 – 5 slides, 3 - 4mins presentation)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DCEA5-CBBD-017D-C367-D161CA7099D5}"/>
              </a:ext>
            </a:extLst>
          </p:cNvPr>
          <p:cNvSpPr txBox="1"/>
          <p:nvPr/>
        </p:nvSpPr>
        <p:spPr>
          <a:xfrm>
            <a:off x="1205753" y="1590239"/>
            <a:ext cx="77992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b="1" dirty="0">
                <a:latin typeface="Arial" panose="020B0604020202020204" pitchFamily="34" charset="0"/>
                <a:cs typeface="Arial" panose="020B0604020202020204" pitchFamily="34" charset="0"/>
              </a:rPr>
              <a:t>Highlight most important findings</a:t>
            </a:r>
            <a:endParaRPr lang="en-SG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Describe characteristics of study participants, animal cohort, cells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Include descriptive results and analytic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Use mixture of text, tables, figures, photos as appropriate to your data</a:t>
            </a:r>
          </a:p>
        </p:txBody>
      </p:sp>
    </p:spTree>
    <p:extLst>
      <p:ext uri="{BB962C8B-B14F-4D97-AF65-F5344CB8AC3E}">
        <p14:creationId xmlns:p14="http://schemas.microsoft.com/office/powerpoint/2010/main" val="396267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23F67-2038-0649-8C34-8CBBADD2625B}"/>
              </a:ext>
            </a:extLst>
          </p:cNvPr>
          <p:cNvSpPr txBox="1"/>
          <p:nvPr/>
        </p:nvSpPr>
        <p:spPr>
          <a:xfrm>
            <a:off x="793376" y="632012"/>
            <a:ext cx="6064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Discussion </a:t>
            </a:r>
            <a:r>
              <a:rPr lang="en-US" dirty="0"/>
              <a:t>(3 – 5 slides, 3 – 4 mins presentation)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DCEA5-CBBD-017D-C367-D161CA7099D5}"/>
              </a:ext>
            </a:extLst>
          </p:cNvPr>
          <p:cNvSpPr txBox="1"/>
          <p:nvPr/>
        </p:nvSpPr>
        <p:spPr>
          <a:xfrm>
            <a:off x="900953" y="1573306"/>
            <a:ext cx="7799294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41325">
              <a:lnSpc>
                <a:spcPct val="150000"/>
              </a:lnSpc>
            </a:pPr>
            <a:r>
              <a:rPr lang="en-SG" dirty="0">
                <a:effectLst/>
                <a:latin typeface="ArialMT"/>
              </a:rPr>
              <a:t>•</a:t>
            </a:r>
            <a:r>
              <a:rPr lang="en-SG" dirty="0">
                <a:effectLst/>
                <a:latin typeface="Helvetica" pitchFamily="2" charset="0"/>
              </a:rPr>
              <a:t> </a:t>
            </a:r>
            <a:r>
              <a:rPr lang="en-SG" b="1" dirty="0">
                <a:effectLst/>
                <a:latin typeface="Arial" panose="020B0604020202020204" pitchFamily="34" charset="0"/>
              </a:rPr>
              <a:t>Interpretation of findings</a:t>
            </a:r>
            <a:br>
              <a:rPr lang="en-SG" b="1" dirty="0">
                <a:effectLst/>
                <a:latin typeface="Arial" panose="020B0604020202020204" pitchFamily="34" charset="0"/>
              </a:rPr>
            </a:br>
            <a:r>
              <a:rPr lang="en-SG" dirty="0">
                <a:effectLst/>
                <a:latin typeface="ArialMT"/>
              </a:rPr>
              <a:t>–</a:t>
            </a:r>
            <a:r>
              <a:rPr lang="en-SG" dirty="0">
                <a:effectLst/>
                <a:latin typeface="Helvetica" pitchFamily="2" charset="0"/>
              </a:rPr>
              <a:t> </a:t>
            </a:r>
            <a:r>
              <a:rPr lang="en-SG" dirty="0">
                <a:effectLst/>
                <a:latin typeface="Arial" panose="020B0604020202020204" pitchFamily="34" charset="0"/>
              </a:rPr>
              <a:t>Don’t repeat results</a:t>
            </a:r>
            <a:br>
              <a:rPr lang="en-SG" dirty="0">
                <a:effectLst/>
                <a:latin typeface="Arial" panose="020B0604020202020204" pitchFamily="34" charset="0"/>
              </a:rPr>
            </a:br>
            <a:r>
              <a:rPr lang="en-SG" dirty="0">
                <a:effectLst/>
                <a:latin typeface="ArialMT"/>
              </a:rPr>
              <a:t>–</a:t>
            </a:r>
            <a:r>
              <a:rPr lang="en-SG" dirty="0">
                <a:effectLst/>
                <a:latin typeface="Helvetica" pitchFamily="2" charset="0"/>
              </a:rPr>
              <a:t> </a:t>
            </a:r>
            <a:r>
              <a:rPr lang="en-SG" dirty="0">
                <a:effectLst/>
                <a:latin typeface="Arial" panose="020B0604020202020204" pitchFamily="34" charset="0"/>
              </a:rPr>
              <a:t>Prioritize findings from most to least important </a:t>
            </a:r>
          </a:p>
          <a:p>
            <a:pPr marL="490538" lvl="2" indent="-17463">
              <a:lnSpc>
                <a:spcPct val="150000"/>
              </a:lnSpc>
            </a:pPr>
            <a:r>
              <a:rPr lang="en-SG" dirty="0">
                <a:effectLst/>
                <a:latin typeface="ArialMT"/>
              </a:rPr>
              <a:t>–</a:t>
            </a:r>
            <a:r>
              <a:rPr lang="en-SG" dirty="0">
                <a:effectLst/>
                <a:latin typeface="Helvetica" pitchFamily="2" charset="0"/>
              </a:rPr>
              <a:t> </a:t>
            </a:r>
            <a:r>
              <a:rPr lang="en-SG" dirty="0">
                <a:effectLst/>
                <a:latin typeface="Arial" panose="020B0604020202020204" pitchFamily="34" charset="0"/>
              </a:rPr>
              <a:t>Link findings to study objectives</a:t>
            </a:r>
            <a:br>
              <a:rPr lang="en-SG" dirty="0">
                <a:effectLst/>
                <a:latin typeface="Arial" panose="020B0604020202020204" pitchFamily="34" charset="0"/>
              </a:rPr>
            </a:br>
            <a:r>
              <a:rPr lang="en-SG" dirty="0">
                <a:effectLst/>
                <a:latin typeface="ArialMT"/>
              </a:rPr>
              <a:t>–</a:t>
            </a:r>
            <a:r>
              <a:rPr lang="en-SG" dirty="0">
                <a:effectLst/>
                <a:latin typeface="Helvetica" pitchFamily="2" charset="0"/>
              </a:rPr>
              <a:t> </a:t>
            </a:r>
            <a:r>
              <a:rPr lang="en-SG" dirty="0">
                <a:effectLst/>
                <a:latin typeface="Arial" panose="020B0604020202020204" pitchFamily="34" charset="0"/>
              </a:rPr>
              <a:t>Put findings into context with previous studies </a:t>
            </a:r>
          </a:p>
          <a:p>
            <a:pPr lvl="1"/>
            <a:endParaRPr lang="en-SG" dirty="0">
              <a:effectLst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Limitations slide (only the important ones) </a:t>
            </a:r>
          </a:p>
          <a:p>
            <a:endParaRPr lang="en-SG" dirty="0">
              <a:effectLst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Conclusions slide(s) based on your findings </a:t>
            </a:r>
          </a:p>
          <a:p>
            <a:endParaRPr lang="en-SG" dirty="0">
              <a:effectLst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Recommendations slide(s) </a:t>
            </a:r>
            <a:r>
              <a:rPr lang="en-SG" sz="1800" dirty="0">
                <a:effectLst/>
                <a:latin typeface="ArialMT"/>
              </a:rPr>
              <a:t>–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Directions for future studies </a:t>
            </a:r>
            <a:endParaRPr lang="en-SG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486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23F67-2038-0649-8C34-8CBBADD2625B}"/>
              </a:ext>
            </a:extLst>
          </p:cNvPr>
          <p:cNvSpPr txBox="1"/>
          <p:nvPr/>
        </p:nvSpPr>
        <p:spPr>
          <a:xfrm>
            <a:off x="793376" y="632012"/>
            <a:ext cx="6064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Acknowledgements </a:t>
            </a:r>
            <a:r>
              <a:rPr lang="en-US" dirty="0"/>
              <a:t>(1 slide, 10 – 15 seconds)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DCEA5-CBBD-017D-C367-D161CA7099D5}"/>
              </a:ext>
            </a:extLst>
          </p:cNvPr>
          <p:cNvSpPr txBox="1"/>
          <p:nvPr/>
        </p:nvSpPr>
        <p:spPr>
          <a:xfrm>
            <a:off x="900953" y="1573306"/>
            <a:ext cx="77992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Recognize co-authors and contributors </a:t>
            </a:r>
            <a:endParaRPr lang="en-SG" b="1" dirty="0">
              <a:latin typeface="ArialMT"/>
            </a:endParaRPr>
          </a:p>
          <a:p>
            <a:endParaRPr lang="en-SG" sz="1800" b="1" dirty="0">
              <a:effectLst/>
              <a:latin typeface="ArialM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800" b="1" dirty="0">
                <a:effectLst/>
                <a:latin typeface="Arial" panose="020B0604020202020204" pitchFamily="34" charset="0"/>
              </a:rPr>
              <a:t>Same logos as on title slide</a:t>
            </a:r>
            <a:br>
              <a:rPr lang="en-SG" sz="1800" b="1" dirty="0">
                <a:effectLst/>
                <a:latin typeface="Arial" panose="020B0604020202020204" pitchFamily="34" charset="0"/>
              </a:rPr>
            </a:br>
            <a:endParaRPr lang="en-SG" sz="1800" b="1" dirty="0">
              <a:effectLst/>
              <a:latin typeface="Arial" panose="020B0604020202020204" pitchFamily="34" charset="0"/>
            </a:endParaRPr>
          </a:p>
          <a:p>
            <a:r>
              <a:rPr lang="en-SG" sz="1800" dirty="0">
                <a:effectLst/>
                <a:latin typeface="ArialMT"/>
              </a:rPr>
              <a:t>•</a:t>
            </a:r>
            <a:r>
              <a:rPr lang="en-SG" sz="1800" dirty="0">
                <a:effectLst/>
                <a:latin typeface="Helvetica" pitchFamily="2" charset="0"/>
              </a:rPr>
              <a:t> </a:t>
            </a:r>
            <a:r>
              <a:rPr lang="en-SG" sz="1800" b="1" dirty="0">
                <a:effectLst/>
                <a:latin typeface="Arial" panose="020B0604020202020204" pitchFamily="34" charset="0"/>
              </a:rPr>
              <a:t>Your last words = “Thank You” </a:t>
            </a:r>
            <a:endParaRPr lang="en-SG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98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2A30AD-F921-BBCB-AA1C-1ED08D552172}"/>
              </a:ext>
            </a:extLst>
          </p:cNvPr>
          <p:cNvSpPr txBox="1"/>
          <p:nvPr/>
        </p:nvSpPr>
        <p:spPr>
          <a:xfrm>
            <a:off x="1828800" y="2099733"/>
            <a:ext cx="82465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2416689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287</Words>
  <Application>Microsoft Macintosh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ArialMT</vt:lpstr>
      <vt:lpstr>Calibri</vt:lpstr>
      <vt:lpstr>Calibri Light</vt:lpstr>
      <vt:lpstr>Helvetica</vt:lpstr>
      <vt:lpstr>Office Theme</vt:lpstr>
      <vt:lpstr>PowerPoint Presentation</vt:lpstr>
      <vt:lpstr>Title of Oral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Li Chin Chan</dc:creator>
  <cp:keywords/>
  <dc:description/>
  <cp:lastModifiedBy>Li Chin Chan</cp:lastModifiedBy>
  <cp:revision>1</cp:revision>
  <dcterms:created xsi:type="dcterms:W3CDTF">2023-01-24T05:11:29Z</dcterms:created>
  <dcterms:modified xsi:type="dcterms:W3CDTF">2023-01-24T05:33:40Z</dcterms:modified>
  <cp:category/>
</cp:coreProperties>
</file>